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8"/>
  </p:notesMasterIdLst>
  <p:sldIdLst>
    <p:sldId id="322" r:id="rId2"/>
    <p:sldId id="257" r:id="rId3"/>
    <p:sldId id="296" r:id="rId4"/>
    <p:sldId id="297" r:id="rId5"/>
    <p:sldId id="298" r:id="rId6"/>
    <p:sldId id="299" r:id="rId7"/>
    <p:sldId id="325" r:id="rId8"/>
    <p:sldId id="326" r:id="rId9"/>
    <p:sldId id="302" r:id="rId10"/>
    <p:sldId id="304" r:id="rId11"/>
    <p:sldId id="303" r:id="rId12"/>
    <p:sldId id="306" r:id="rId13"/>
    <p:sldId id="305" r:id="rId14"/>
    <p:sldId id="313" r:id="rId15"/>
    <p:sldId id="310" r:id="rId16"/>
    <p:sldId id="327" r:id="rId17"/>
    <p:sldId id="328" r:id="rId18"/>
    <p:sldId id="309" r:id="rId19"/>
    <p:sldId id="314" r:id="rId20"/>
    <p:sldId id="329" r:id="rId21"/>
    <p:sldId id="330" r:id="rId22"/>
    <p:sldId id="317" r:id="rId23"/>
    <p:sldId id="318" r:id="rId24"/>
    <p:sldId id="331" r:id="rId25"/>
    <p:sldId id="332" r:id="rId26"/>
    <p:sldId id="32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0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1812-6F41-19B3-2E2B-8F25F6DE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9ACE9A-2BE2-AA08-5849-EA3C50FAA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61AB50-761C-F2A2-B826-21A4D758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80E4E5-AF12-8534-7E37-9AEFD46D0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1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720" y="212377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Teorema </a:t>
            </a:r>
            <a:b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de </a:t>
            </a:r>
            <a:b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Hall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[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versió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teoria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           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de 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grafs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]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Imagen 8" descr="Red de conexión de personas">
            <a:extLst>
              <a:ext uri="{FF2B5EF4-FFF2-40B4-BE49-F238E27FC236}">
                <a16:creationId xmlns:a16="http://schemas.microsoft.com/office/drawing/2014/main" id="{3B439E07-A8FC-BAA0-3F95-64820141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8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F945-7F50-34B7-F97E-BEE149B3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F6CC2F6-20DE-012F-F4ED-17F276B9A13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25E891-0A0C-9768-7766-42351F50A59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B12140-3B3B-2D4A-64AB-86C8F413C675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DE2210-0EC5-7466-23E7-AED0F8C00321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E9D9A26-FA8E-80BC-9E84-3D4279FACBD0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249C1E-F572-16B9-10AC-92EDD1C0D808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B8DD310-8DA4-2CB3-986B-299ED450DF62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A67963D-5AFB-B604-FB0B-AE5835FAE2BD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D65A3FC-88FC-48DD-A8D7-B578875B3C2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6AA32F-FA1E-E9B5-6FAB-E97EB2047B7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2587FF4-BD63-B757-AB31-04575E4E09FC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8A9D0-6DC1-C4D8-F5A3-AD31238A7F0E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5059027-1791-7A30-128C-002F82B2393F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FEC24D8-EC37-8CD8-47EC-9E3F7EF5063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4349E1E-6C63-677A-C54F-F852A776010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DB7E1AF-A5AF-6ECE-A708-72C5F6BE7F8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9822D3F-5497-B9A1-C057-A11BFCAAEA6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6F26D7-3D1F-D511-7DC7-3787DBD0181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C0C15EB-592F-5E6F-E8EF-67E20724D3D9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534D6B7-7B9A-B2FC-7F4F-3A6102F64F23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49A6480-FA6C-138D-66EC-04F3F904113B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0EFE364-79C6-6205-BECA-A7F90328AB0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B519FB9-2B95-B1CA-C709-A91470BA81A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B45B150-F2AC-EF55-7D81-7B4A99D38AA8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A44B53F-AB68-B0A5-76CD-FC627AA7DD5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9C8ED6-5221-DFB2-2486-203454D70EB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8E0180-8B18-B985-6E0E-4CCC9B21DA09}"/>
              </a:ext>
            </a:extLst>
          </p:cNvPr>
          <p:cNvSpPr txBox="1"/>
          <p:nvPr/>
        </p:nvSpPr>
        <p:spPr>
          <a:xfrm>
            <a:off x="518400" y="5346000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438EC75-E3E4-FB1C-CB86-AF22E1DAE29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1ECFD9-C868-0B15-69C8-CDDD7C4105AB}"/>
              </a:ext>
            </a:extLst>
          </p:cNvPr>
          <p:cNvSpPr txBox="1"/>
          <p:nvPr/>
        </p:nvSpPr>
        <p:spPr>
          <a:xfrm>
            <a:off x="274320" y="4467600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cadascun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dels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sigui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417E-F900-1790-DCB0-5FC5502B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3A88DA3-137D-A2F5-D893-55B3C9A7A0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DBDAD2-1BD1-3A95-ED32-C87529E3DF50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DC92EB-CB1C-9D62-CD9E-E90AA939799E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27EFD-487B-40F3-470B-F58CA6CFB98F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AEA0E9-ADA3-2F7A-E195-06E8C6978DC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93D76C-0DCC-267D-0160-BE3D5CC124BC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C6B4FE-8823-8DE1-3800-986F275F8D46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2D42C05-D4F1-74C1-258D-30CBC9A3446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13CFF9-9F31-509D-F556-52D7E2A6DF3F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D8205C7-DF06-A505-CFFC-5EDA1D4208D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3070F49-95E5-1B1C-E7CF-A9B1BBA30E69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331D432-039D-5B02-6B89-309C1F45069C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35A2B8F-2E27-33C4-15B0-67F6D3484ED3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1F11425-ACE0-7A28-A79E-3EF47F1F9023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89CE4C0-2581-C557-3576-4B0FFEB33A67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6A1408C8-AFE7-0265-B6CF-43D7416C710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323F63C-71AD-D111-1EBA-99D2908DE3B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9B83EF6-82E4-790E-4450-B61E44B0E480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7382549-9A4D-220D-ECA1-F1409CBFD623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8C39CEC-50B3-0E52-D215-D38C56605359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515CED7-B69E-1EB7-F3CE-5FF6DA6680E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79659A-7A82-714D-448B-747505D0C311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363481E0-B812-D0F6-DED6-41DC4160F1EF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99BF116-E345-2A42-C7C7-C2EA0F3D124A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F9FD4C-0F1B-8173-2EE7-582D0B45EFA1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69532E-98E3-3EBA-AE84-E47C09A805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06E7C9-7718-544E-5B0A-F80AF93359CE}"/>
              </a:ext>
            </a:extLst>
          </p:cNvPr>
          <p:cNvSpPr txBox="1"/>
          <p:nvPr/>
        </p:nvSpPr>
        <p:spPr>
          <a:xfrm>
            <a:off x="519388" y="5346478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CDBF4F-5C40-F6B5-2961-B78DAE4F552B}"/>
              </a:ext>
            </a:extLst>
          </p:cNvPr>
          <p:cNvCxnSpPr/>
          <p:nvPr/>
        </p:nvCxnSpPr>
        <p:spPr>
          <a:xfrm>
            <a:off x="6318000" y="56077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82D40637-2AAD-DB0F-D97D-D71A7482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9748" y="5439815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A075A2F-A884-D942-21BD-0BE0C960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5854552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F27BE481-FDE2-ED2C-AE49-E21AC619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6259755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E6DDC1-7E76-FF8C-5930-96BA079F3CAC}"/>
              </a:ext>
            </a:extLst>
          </p:cNvPr>
          <p:cNvSpPr txBox="1"/>
          <p:nvPr/>
        </p:nvSpPr>
        <p:spPr>
          <a:xfrm>
            <a:off x="715819" y="5770440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E7BA5C-A7FF-D6D9-674F-DDEE46BD66FC}"/>
              </a:ext>
            </a:extLst>
          </p:cNvPr>
          <p:cNvSpPr txBox="1"/>
          <p:nvPr/>
        </p:nvSpPr>
        <p:spPr>
          <a:xfrm>
            <a:off x="715174" y="6229931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B3C5F1B-DE53-5713-0FDC-B5D7E49D57C7}"/>
              </a:ext>
            </a:extLst>
          </p:cNvPr>
          <p:cNvCxnSpPr/>
          <p:nvPr/>
        </p:nvCxnSpPr>
        <p:spPr>
          <a:xfrm>
            <a:off x="6318000" y="600305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1624AC3-1104-3B58-170A-A0AE4FDE26F6}"/>
              </a:ext>
            </a:extLst>
          </p:cNvPr>
          <p:cNvCxnSpPr/>
          <p:nvPr/>
        </p:nvCxnSpPr>
        <p:spPr>
          <a:xfrm>
            <a:off x="6318000" y="644067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48D327-78A3-F5C9-6206-3FB74E83D902}"/>
              </a:ext>
            </a:extLst>
          </p:cNvPr>
          <p:cNvSpPr txBox="1"/>
          <p:nvPr/>
        </p:nvSpPr>
        <p:spPr>
          <a:xfrm>
            <a:off x="274320" y="4467600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cadascun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dels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sigui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66D49F89-E98C-2AEB-B5C8-7F6C5E20A4EF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3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CD0E-09B9-A340-C1AF-7FE9219EC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398041C-83D4-F71D-64BE-42BD9817CFF2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B5D60-CF68-8727-2591-ECA05F43DE9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98F451-A5F8-C9EE-2F2E-C904891F701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DBD9C8-12CD-B232-5CB1-15982F098B24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C4FDB1-FFA7-65C4-0D00-B3C497A8C84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E58FF8-4E67-F99F-C7B5-A71A617526B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3AA442-AA4F-8FD1-E908-FF38FD04C2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6DC5B09-4C67-4B50-DD87-C9B31928897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C0C0D9-E39D-645A-D94D-838509C43857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6890F2-B371-7DAB-311F-270C28B1076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BC75417-3208-C2A9-C810-AD40E235BA4D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1760A58-2D61-29EE-746D-42859F158994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F2BB0AB-75A7-8C1E-5503-A43247435E5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010E26-178E-3A87-0C00-5D1981849576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6288355-705D-CCB4-ADD1-E0B2A3EC0396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CC102CB-9E88-5A7C-7C04-74EE547861E9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4FF19BF-DFCF-44D8-1F13-63C83F89774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419CB0-398E-FF4F-6F50-E739EE98DDF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A8773FB-2D41-6D25-5F33-8176E5660FC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496AA77-7AB7-1F62-A067-9E7DACFB9A78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ABF81D9-AC7E-CC7D-A321-934FCA620BC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E4FD86-B585-D28C-6182-911B50B0AF82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DD621D8-30F7-7E30-117E-4209AFF3A20C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87A11DB-80BD-0BD5-74C3-6A078BE249D3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3E08FA3-5304-5D52-84DB-B9339415D6AF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38E992E-784E-F70E-2273-AFF4DAB18B3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8175CE-B665-CFFB-8F60-1F73D4119917}"/>
              </a:ext>
            </a:extLst>
          </p:cNvPr>
          <p:cNvSpPr txBox="1"/>
          <p:nvPr/>
        </p:nvSpPr>
        <p:spPr>
          <a:xfrm>
            <a:off x="416622" y="5346698"/>
            <a:ext cx="11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BFE0B-42EF-5C1B-9D17-0E40B740B1C5}"/>
              </a:ext>
            </a:extLst>
          </p:cNvPr>
          <p:cNvCxnSpPr/>
          <p:nvPr/>
        </p:nvCxnSpPr>
        <p:spPr>
          <a:xfrm>
            <a:off x="6495876" y="559628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9E013B98-C464-5824-064B-67F6841C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9EFA7E1-323B-1745-98F3-99A79D273BCC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3CE7C6-D571-8913-7BC5-103E044278E4}"/>
              </a:ext>
            </a:extLst>
          </p:cNvPr>
          <p:cNvSpPr txBox="1"/>
          <p:nvPr/>
        </p:nvSpPr>
        <p:spPr>
          <a:xfrm>
            <a:off x="274320" y="4467600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cadascun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dels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sigui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5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2FEC-A419-8AD4-43C9-D5ACF5EC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84F735A-4516-CBE7-87ED-6E99463388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BC622-CC9E-DBE7-8826-C9293F735182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60D6A-6A6E-4149-3DFC-57EFBDE17EA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1B3D8A-728D-3A60-E55C-2235B464DA0B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FBA6654-2149-CB09-A350-344C56165115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CC0F76-6508-FC98-43F5-5065ECFF52C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765A99-4264-15AF-8E47-DCA3D17FACF4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593D313-15A4-E75D-6933-20ECF140C79A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169821A-5F0C-F300-D9EB-1CDBC9091BB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BDEA678-77BF-F2FE-D37F-2F2EF1C0E11B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6FC27D3-5E9A-1C1A-F132-A222AB8BBA72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9B83EC1-CDCC-A919-2961-C183BAC9B852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CF51973-6B7A-B95E-C8FF-CFD0370D76C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848BF3B-E8F3-2AF3-E008-144D24F2083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0B9D98D-FBA7-CDEF-7C7B-1A5F185A816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8C1E0FD-5A7A-7DEE-BF7D-39A2DD7486E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CE7B513-DA19-245C-DB43-E222C306522A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3C99CE7B-3671-8CA6-769D-F36DB1451258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A2F38FF-19B3-4896-FF9B-2C65ABFA977D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234CFDA-C94A-E297-9390-36ABF3567597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2D3AEA3-B618-C0BE-D2BF-45BB6612D1D6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36BFD5-39DC-05F8-D520-BCB997AF3D7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207B769-EFF5-0657-5C4C-46B0D56C684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9D2AAE7-FF2B-C53D-CF0A-9B30EFF66A79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13BE438-5F6A-FBD9-1CAA-A89E678B7EAC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DEA7313-2E44-1B94-C944-2756AC300D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82C398D-740C-63FC-55C7-307E74A9164E}"/>
              </a:ext>
            </a:extLst>
          </p:cNvPr>
          <p:cNvCxnSpPr/>
          <p:nvPr/>
        </p:nvCxnSpPr>
        <p:spPr>
          <a:xfrm>
            <a:off x="6494400" y="55980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09585DB9-60EE-EB0D-2CED-F318DCF14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-501189" y="5860769"/>
            <a:ext cx="1023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tant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 err="1">
                <a:solidFill>
                  <a:srgbClr val="FF0000"/>
                </a:solidFill>
              </a:rPr>
              <a:t>existeix</a:t>
            </a:r>
            <a:r>
              <a:rPr lang="es-ES" sz="2400" i="1" dirty="0">
                <a:solidFill>
                  <a:srgbClr val="FF0000"/>
                </a:solidFill>
              </a:rPr>
              <a:t> un </a:t>
            </a:r>
            <a:r>
              <a:rPr lang="es-ES" sz="2400" i="1" dirty="0" err="1">
                <a:solidFill>
                  <a:srgbClr val="FF0000"/>
                </a:solidFill>
              </a:rPr>
              <a:t>emparellament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complet</a:t>
            </a:r>
            <a:r>
              <a:rPr lang="es-ES" sz="2400" i="1" dirty="0">
                <a:solidFill>
                  <a:srgbClr val="FF0000"/>
                </a:solidFill>
              </a:rPr>
              <a:t> de A en B;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exemple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(x</a:t>
            </a:r>
            <a:r>
              <a:rPr lang="es-ES" sz="2400" baseline="-25000" dirty="0">
                <a:solidFill>
                  <a:srgbClr val="FF0000"/>
                </a:solidFill>
              </a:rPr>
              <a:t>1 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), (x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), (x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)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BA32226-DB78-5F0A-46E9-7ED8ABD2C71F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3AC47-9301-95D3-9066-9228A9E0688B}"/>
              </a:ext>
            </a:extLst>
          </p:cNvPr>
          <p:cNvSpPr txBox="1"/>
          <p:nvPr/>
        </p:nvSpPr>
        <p:spPr>
          <a:xfrm>
            <a:off x="274320" y="4467600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cadascun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dels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sigui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9DA2FB-E1CB-DBA1-0A56-2EA812514634}"/>
              </a:ext>
            </a:extLst>
          </p:cNvPr>
          <p:cNvSpPr txBox="1"/>
          <p:nvPr/>
        </p:nvSpPr>
        <p:spPr>
          <a:xfrm>
            <a:off x="416622" y="5346698"/>
            <a:ext cx="11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EC28-740A-C123-F785-0D2F8766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B3B8CD0-401B-B541-A073-5B04323D481B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569A67E-7270-DBCC-BA28-323F499E3CE2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D714DD-9B69-9F70-019A-1A0B5CF3220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6CBE2-52F1-E800-8B8B-594A7DB666DE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956615-BC37-55C1-F935-91E3BC6EC371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6FECCFC-96CD-BFD3-BA60-F531A3702551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7A5A22-51FD-F486-F5A2-AC715AD787D9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1CBC6-0342-36FE-1115-E4C56F45A40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6029CD-7239-8745-E190-51EFBB34822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5FC7E75-3387-878E-1FA0-A7B7DD3D4FB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C36AEBA-327F-2D49-1898-AC46EF74D850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2E8E936-455D-5C81-983F-CFBCAB1DC0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C7A7455-FC59-3B96-81C8-7200A2D8F635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5C8E3F8-5892-DF78-46C7-600067D236C2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F45B879-E611-06EA-DB6D-6A6A1850EB9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2E0D6AD-E933-E260-F138-856ED9029DB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63F1B3-B3F6-9FFC-C993-A632BA16A668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080C567-3A46-0B24-8B05-B009498EAEFA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5349967-8BF3-53AD-C734-B8782C00242F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6D4FAB0-231E-FBD8-4A6A-21FFE6F36BF7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ADEBC3C-006F-0F8B-65E1-AD95AA73DB7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5C52D46-0527-32D2-1FA1-A8307633B485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D5B0A2A-FD23-0A20-B6A2-7AEA8882202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6FAD1086-9F17-DA17-A2F8-98BE4FBFA5C1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24D12EA-1BFA-4A8B-BACD-DB87F921116F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B5B347-6663-F0C1-1516-D82149C2AB7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B925682-DCF3-0841-C5CF-F4F3E43F46E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A83B33-DCDF-013C-C980-73F2817782E6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4BDAA18-DFD0-4560-2670-EC077F908ACC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629CC95-F2A6-8B82-1E2B-045BEB63E246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276EC3E-3FAB-6AD6-EA32-A04FD4547BC4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9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C9C9-C27C-E31F-59A1-255DE98A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EFC19BC-8F6F-6449-5E58-25F3FF0EEC4C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75F73F-113A-E3AF-F531-BEB5E550787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65521-6429-2AAC-3129-DCC10C16E6F7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D4D885-0C63-9F31-204C-53108A1DECC2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14303EC-DA7B-1AE8-6979-21934F4935A5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CD20A6-0F50-F495-C12D-66E378EF466C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919698-4D7B-EF4A-5474-9069CBD35D87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FBEB21-2E93-2E11-465D-5903B0A39BB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53A0DA-802B-7696-577C-5F65B74F3546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DE37EF-3EBD-40D3-EF28-B9D0C55C7C18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0B189D-9B84-8AFA-B629-0CE219BADBA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3C742B-A343-6E1C-8A28-D2B77946C32D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0F86BC6-FB12-8F5E-06FC-3E10351E6EB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FC83DC-94DD-B8AE-B0CD-F69E6B6BB48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1B46DB26-0DAB-7FFC-502B-F0FC40B290A3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E07F9C-7F4C-C1C3-E89E-9B892CBECD3F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Pels 2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-1=15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63EAD1-647C-2435-9047-59200C83E529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853D63-1CD9-54D2-05C9-880873CE67F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CD8A135-A97C-A2DD-B443-4958E5299BB5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16AEF68-D39D-047B-690D-EFA92F5F57A1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C69BEE9-8EF7-03CD-8A41-1265E27E2B7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721A584-714F-E383-2B78-BD720910C4D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9708AA3-5CCC-1EEA-7D5D-18E94762524C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BF1BD29-6660-FBF0-47A9-4FD51C15435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7C36CA8-3350-B43C-00F1-40E25BB7A36B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819A44C-045B-87AA-C067-906E9C61E72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EE153B7-859B-2AD1-CAE2-B212B05F4B9E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F5CCB8-2D86-0817-3B38-4B89C8389009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D513517-8994-47DA-7A61-F37032E55013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B0AC600-6774-D530-562D-78C9AE4AB80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C6724A6-2639-7985-1DBA-917F34F5BEA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02882D-543F-9310-2819-821FD97700EA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</a:t>
            </a:r>
            <a:r>
              <a:rPr lang="es-ES" sz="2400" i="1" dirty="0" err="1"/>
              <a:t>amb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E23AD6D-CF20-71F6-4B0E-3926933C1395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6A6A9-0682-53AB-93AA-6D6D9A21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404738E9-7850-41E3-75C6-C8F427A6AC70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571FE6-1139-AACB-8EF1-3E56B116FE8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8C083DC5-37A8-6DDD-C971-298065DB1D31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800E69-7018-CF6A-6867-0834065B78A5}"/>
              </a:ext>
            </a:extLst>
          </p:cNvPr>
          <p:cNvSpPr/>
          <p:nvPr/>
        </p:nvSpPr>
        <p:spPr>
          <a:xfrm>
            <a:off x="7085701" y="2660902"/>
            <a:ext cx="3676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GENIAL!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C6776851-3715-0DD6-AA13-D425338B1B6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03A6257-3EB3-850B-52F6-3D0080CB8E90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492E451-BA75-6A56-8A57-EFEBA0F09941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E3BD58D9-C75F-51AC-1D57-2B3394DBE56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71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C93E1-6DFB-E501-5892-B886427A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69A0E2-8309-C347-C0EC-868106875D4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925ECC-F3FD-358D-304C-DD22C444B107}"/>
              </a:ext>
            </a:extLst>
          </p:cNvPr>
          <p:cNvSpPr/>
          <p:nvPr/>
        </p:nvSpPr>
        <p:spPr>
          <a:xfrm>
            <a:off x="6165021" y="1629314"/>
            <a:ext cx="56207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Em sembla que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 és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així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…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9CE4291-5A02-2AE2-44E9-42EBC77CCC2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00E643D-B0A4-4A5F-06D3-090AC00B40A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D032ED5-159C-18F1-C34E-3CC6579FB72F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C72D6A5-DDC6-6CA5-27BC-A6C1834C2C83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AE3F8E3-1425-A81E-A6D5-72AECCE60A32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F273C46-1303-F499-D298-7302E004199C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34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3FAE-8E1B-162B-403B-D7D4689C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8EF02F0-7464-F413-CA0F-CD33422CDDC9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F7BE6F-572B-3A4A-9D83-2369933EFB61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4B62D2-2D64-7559-8863-38D8A0DAD60B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369CDB-DAEA-12B5-97EF-A17AC0D9E90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C6B1D21-527C-1B20-DB11-ED3034A847C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64AB03-F4B5-163D-09E0-81BDA33E3FA8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52595C5-244B-C30A-EB78-39C126C0CD8E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73F9847-605E-0F15-6BBE-0AADB0D3E5D8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326682-B885-87B5-C6CB-8020A830F3A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BFCD58B-E3DB-F969-2FF8-58CAF9D1D9DC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184F1BD-A66E-D5AE-0A13-B967229AD8C9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5BFE780-3ACB-4B17-ACF0-FC02EC4DB7E7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8C789DA-6815-9FFF-4BEF-6D7403397F36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9C7924C-3DEC-9575-87B6-6C701387209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AA1AC98-D796-16BE-9148-5507184D696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86EB0A-813D-884D-BC55-7539CE6368F3}"/>
              </a:ext>
            </a:extLst>
          </p:cNvPr>
          <p:cNvSpPr txBox="1"/>
          <p:nvPr/>
        </p:nvSpPr>
        <p:spPr>
          <a:xfrm>
            <a:off x="740871" y="3858542"/>
            <a:ext cx="1124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que (de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B24816-40B5-1075-8DA0-96B878E1356D}"/>
              </a:ext>
            </a:extLst>
          </p:cNvPr>
          <p:cNvSpPr txBox="1"/>
          <p:nvPr/>
        </p:nvSpPr>
        <p:spPr>
          <a:xfrm>
            <a:off x="774000" y="442800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</a:t>
            </a:r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6E481B3-D414-CE24-9634-822C9C1BB7E8}"/>
              </a:ext>
            </a:extLst>
          </p:cNvPr>
          <p:cNvCxnSpPr/>
          <p:nvPr/>
        </p:nvCxnSpPr>
        <p:spPr>
          <a:xfrm>
            <a:off x="6843695" y="46548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53A07393-1E0B-160E-1102-4FC5235E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028" y="447330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B5F6D95-16DE-7A90-E694-C0F103773608}"/>
              </a:ext>
            </a:extLst>
          </p:cNvPr>
          <p:cNvSpPr txBox="1"/>
          <p:nvPr/>
        </p:nvSpPr>
        <p:spPr>
          <a:xfrm>
            <a:off x="1547408" y="488113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4856FEA-8B25-005C-9EAD-B78ABEBE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3520" y="4971916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70053CE-1419-07B3-3C13-00C864C8ED96}"/>
              </a:ext>
            </a:extLst>
          </p:cNvPr>
          <p:cNvSpPr txBox="1"/>
          <p:nvPr/>
        </p:nvSpPr>
        <p:spPr>
          <a:xfrm>
            <a:off x="1545788" y="530136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77257861-38AF-88F6-171A-91A0245E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3520" y="5384319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9427B4A-3501-AD28-290E-9D45EC6FE211}"/>
              </a:ext>
            </a:extLst>
          </p:cNvPr>
          <p:cNvCxnSpPr/>
          <p:nvPr/>
        </p:nvCxnSpPr>
        <p:spPr>
          <a:xfrm>
            <a:off x="6844743" y="51083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8BEC984-4C57-73A7-6C72-2109E6C0DC72}"/>
              </a:ext>
            </a:extLst>
          </p:cNvPr>
          <p:cNvCxnSpPr/>
          <p:nvPr/>
        </p:nvCxnSpPr>
        <p:spPr>
          <a:xfrm>
            <a:off x="6843695" y="553219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74D4B4-AD27-F4B7-012F-C1F6443A20A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A4F5C8-D606-B067-0720-DEE8F9478677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A359D86-237D-BA5C-F402-DD5D9414CE79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395AB2D-51EE-DF79-893B-85F3D8772F92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54BB861-DD71-651A-09F3-0617712DB78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67AD558-4849-1873-2D3D-54F8CCF490EF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9DD7CE3-A471-8749-DBC3-384AAB718DB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D4210443-29CD-CFEF-1034-1CF11A715F8B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3275C1-1993-B03C-7B35-F9D5F7D977B5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1D5CF60-CD08-F9E6-E549-7BC8BF808A89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1EEC652-FF45-EAF3-5BF6-9EEF1711B90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874503F-F209-8598-91A5-A47EDB6719C7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ED0C6F7-BF74-DD0A-A5DF-0A5ACF725526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76BE6B-163F-2EF6-9442-294BAB622F35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DB4BF89-F054-9B5A-9B1E-43EFE4BCCD3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3422F8-5E53-CC61-F572-64872E10A218}"/>
              </a:ext>
            </a:extLst>
          </p:cNvPr>
          <p:cNvSpPr txBox="1"/>
          <p:nvPr/>
        </p:nvSpPr>
        <p:spPr>
          <a:xfrm>
            <a:off x="1545788" y="5789771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964DA4A-7B61-E63D-50E5-24E8D1F11D4B}"/>
              </a:ext>
            </a:extLst>
          </p:cNvPr>
          <p:cNvCxnSpPr/>
          <p:nvPr/>
        </p:nvCxnSpPr>
        <p:spPr>
          <a:xfrm>
            <a:off x="6843695" y="602060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A0F813D5-DE98-13F1-515F-A01272C3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3520" y="5855230"/>
            <a:ext cx="360000" cy="360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66D86C30-16E1-093D-AA5A-006829B6C70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4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53F4-269D-E75A-8C88-7997D0EC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DA75B82-8342-A140-11FC-18A2FB897B0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47F915-50DF-8B09-036D-DD8421E16093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EA6A2C-A790-FC28-9D5F-7C0D00678B9F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8A4C4C-C2FD-EB78-3641-EF207E09479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E9B49CA-75E7-399C-5E3D-797DE37BD9E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B74839-47ED-3BC3-EA50-2D443EC4085D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4DC15C-7A8D-608B-C1F2-2FF410C07F4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65D74B-5B5A-A8E9-26A6-E12A972186E2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A8BDB9F-59B2-FB94-052E-E24818D6905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81BD90C-7B77-7098-6B48-1B12F4A16B9F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28CE561-3C9B-72EA-B66F-C9E9AFA4A494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4EA81B-105B-714F-FB7D-5D3654F0283E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80B874B-62FC-BAA7-34E2-275C676353F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5F00BE5-4529-3032-0BBA-86DB534D86D8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6DD5B6A3-00FC-E907-BD80-1B5BFD91FBB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ECAFB2-40E2-7EC6-4ADE-C5CF6BD0D60C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 us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continua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6D7A9E-AE7B-E2D7-7277-DFFB44C09A9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324BA1E-F888-FB77-B3EE-C5954BCDCD7D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6858D90-80C0-C1F2-3ACF-A28A5CBC8B86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4A255D8-6BE9-BC63-0676-EDC795BF24E0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1829B1F-F8BA-7626-A0E9-1F42ECBFF1C8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A2DFD02-085B-F20E-D79A-4FFA5860F7B4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5FC3EF0-32F3-F8BC-8960-56E976B4EBE7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7C03009E-A517-A5E7-32DD-F1ACDC43B9D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C48837D-A9C7-F60C-5B40-721789F60608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9A64B4-6593-967F-99AC-53A25AD23D5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91C24FA-5C72-70DB-E61D-321AACBF6401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18C0BB4-84CB-D8F7-6F35-B3963D209E8F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FFBEF35-2FFB-5FDA-20A8-CECA60C1C92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3EA41C0-0830-91ED-B30A-DB4D57B3AFAA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5DA849F-3B63-5DC9-492C-D9615AFD1453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D5B196-6EFD-1CE2-60E3-39537719BC18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5DB99EF2-25C4-1FA6-0C5E-28B1CE979C77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8BD2D0DD-DA4A-6D7D-4F6A-09CCBA453B47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9FAA6E2-B9F6-47F9-4541-0C37A80D0469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8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6284978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Suposem</a:t>
            </a:r>
            <a:r>
              <a:rPr lang="es-ES" b="1" dirty="0">
                <a:solidFill>
                  <a:srgbClr val="7030A0"/>
                </a:solidFill>
              </a:rPr>
              <a:t> que </a:t>
            </a:r>
            <a:r>
              <a:rPr lang="es-ES" b="1" dirty="0" err="1">
                <a:solidFill>
                  <a:srgbClr val="7030A0"/>
                </a:solidFill>
              </a:rPr>
              <a:t>ens</a:t>
            </a:r>
            <a:r>
              <a:rPr lang="es-ES" b="1" dirty="0">
                <a:solidFill>
                  <a:srgbClr val="7030A0"/>
                </a:solidFill>
              </a:rPr>
              <a:t> donen: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Dos </a:t>
            </a:r>
            <a:r>
              <a:rPr lang="es-ES" sz="2500" dirty="0" err="1">
                <a:latin typeface="Comic Sans MS" panose="030F0702030302020204" pitchFamily="66" charset="0"/>
              </a:rPr>
              <a:t>conjunts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finits</a:t>
            </a:r>
            <a:r>
              <a:rPr lang="es-ES" sz="2500" dirty="0">
                <a:latin typeface="Comic Sans MS" panose="030F0702030302020204" pitchFamily="66" charset="0"/>
              </a:rPr>
              <a:t> no </a:t>
            </a:r>
            <a:r>
              <a:rPr lang="es-ES" sz="2500" dirty="0" err="1">
                <a:latin typeface="Comic Sans MS" panose="030F0702030302020204" pitchFamily="66" charset="0"/>
              </a:rPr>
              <a:t>buits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(primer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) i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segon</a:t>
            </a:r>
            <a:r>
              <a:rPr lang="es-ES" sz="2500" dirty="0">
                <a:latin typeface="Comic Sans MS" panose="030F0702030302020204" pitchFamily="66" charset="0"/>
              </a:rPr>
              <a:t>);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8" y="2829764"/>
            <a:ext cx="7235954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Volem</a:t>
            </a:r>
            <a:r>
              <a:rPr lang="es-ES" sz="4000" b="1" dirty="0">
                <a:solidFill>
                  <a:srgbClr val="7030A0"/>
                </a:solidFill>
              </a:rPr>
              <a:t> contestar la pregunta: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37616" y="3757139"/>
            <a:ext cx="10809732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És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possible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seleccionar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alguns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d’aquests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parells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donats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x,y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de forma   que les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següents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dues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condicions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compleixin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al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mateix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temps?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4A73020-5519-EBE1-47B5-68C588F07839}"/>
              </a:ext>
            </a:extLst>
          </p:cNvPr>
          <p:cNvSpPr txBox="1">
            <a:spLocks/>
          </p:cNvSpPr>
          <p:nvPr/>
        </p:nvSpPr>
        <p:spPr>
          <a:xfrm>
            <a:off x="838200" y="1881867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>
                <a:latin typeface="Comic Sans MS" panose="030F0702030302020204" pitchFamily="66" charset="0"/>
              </a:rPr>
              <a:t>Un </a:t>
            </a:r>
            <a:r>
              <a:rPr lang="en-US" sz="4500" dirty="0" err="1">
                <a:latin typeface="Comic Sans MS" panose="030F0702030302020204" pitchFamily="66" charset="0"/>
              </a:rPr>
              <a:t>conjunt</a:t>
            </a:r>
            <a:r>
              <a:rPr lang="en-US" sz="4500" dirty="0">
                <a:latin typeface="Comic Sans MS" panose="030F0702030302020204" pitchFamily="66" charset="0"/>
              </a:rPr>
              <a:t> no </a:t>
            </a:r>
            <a:r>
              <a:rPr lang="en-US" sz="4500" dirty="0" err="1">
                <a:latin typeface="Comic Sans MS" panose="030F0702030302020204" pitchFamily="66" charset="0"/>
              </a:rPr>
              <a:t>buit</a:t>
            </a:r>
            <a:r>
              <a:rPr lang="en-US" sz="4500" dirty="0">
                <a:latin typeface="Comic Sans MS" panose="030F0702030302020204" pitchFamily="66" charset="0"/>
              </a:rPr>
              <a:t> de </a:t>
            </a:r>
            <a:r>
              <a:rPr lang="en-US" sz="4500" dirty="0" err="1">
                <a:latin typeface="Comic Sans MS" panose="030F0702030302020204" pitchFamily="66" charset="0"/>
              </a:rPr>
              <a:t>parells</a:t>
            </a:r>
            <a:r>
              <a:rPr lang="en-US" sz="4500" dirty="0">
                <a:latin typeface="Comic Sans MS" panose="030F0702030302020204" pitchFamily="66" charset="0"/>
              </a:rPr>
              <a:t> del </a:t>
            </a:r>
            <a:r>
              <a:rPr lang="en-US" sz="4500" dirty="0" err="1">
                <a:latin typeface="Comic Sans MS" panose="030F0702030302020204" pitchFamily="66" charset="0"/>
              </a:rPr>
              <a:t>tipus</a:t>
            </a:r>
            <a:r>
              <a:rPr lang="en-US" sz="4500" dirty="0">
                <a:latin typeface="Comic Sans MS" panose="030F0702030302020204" pitchFamily="66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4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x,y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4500" dirty="0">
                <a:latin typeface="Comic Sans MS" panose="030F0702030302020204" pitchFamily="66" charset="0"/>
              </a:rPr>
              <a:t>, on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US" sz="4500" dirty="0">
                <a:latin typeface="Comic Sans MS" panose="030F0702030302020204" pitchFamily="66" charset="0"/>
              </a:rPr>
              <a:t>(primer 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  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dirty="0">
                <a:latin typeface="Comic Sans MS" panose="030F0702030302020204" pitchFamily="66" charset="0"/>
              </a:rPr>
              <a:t>element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−</a:t>
            </a:r>
            <a:r>
              <a:rPr lang="en-US" sz="4500" dirty="0">
                <a:latin typeface="Comic Sans MS" panose="030F0702030302020204" pitchFamily="66" charset="0"/>
              </a:rPr>
              <a:t>o </a:t>
            </a:r>
            <a:r>
              <a:rPr lang="en-US" sz="4500" dirty="0" err="1">
                <a:latin typeface="Comic Sans MS" panose="030F0702030302020204" pitchFamily="66" charset="0"/>
              </a:rPr>
              <a:t>inicial</a:t>
            </a:r>
            <a:r>
              <a:rPr lang="en-US" sz="4500" dirty="0">
                <a:latin typeface="Comic Sans MS" panose="030F0702030302020204" pitchFamily="66" charset="0"/>
              </a:rPr>
              <a:t>)  </a:t>
            </a:r>
            <a:r>
              <a:rPr lang="en-US" sz="4500" dirty="0" err="1">
                <a:latin typeface="Comic Sans MS" panose="030F0702030302020204" pitchFamily="66" charset="0"/>
              </a:rPr>
              <a:t>i</a:t>
            </a:r>
            <a:r>
              <a:rPr lang="en-US" sz="4500" dirty="0">
                <a:latin typeface="Comic Sans MS" panose="030F0702030302020204" pitchFamily="66" charset="0"/>
              </a:rPr>
              <a:t> 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  <a:r>
              <a:rPr lang="en-US" sz="4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r>
              <a:rPr lang="en-US" sz="4500" dirty="0">
                <a:latin typeface="Comic Sans MS" panose="030F0702030302020204" pitchFamily="66" charset="0"/>
              </a:rPr>
              <a:t>(</a:t>
            </a:r>
            <a:r>
              <a:rPr lang="en-US" sz="4500" dirty="0" err="1">
                <a:latin typeface="Comic Sans MS" panose="030F0702030302020204" pitchFamily="66" charset="0"/>
              </a:rPr>
              <a:t>segon</a:t>
            </a:r>
            <a:r>
              <a:rPr lang="en-US" sz="4500" dirty="0">
                <a:latin typeface="Comic Sans MS" panose="030F0702030302020204" pitchFamily="66" charset="0"/>
              </a:rPr>
              <a:t> element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−</a:t>
            </a:r>
            <a:r>
              <a:rPr lang="en-US" sz="4500" dirty="0">
                <a:latin typeface="Comic Sans MS" panose="030F0702030302020204" pitchFamily="66" charset="0"/>
              </a:rPr>
              <a:t>o final).</a:t>
            </a:r>
            <a:endParaRPr lang="es-ES" sz="4500" dirty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96FDC3-D7FC-CDDB-EFD2-02FA9A0AD198}"/>
              </a:ext>
            </a:extLst>
          </p:cNvPr>
          <p:cNvSpPr txBox="1">
            <a:spLocks/>
          </p:cNvSpPr>
          <p:nvPr/>
        </p:nvSpPr>
        <p:spPr>
          <a:xfrm>
            <a:off x="938784" y="4552396"/>
            <a:ext cx="11103864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element de A </a:t>
            </a:r>
            <a:r>
              <a:rPr lang="en-US" sz="2500" dirty="0" err="1">
                <a:latin typeface="Comic Sans MS" panose="030F0702030302020204" pitchFamily="66" charset="0"/>
              </a:rPr>
              <a:t>és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l’element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inicial</a:t>
            </a:r>
            <a:r>
              <a:rPr lang="en-US" sz="2500" dirty="0">
                <a:latin typeface="Comic Sans MS" panose="030F0702030302020204" pitchFamily="66" charset="0"/>
              </a:rPr>
              <a:t> d’un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només</a:t>
            </a:r>
            <a:r>
              <a:rPr lang="en-US" sz="2500" dirty="0">
                <a:latin typeface="Comic Sans MS" panose="030F0702030302020204" pitchFamily="66" charset="0"/>
              </a:rPr>
              <a:t> un dels </a:t>
            </a:r>
            <a:r>
              <a:rPr lang="en-US" sz="2500" dirty="0" err="1">
                <a:latin typeface="Comic Sans MS" panose="030F0702030302020204" pitchFamily="66" charset="0"/>
              </a:rPr>
              <a:t>parells</a:t>
            </a:r>
            <a:r>
              <a:rPr lang="en-US" sz="2500" dirty="0">
                <a:latin typeface="Comic Sans MS" panose="030F0702030302020204" pitchFamily="66" charset="0"/>
              </a:rPr>
              <a:t>;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02E3AAD-88E2-7588-2C65-6B1BBC4B132B}"/>
              </a:ext>
            </a:extLst>
          </p:cNvPr>
          <p:cNvSpPr txBox="1">
            <a:spLocks/>
          </p:cNvSpPr>
          <p:nvPr/>
        </p:nvSpPr>
        <p:spPr>
          <a:xfrm>
            <a:off x="938784" y="5034862"/>
            <a:ext cx="10809732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>
                <a:latin typeface="Comic Sans MS" panose="030F0702030302020204" pitchFamily="66" charset="0"/>
              </a:rPr>
              <a:t>dos </a:t>
            </a:r>
            <a:r>
              <a:rPr lang="en-US" sz="2500" dirty="0" err="1">
                <a:latin typeface="Comic Sans MS" panose="030F0702030302020204" pitchFamily="66" charset="0"/>
              </a:rPr>
              <a:t>parells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seleccionats</a:t>
            </a:r>
            <a:r>
              <a:rPr lang="en-US" sz="2500" dirty="0">
                <a:latin typeface="Comic Sans MS" panose="030F0702030302020204" pitchFamily="66" charset="0"/>
              </a:rPr>
              <a:t> no </a:t>
            </a:r>
            <a:r>
              <a:rPr lang="en-US" sz="2500" dirty="0" err="1">
                <a:latin typeface="Comic Sans MS" panose="030F0702030302020204" pitchFamily="66" charset="0"/>
              </a:rPr>
              <a:t>comparteixen</a:t>
            </a:r>
            <a:r>
              <a:rPr lang="en-US" sz="2500" dirty="0">
                <a:latin typeface="Comic Sans MS" panose="030F0702030302020204" pitchFamily="66" charset="0"/>
              </a:rPr>
              <a:t> cap element.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938784" y="5640208"/>
            <a:ext cx="11186160" cy="110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Se sol </a:t>
            </a:r>
            <a:r>
              <a:rPr lang="en-US" sz="2500" dirty="0" err="1">
                <a:latin typeface="Comic Sans MS" panose="030F0702030302020204" pitchFamily="66" charset="0"/>
              </a:rPr>
              <a:t>preguntar</a:t>
            </a:r>
            <a:r>
              <a:rPr lang="en-US" sz="2500" dirty="0">
                <a:latin typeface="Comic Sans MS" panose="030F0702030302020204" pitchFamily="66" charset="0"/>
              </a:rPr>
              <a:t>: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És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possible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trobar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emparellament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complet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de A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B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també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anomenat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A-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emparellament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perfecte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443484" y="5600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FC144-528B-ACC7-C6BC-4B81647C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32D9A73-4142-092D-300B-6B33D61114F4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037188-54DB-0D4C-C0CA-03F3094B6295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76CA03FE-280E-FC54-EE84-DBE268BFF04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6774EB-5A3B-B584-3D46-64A50D14FF6B}"/>
              </a:ext>
            </a:extLst>
          </p:cNvPr>
          <p:cNvSpPr/>
          <p:nvPr/>
        </p:nvSpPr>
        <p:spPr>
          <a:xfrm>
            <a:off x="6330945" y="2660901"/>
            <a:ext cx="5076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FANTÀSTIC!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8E449AF-21B4-713F-71E7-892934550AE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0738F0D2-E635-D713-550A-915712153F7A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18D30E6-D036-4968-1C13-9CAA5B9DED6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051F2937-0765-8E45-302F-CD69BC1F0D0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8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8F903-C9C3-EF63-92CF-B493CF417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B9409-B67F-7182-66C2-F5872F84474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9B12074-47DF-DEFE-4108-E7234692F35F}"/>
              </a:ext>
            </a:extLst>
          </p:cNvPr>
          <p:cNvSpPr/>
          <p:nvPr/>
        </p:nvSpPr>
        <p:spPr>
          <a:xfrm>
            <a:off x="6072849" y="1471683"/>
            <a:ext cx="56711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Puc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endevinar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que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algun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detall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p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assat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per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alt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65288636-A979-9699-C3DD-3A9398F434E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6C8F3EA1-C660-A042-B59D-AB885B3BC9D3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4BABB6D-6252-61DA-821A-87D1B5DAFCAB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D103CF5-B8E6-0120-F43E-3AB4BA9A16BB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5C02C92-4ACC-CC5C-2C91-38E9B0C74EA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40EA8B7-D5ED-B2A3-6699-FBCEA1E0D1AA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06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4FA2-2D99-23F2-43A4-C4A11891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2FFCD6C-353F-5C49-D699-20164873568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64388B-6D3C-B956-CC72-A2C4393D70A5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B4A70F-6504-39CF-7C15-C274E6640F7C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AC7AC6-C248-8B10-1E79-C2304E014F4D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BD0EE95-745B-589D-81DE-52BA4D77A13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3A24C0-B4D9-A231-DE1A-84509FEA96CF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504C6C-2D74-70F4-7B46-307252453382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4F07C7-0806-DBC2-33D4-707FA1A9EB3C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2B586D-7F48-3206-5B3F-B15CA11650D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371C65-E3A2-5F2C-BA8A-26BF6157AC83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29AAB08-9EE1-3414-4362-1A7CA1E1CCC0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6B6C155-19A7-D197-A2EC-BA8447897D22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2E37972-BB34-FE0B-7194-3981924F8CA9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6DEC0EA-7BCD-0685-AB13-AC55DC4D1E7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52C4-8BC2-1562-3BCD-7B1C29A84DA7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0E2BAD-8A18-9CA0-13C0-AE3250DD93A5}"/>
              </a:ext>
            </a:extLst>
          </p:cNvPr>
          <p:cNvSpPr txBox="1"/>
          <p:nvPr/>
        </p:nvSpPr>
        <p:spPr>
          <a:xfrm>
            <a:off x="762980" y="3794581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que, </a:t>
            </a:r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E9267C-EFA5-E9C3-0DCF-7D39CF758659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D45975F-5AEF-FCF8-9CD8-65A7A9DA1AD2}"/>
              </a:ext>
            </a:extLst>
          </p:cNvPr>
          <p:cNvCxnSpPr/>
          <p:nvPr/>
        </p:nvCxnSpPr>
        <p:spPr>
          <a:xfrm>
            <a:off x="4081298" y="44795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A492ACA6-2732-99D5-5BE3-EBCDF0DE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4304746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267FA8D-D439-2492-EE48-FA67062667C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21B971-009F-3D93-97A2-9D8D870A2108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02D51C-E520-4447-EB43-FC9B4D36A608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B17E0D7-B685-13F4-C43D-CDC3D3463D7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76B7781-0DDB-6D1A-CE9B-409A3D27E54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8C7F5AE-5B10-6BF3-58B5-72392514D4C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9798AAF-3F93-804C-D0A5-8E968BECB40E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28705407-75D1-F348-DBA4-A537098926EC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765ACD8-F848-663F-E37D-8EB201836904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6EF164-80ED-3A8B-8968-CE51DD10011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817E95F-3E26-B3E9-F1AB-6C041FC0C83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F109BC6-F6A0-7E25-F826-B843C38B5D7E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CC8A38F-AFF1-88DA-584C-57DDF07091C0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0D478A0-22CC-6C10-0284-E0A92DF7AD9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73682F-5980-D209-A4E3-871E6499469C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CEA4C2-2A30-20FB-4E4B-0E4DD459FD31}"/>
              </a:ext>
            </a:extLst>
          </p:cNvPr>
          <p:cNvSpPr txBox="1"/>
          <p:nvPr/>
        </p:nvSpPr>
        <p:spPr>
          <a:xfrm>
            <a:off x="546022" y="4591226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E58F3C9-A5CA-BFE0-2B41-22FDD69A08C3}"/>
              </a:ext>
            </a:extLst>
          </p:cNvPr>
          <p:cNvCxnSpPr/>
          <p:nvPr/>
        </p:nvCxnSpPr>
        <p:spPr>
          <a:xfrm>
            <a:off x="4063811" y="475568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7E79FBE7-3F44-0C27-CD8F-D25E078AC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637688"/>
            <a:ext cx="360000" cy="3600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F2E4937-4DF7-A61A-FF07-A8F1AEDBF6AA}"/>
              </a:ext>
            </a:extLst>
          </p:cNvPr>
          <p:cNvSpPr txBox="1"/>
          <p:nvPr/>
        </p:nvSpPr>
        <p:spPr>
          <a:xfrm>
            <a:off x="546022" y="4933809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7EC43E6-95A1-E2AC-5364-ED64B0EFBA6D}"/>
              </a:ext>
            </a:extLst>
          </p:cNvPr>
          <p:cNvCxnSpPr/>
          <p:nvPr/>
        </p:nvCxnSpPr>
        <p:spPr>
          <a:xfrm>
            <a:off x="4063811" y="509827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1EA813F-D115-E54F-F2B7-35BF99975CD4}"/>
              </a:ext>
            </a:extLst>
          </p:cNvPr>
          <p:cNvSpPr txBox="1"/>
          <p:nvPr/>
        </p:nvSpPr>
        <p:spPr>
          <a:xfrm>
            <a:off x="546022" y="527926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E8DD86DE-B08E-2334-7CAB-0DD607706D68}"/>
              </a:ext>
            </a:extLst>
          </p:cNvPr>
          <p:cNvCxnSpPr/>
          <p:nvPr/>
        </p:nvCxnSpPr>
        <p:spPr>
          <a:xfrm>
            <a:off x="4063811" y="544373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11C1083-01D3-B066-04B2-1A33F4B644C9}"/>
              </a:ext>
            </a:extLst>
          </p:cNvPr>
          <p:cNvSpPr txBox="1"/>
          <p:nvPr/>
        </p:nvSpPr>
        <p:spPr>
          <a:xfrm>
            <a:off x="546022" y="562171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D812B99-EAC1-FD42-3745-CA3AB3A2B218}"/>
              </a:ext>
            </a:extLst>
          </p:cNvPr>
          <p:cNvCxnSpPr/>
          <p:nvPr/>
        </p:nvCxnSpPr>
        <p:spPr>
          <a:xfrm>
            <a:off x="4063811" y="585563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3610DB0-E21C-BACE-07B5-E935A1881962}"/>
              </a:ext>
            </a:extLst>
          </p:cNvPr>
          <p:cNvCxnSpPr/>
          <p:nvPr/>
        </p:nvCxnSpPr>
        <p:spPr>
          <a:xfrm>
            <a:off x="4063811" y="62346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7B75C82-7637-908B-EF4C-6F1A3E612CDE}"/>
              </a:ext>
            </a:extLst>
          </p:cNvPr>
          <p:cNvSpPr txBox="1"/>
          <p:nvPr/>
        </p:nvSpPr>
        <p:spPr>
          <a:xfrm>
            <a:off x="561025" y="601301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6E117995-6A99-9469-0B26-5BA9D6C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975475"/>
            <a:ext cx="360000" cy="360000"/>
          </a:xfrm>
          <a:prstGeom prst="rect">
            <a:avLst/>
          </a:prstGeom>
        </p:spPr>
      </p:pic>
      <p:pic>
        <p:nvPicPr>
          <p:cNvPr id="60" name="Gráfico 59" descr="Marca de insignia1 con relleno sólido">
            <a:extLst>
              <a:ext uri="{FF2B5EF4-FFF2-40B4-BE49-F238E27FC236}">
                <a16:creationId xmlns:a16="http://schemas.microsoft.com/office/drawing/2014/main" id="{25F0CCAE-6A20-3DE7-7D37-736A4B4E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5302596"/>
            <a:ext cx="360000" cy="360000"/>
          </a:xfrm>
          <a:prstGeom prst="rect">
            <a:avLst/>
          </a:prstGeom>
        </p:spPr>
      </p:pic>
      <p:pic>
        <p:nvPicPr>
          <p:cNvPr id="61" name="Gráfico 60" descr="Marca de insignia1 con relleno sólido">
            <a:extLst>
              <a:ext uri="{FF2B5EF4-FFF2-40B4-BE49-F238E27FC236}">
                <a16:creationId xmlns:a16="http://schemas.microsoft.com/office/drawing/2014/main" id="{795980BD-BCAB-DF92-F5BA-7960EFD1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786" y="5636406"/>
            <a:ext cx="360000" cy="360000"/>
          </a:xfrm>
          <a:prstGeom prst="rect">
            <a:avLst/>
          </a:prstGeom>
        </p:spPr>
      </p:pic>
      <p:pic>
        <p:nvPicPr>
          <p:cNvPr id="62" name="Gráfico 61" descr="Marca de insignia1 con relleno sólido">
            <a:extLst>
              <a:ext uri="{FF2B5EF4-FFF2-40B4-BE49-F238E27FC236}">
                <a16:creationId xmlns:a16="http://schemas.microsoft.com/office/drawing/2014/main" id="{A316BDDF-1C91-D787-1BDA-D4D5FB37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933" y="6076438"/>
            <a:ext cx="360000" cy="3600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2B42E7C-B640-DBE5-FAE6-732EE92A7B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2D8A-3A66-4E13-249C-957A7421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9F21749-01AA-A790-89B8-1E22543E1C0F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91D6DF-44E8-8538-E591-A47DD5B75670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1A289F-513F-BF20-F907-981CC5FB1BF5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45975D-D82F-BFE1-AD41-3F054E10D159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80D1FD-4DAF-A704-2F10-21398BAFD07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FD2C6-6485-2AFB-B36A-AF8F1B800D6E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ED190F0-B9AB-DFB0-E0CE-284705DD61B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08F3C9-FFAA-6D70-A218-7260B39311B6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2D934F6-09F3-428B-125D-D1E7EC184B5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5FFD1FC-2A2B-E930-C71B-FC745427039E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29D6E15-E120-B546-05C5-0011CFFED2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7E1D27B-71EE-33AD-C5A7-D314676B5C9F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690C7E9-B6B3-C6E8-64D2-ED33EA2E9661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9F0964E-2C0A-709F-D169-2E49DB123A2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F3EA-3D13-47A4-8EA7-3F37F28539D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4C295F9-BECA-E330-2336-4101A747AEE6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 us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continua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E4E1B3-6FAB-9BA9-4FDF-A436A06A2BEC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F589617-6C13-3866-3674-3D18984E78DE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3C0470-D0CB-91EC-364C-39F8A4DB994C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C21E196-3C28-0D3D-6BA7-6AA215AF1E5B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E28A01A-2DA8-92C5-604F-4DA242898BC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4A3694E-19D8-F467-893F-AA98A631DDD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FF35CF4-B50B-6318-FE9A-A9ED27BF8F1D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CD90D004-9B0A-C22C-6CA3-7C518ECD71A2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C9834E6-7028-840D-49E7-ADED75ACF30A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9D465CE-1A66-4D8A-B267-91E4B274043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36D9F1-3FB5-E526-74B6-1805E76AB09C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BF00051-9FEB-83A8-5A4E-7EA06DCDDAA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1D51B28-2FC8-AF49-3755-B6F17D8994D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0E77103-F272-BD10-B0B1-C226AC219D52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54DDC6F-09A7-282F-7F45-C2459D40B7F5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CF4D58-0651-C1E4-40ED-7444467707CE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841E25E8-7720-775D-37B5-28029D1A79F8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D9E0A041-AE87-9BB5-8316-D5183C9C9685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F08B3AD-60DE-4769-C60F-0FF3284DF3C9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8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738273" y="2151727"/>
            <a:ext cx="447423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WOW, HO</a:t>
            </a:r>
          </a:p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TENS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0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5694630" y="1724970"/>
            <a:ext cx="639630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Has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provat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amb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el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subconjunt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x</a:t>
            </a:r>
            <a:r>
              <a:rPr lang="es-ES" sz="6000" b="1" baseline="-25000" dirty="0">
                <a:solidFill>
                  <a:srgbClr val="7030A0"/>
                </a:solidFill>
              </a:rPr>
              <a:t>1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2654-EB8A-ABB8-E6A6-584C4520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5030368-06B6-8104-CAE2-15A41089C01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C8797-F57A-5AD3-4FDC-B5D16FF4E74B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DD92AF-F582-849D-EC2A-FDF50DE2B312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0501AE-20DC-8C28-8450-2DC6BB72B6D5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6F004AA-A05F-AC31-7E0D-EA2197193CCE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0B695D-A017-7ACB-B5E7-5CC3C27E3FAA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C2B1E4-65C6-1CB1-5B5E-5499687C4C8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DC7CB4-DE2B-6714-AFDF-27A2B60FA8AB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76A5113-71C7-6E5D-6421-6717BFB8541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1C7642-82DD-F6F5-1DC5-D2663E5EB98B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51851BE-D68F-B991-3210-45923C3D64FF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2B4CEEC-F84D-7BD4-5390-83CA485A1DAA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C486AEE-9E75-F404-C8B0-2A1A784750F0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F47EB26-F7EA-7F30-DDC9-EBB467A0DF6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FC8D9836-FFF0-E329-340E-317FCA6D3B09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6FA789-B2E6-BCB3-5A03-58351C958C81}"/>
              </a:ext>
            </a:extLst>
          </p:cNvPr>
          <p:cNvSpPr txBox="1"/>
          <p:nvPr/>
        </p:nvSpPr>
        <p:spPr>
          <a:xfrm>
            <a:off x="595744" y="3850304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efecte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A75CB1-CD14-0675-1521-C30FD209329F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9C8C3E-2BA1-E7B4-7ADE-B91FEB04E525}"/>
              </a:ext>
            </a:extLst>
          </p:cNvPr>
          <p:cNvCxnSpPr/>
          <p:nvPr/>
        </p:nvCxnSpPr>
        <p:spPr>
          <a:xfrm>
            <a:off x="4331369" y="451645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BA9E1EC9-2BA3-963C-CD0A-7DA5DE6D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4121" y="4322928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20BEC8-0F65-E95C-E549-E58E5446836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058942A-0F78-E784-E758-AC3924077CE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5156456-BA91-3E48-D895-EADC2FA91362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9DADD76-4EC0-17C1-FDB5-827A8DD23CB6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99BEE24-BBC0-39BF-8357-D512C393195C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F51BC9E9-DAFC-53D4-3983-2DF9F59967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2095EA7-BB92-67F8-4E40-AD0D11BCD9D6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1D5A4674-FB7F-2C91-C8A0-7FCA81C29EE9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E45DCA7-44F9-764A-662D-321174CCB3B6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9A40B75-9265-8B06-C8E6-2C792CB6B7E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1A5DA26-A9B7-E717-3BDA-7066AED7303F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8337C95-38E4-2992-1DAB-1D8467D3F1F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65081CE-6F4F-ACE0-9FA0-212C4705EC62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EBAC909-6BEA-C6FE-2115-6E6551A558F1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C8C52B6-BA57-9C4A-072F-D212571E90F9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D0538A69-5063-8FFF-C105-62F5D2AC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232" y="4803769"/>
            <a:ext cx="360000" cy="360000"/>
          </a:xfrm>
          <a:prstGeom prst="rect">
            <a:avLst/>
          </a:prstGeom>
        </p:spPr>
      </p:pic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62C92F7-91B6-003B-E283-1DFA3BDCFE85}"/>
              </a:ext>
            </a:extLst>
          </p:cNvPr>
          <p:cNvCxnSpPr/>
          <p:nvPr/>
        </p:nvCxnSpPr>
        <p:spPr>
          <a:xfrm>
            <a:off x="4331369" y="494484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F7D8E84-200C-A5F7-D6E1-C2CE90BEB308}"/>
              </a:ext>
            </a:extLst>
          </p:cNvPr>
          <p:cNvCxnSpPr/>
          <p:nvPr/>
        </p:nvCxnSpPr>
        <p:spPr>
          <a:xfrm>
            <a:off x="4331369" y="538927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3E2E3BC-076B-1BED-1C6A-637C390827BC}"/>
              </a:ext>
            </a:extLst>
          </p:cNvPr>
          <p:cNvCxnSpPr/>
          <p:nvPr/>
        </p:nvCxnSpPr>
        <p:spPr>
          <a:xfrm>
            <a:off x="4365104" y="581561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AC9810ED-F870-9A78-83C6-4191F2B5D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1767" y="5649316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50416A-2A41-2D0D-B029-7DC935229FED}"/>
              </a:ext>
            </a:extLst>
          </p:cNvPr>
          <p:cNvSpPr txBox="1"/>
          <p:nvPr/>
        </p:nvSpPr>
        <p:spPr>
          <a:xfrm>
            <a:off x="546022" y="4671075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F2FDDB-1816-E09A-B530-958D51B65195}"/>
              </a:ext>
            </a:extLst>
          </p:cNvPr>
          <p:cNvSpPr txBox="1"/>
          <p:nvPr/>
        </p:nvSpPr>
        <p:spPr>
          <a:xfrm>
            <a:off x="546022" y="508702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427459-276E-8AC3-BB0D-906818078849}"/>
              </a:ext>
            </a:extLst>
          </p:cNvPr>
          <p:cNvSpPr txBox="1"/>
          <p:nvPr/>
        </p:nvSpPr>
        <p:spPr>
          <a:xfrm>
            <a:off x="546022" y="5547651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3431" y="5167155"/>
            <a:ext cx="360000" cy="360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133269" y="6117766"/>
            <a:ext cx="668712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</a:rPr>
              <a:t>    </a:t>
            </a:r>
            <a:r>
              <a:rPr lang="es-ES" sz="2400" b="1" i="1" dirty="0">
                <a:solidFill>
                  <a:srgbClr val="FF0000"/>
                </a:solidFill>
              </a:rPr>
              <a:t>no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existeix</a:t>
            </a:r>
            <a:r>
              <a:rPr lang="es-ES" sz="2400" i="1" dirty="0">
                <a:solidFill>
                  <a:srgbClr val="FF0000"/>
                </a:solidFill>
              </a:rPr>
              <a:t> un </a:t>
            </a:r>
            <a:r>
              <a:rPr lang="es-ES" sz="2400" i="1" dirty="0" err="1">
                <a:solidFill>
                  <a:srgbClr val="FF0000"/>
                </a:solidFill>
              </a:rPr>
              <a:t>emparellament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complet</a:t>
            </a:r>
            <a:r>
              <a:rPr lang="es-ES" sz="2400" i="1" dirty="0">
                <a:solidFill>
                  <a:srgbClr val="FF0000"/>
                </a:solidFill>
              </a:rPr>
              <a:t> de A en B</a:t>
            </a:r>
            <a:endParaRPr lang="es-ES" sz="2400" i="1" dirty="0"/>
          </a:p>
        </p:txBody>
      </p:sp>
      <p:sp>
        <p:nvSpPr>
          <p:cNvPr id="27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793099" y="5216959"/>
            <a:ext cx="751017" cy="86471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6933197" y="6119199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</a:t>
            </a:r>
            <a:r>
              <a:rPr lang="es-ES" sz="2000" dirty="0" err="1"/>
              <a:t>els</a:t>
            </a:r>
            <a:r>
              <a:rPr lang="es-ES" sz="2000" dirty="0"/>
              <a:t> altres </a:t>
            </a:r>
            <a:r>
              <a:rPr lang="es-ES" sz="2000" dirty="0" err="1"/>
              <a:t>conjunts</a:t>
            </a:r>
            <a:r>
              <a:rPr lang="es-ES" sz="2000" dirty="0"/>
              <a:t> S (   ) es </a:t>
            </a:r>
            <a:r>
              <a:rPr lang="es-ES" sz="2000" dirty="0" err="1"/>
              <a:t>mostren</a:t>
            </a:r>
            <a:endParaRPr lang="es-ES" sz="2000" dirty="0"/>
          </a:p>
          <a:p>
            <a:r>
              <a:rPr lang="es-ES" sz="2000" dirty="0"/>
              <a:t> per completitud]</a:t>
            </a:r>
          </a:p>
        </p:txBody>
      </p:sp>
      <p:pic>
        <p:nvPicPr>
          <p:cNvPr id="40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0800" y="6253200"/>
            <a:ext cx="180000" cy="180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B329A3E-F307-60E2-01AF-0835B556464B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C08C949-3B2D-034E-5320-E21709E96910}"/>
              </a:ext>
            </a:extLst>
          </p:cNvPr>
          <p:cNvSpPr txBox="1">
            <a:spLocks/>
          </p:cNvSpPr>
          <p:nvPr/>
        </p:nvSpPr>
        <p:spPr>
          <a:xfrm>
            <a:off x="175029" y="908824"/>
            <a:ext cx="11940771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Comic Sans MS" panose="030F0702030302020204" pitchFamily="66" charset="0"/>
              </a:rPr>
              <a:t>Gràficament</a:t>
            </a:r>
            <a:r>
              <a:rPr lang="en-US" sz="2500" dirty="0">
                <a:latin typeface="Comic Sans MS" panose="030F0702030302020204" pitchFamily="66" charset="0"/>
              </a:rPr>
              <a:t>, ho </a:t>
            </a:r>
            <a:r>
              <a:rPr lang="en-US" sz="2500" dirty="0" err="1">
                <a:latin typeface="Comic Sans MS" panose="030F0702030302020204" pitchFamily="66" charset="0"/>
              </a:rPr>
              <a:t>podem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veure</a:t>
            </a:r>
            <a:r>
              <a:rPr lang="en-US" sz="2500" dirty="0">
                <a:latin typeface="Comic Sans MS" panose="030F0702030302020204" pitchFamily="66" charset="0"/>
              </a:rPr>
              <a:t> com un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graf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(on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elements de A, B  es </a:t>
            </a:r>
            <a:r>
              <a:rPr lang="en-US" sz="2500" dirty="0" err="1">
                <a:latin typeface="Comic Sans MS" panose="030F0702030302020204" pitchFamily="66" charset="0"/>
              </a:rPr>
              <a:t>dibuixen</a:t>
            </a:r>
            <a:r>
              <a:rPr lang="en-US" sz="2500" dirty="0">
                <a:latin typeface="Comic Sans MS" panose="030F0702030302020204" pitchFamily="66" charset="0"/>
              </a:rPr>
              <a:t> com a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punts</a:t>
            </a:r>
            <a:r>
              <a:rPr lang="en-US" sz="2500" dirty="0">
                <a:latin typeface="Comic Sans MS" panose="030F0702030302020204" pitchFamily="66" charset="0"/>
              </a:rPr>
              <a:t>,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latin typeface="Comic Sans MS" panose="030F0702030302020204" pitchFamily="66" charset="0"/>
              </a:rPr>
              <a:t>parell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donat</a:t>
            </a:r>
            <a:r>
              <a:rPr lang="en-US" sz="2500" dirty="0">
                <a:latin typeface="Comic Sans MS" panose="030F0702030302020204" pitchFamily="66" charset="0"/>
              </a:rPr>
              <a:t>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es </a:t>
            </a:r>
            <a:r>
              <a:rPr lang="en-US" sz="2500" dirty="0" err="1">
                <a:latin typeface="Comic Sans MS" panose="030F0702030302020204" pitchFamily="66" charset="0"/>
              </a:rPr>
              <a:t>grafica</a:t>
            </a:r>
            <a:r>
              <a:rPr lang="en-US" sz="2500" dirty="0">
                <a:latin typeface="Comic Sans MS" panose="030F0702030302020204" pitchFamily="66" charset="0"/>
              </a:rPr>
              <a:t> com </a:t>
            </a:r>
            <a:r>
              <a:rPr lang="en-US" sz="2500" dirty="0" err="1">
                <a:latin typeface="Comic Sans MS" panose="030F0702030302020204" pitchFamily="66" charset="0"/>
              </a:rPr>
              <a:t>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línia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uneix</a:t>
            </a:r>
            <a:r>
              <a:rPr lang="en-US" sz="2500" dirty="0">
                <a:latin typeface="Comic Sans MS" panose="030F0702030302020204" pitchFamily="66" charset="0"/>
              </a:rPr>
              <a:t> x </a:t>
            </a:r>
            <a:r>
              <a:rPr lang="en-US" sz="2500" dirty="0" err="1">
                <a:latin typeface="Comic Sans MS" panose="030F0702030302020204" pitchFamily="66" charset="0"/>
              </a:rPr>
              <a:t>amb</a:t>
            </a:r>
            <a:r>
              <a:rPr lang="en-US" sz="2500" dirty="0">
                <a:latin typeface="Comic Sans MS" panose="030F0702030302020204" pitchFamily="66" charset="0"/>
              </a:rPr>
              <a:t>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5534B-D627-22B4-1501-012998594570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563BDF-5AE9-923D-A23F-0739E300EE2C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DD9969-B88E-184A-AA98-10AFA93D8637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BF7965-7591-7E0C-A880-C5CA5FF58482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2BB5092-5E09-58C5-BF52-6EDCA0FEF496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A5C301-7DD5-BC11-5DE2-6AAAE8656292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EA33F8-E693-ADC3-9F81-E6CE0EADD8D4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C5FD36-BD99-F6EC-B86B-DF3DC20EFF98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B0784AC-A8B4-EEA5-3359-6007D7319960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AB19404-1646-58E2-54BF-339E513B8FB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667028-1B32-7E52-301A-779CAF37A7D8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DD6CEBF-C840-E770-D645-EB6390CB259D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FBB6C6-3B8F-3B8C-36D9-A08E1FEF8EFA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1CC08D0-E5CF-FED1-EF30-F2FE8D055456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F464D60-C183-EB7C-A0BF-F85EAC8DA93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9202260-0230-2FD6-EE34-329FD5CE6D76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08C16ED-8EFF-9EF3-10A2-2EC1492BE75B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475FCA3-FFCE-BB11-ECA8-34F5D5EEA39A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E982770-4EC1-0519-0CF6-7857E7E1BCE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237ACFF-51B6-ADAC-419B-4E3730553419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35F096E-45B8-8064-DBD0-FA906647925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BAD7639-E546-9868-3D2B-1F2F7AC5AE7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DFD277A-0D07-AC6D-039B-0639D2595038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78D15FA-1E77-DE1F-BFA1-04AD4BF1A930}"/>
              </a:ext>
            </a:extLst>
          </p:cNvPr>
          <p:cNvSpPr txBox="1"/>
          <p:nvPr/>
        </p:nvSpPr>
        <p:spPr>
          <a:xfrm>
            <a:off x="6912006" y="2014408"/>
            <a:ext cx="5022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   </a:t>
            </a:r>
            <a:r>
              <a:rPr lang="en-US" sz="2400" i="1" dirty="0"/>
              <a:t>Graf </a:t>
            </a:r>
            <a:r>
              <a:rPr lang="en-US" sz="2400" i="1" dirty="0" err="1"/>
              <a:t>Bipartit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 err="1"/>
              <a:t>ni</a:t>
            </a:r>
            <a:r>
              <a:rPr lang="en-US" sz="2400" dirty="0"/>
              <a:t> dos elements de A </a:t>
            </a:r>
            <a:r>
              <a:rPr lang="en-US" sz="2400" dirty="0" err="1"/>
              <a:t>ni</a:t>
            </a:r>
            <a:r>
              <a:rPr lang="en-US" sz="2400" dirty="0"/>
              <a:t> dos elements </a:t>
            </a:r>
          </a:p>
          <a:p>
            <a:r>
              <a:rPr lang="en-US" sz="2400" dirty="0"/>
              <a:t>de B es </a:t>
            </a:r>
            <a:r>
              <a:rPr lang="en-US" sz="2400" dirty="0" err="1"/>
              <a:t>troben</a:t>
            </a:r>
            <a:r>
              <a:rPr lang="en-US" sz="2400" dirty="0"/>
              <a:t> units per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línia</a:t>
            </a:r>
            <a:r>
              <a:rPr lang="en-US" sz="2400" dirty="0"/>
              <a:t> 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10A4508-6319-64DB-6A76-C6AD905B6F08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0BCBB17-AC5D-37CC-702B-F916A85C6F0F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DDFA1FF-7999-CB95-1ABF-2E5AE98E37CC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211CB5D-4440-5206-A1F5-3D48E9C7CE19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61F1E17-5875-148E-771D-1CA215C678F2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519FFB6-94C0-84DA-E58D-3634BFF9169F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241991-F721-5138-59D2-BDE86CF0BB8C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F76D843-97B0-8E16-2776-9675E38B529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7067462-E8EB-8EB9-53D4-345660A852E7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521004BB-04B7-6442-121D-10CAC403EABD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FE981F-3C06-80B7-931A-448F4A735689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B2AF3-04E2-1582-2D31-E19B27C7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6148F0-3FC2-7F04-00B5-3F4EB782FB51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FF37E2-AFEE-DC52-BEC2-832815B3CAF8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019997-3D42-0908-D68B-D0D9FBEE6DD1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30CB65-01F4-8D94-5C6E-453DEABD249F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D77835D-58B5-9937-D151-57DDBD33469D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64C72B-C432-C081-946F-40402AC7627C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24397C1-9B45-DF70-AF3E-1DB5FCEB792C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BEEDD1-00CB-0014-FBF4-4AA1933A969F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A7EC7EF-9392-B5B2-8072-0CBDBE81B7D9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123820-8753-34BF-4FE5-28A2E525097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E43D565-6CB0-4E20-C88B-B9D5BA35FC8B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6581B1-C4F0-FDBC-EF1F-D3ED5226E253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9AB648E-7C33-C43B-A1A7-CE07CDA5F7DF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9FE3EA6-85B8-9AC5-DC8C-D427E2456DF2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698F900-49BD-5024-55F8-BBABAA47B611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E3109E7-F859-AC40-DC61-0AAF6C691D12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E823DFD-5240-26D8-AB19-15C77488D473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757CE03-6A7E-447D-4DE2-E044C7BFED84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3943B8F-CBAD-71AB-6CF7-317CC3C8657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DF9170B-6D5C-905C-708E-6D464A33069A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9756425-9B67-E63E-FC6A-8E6BAED9BF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C81B5A6-C1A8-B52E-8F1C-CBE5768335EF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F7CF5DD-DE18-7C16-15DD-8883A36A0FE9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05489F9-75E5-B517-948D-73B748FF24E2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36AA67F-2185-3BDC-6D6A-D5DF510E0C1F}"/>
              </a:ext>
            </a:extLst>
          </p:cNvPr>
          <p:cNvSpPr txBox="1"/>
          <p:nvPr/>
        </p:nvSpPr>
        <p:spPr>
          <a:xfrm>
            <a:off x="6994616" y="4203071"/>
            <a:ext cx="4578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i="1" dirty="0">
                <a:solidFill>
                  <a:srgbClr val="FF0000"/>
                </a:solidFill>
              </a:rPr>
              <a:t>Un </a:t>
            </a:r>
            <a:r>
              <a:rPr lang="en-US" sz="2400" i="1" dirty="0" err="1">
                <a:solidFill>
                  <a:srgbClr val="FF0000"/>
                </a:solidFill>
              </a:rPr>
              <a:t>emparellament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complet</a:t>
            </a:r>
            <a:r>
              <a:rPr lang="en-US" sz="2400" i="1" dirty="0">
                <a:solidFill>
                  <a:srgbClr val="FF0000"/>
                </a:solidFill>
              </a:rPr>
              <a:t> de A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 </a:t>
            </a:r>
            <a:r>
              <a:rPr lang="en-US" sz="2400" i="1" dirty="0" err="1">
                <a:solidFill>
                  <a:srgbClr val="FF0000"/>
                </a:solidFill>
              </a:rPr>
              <a:t>en</a:t>
            </a:r>
            <a:r>
              <a:rPr lang="en-US" sz="2400" i="1" dirty="0">
                <a:solidFill>
                  <a:srgbClr val="FF0000"/>
                </a:solidFill>
              </a:rPr>
              <a:t> B (</a:t>
            </a:r>
            <a:r>
              <a:rPr lang="en-US" sz="2400" i="1" dirty="0" err="1">
                <a:solidFill>
                  <a:srgbClr val="FF0000"/>
                </a:solidFill>
              </a:rPr>
              <a:t>n’hi</a:t>
            </a:r>
            <a:r>
              <a:rPr lang="en-US" sz="2400" i="1" dirty="0">
                <a:solidFill>
                  <a:srgbClr val="FF0000"/>
                </a:solidFill>
              </a:rPr>
              <a:t> ha </a:t>
            </a:r>
            <a:r>
              <a:rPr lang="en-US" sz="2400" i="1" dirty="0" err="1">
                <a:solidFill>
                  <a:srgbClr val="FF0000"/>
                </a:solidFill>
              </a:rPr>
              <a:t>d’altres</a:t>
            </a:r>
            <a:r>
              <a:rPr lang="en-US" sz="2400" i="1" dirty="0">
                <a:solidFill>
                  <a:srgbClr val="FF0000"/>
                </a:solidFill>
              </a:rPr>
              <a:t>):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DDB479D1-9E96-EE8F-D61A-14FEF96EC840}"/>
              </a:ext>
            </a:extLst>
          </p:cNvPr>
          <p:cNvSpPr txBox="1"/>
          <p:nvPr/>
        </p:nvSpPr>
        <p:spPr>
          <a:xfrm>
            <a:off x="7044117" y="5141718"/>
            <a:ext cx="427232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{  (x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  }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54F527-A8E9-BAA1-40C2-78835AB87C49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F3B6ECD-1A3C-4CCF-DD6E-F80D5B014ACB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0EABEA1-0613-3805-901A-D6DFBA001220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BBC600A-F716-9D93-8C37-1FCF9FD2D4E6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5900709-5BD7-BE56-1F27-B7756275F779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17D7DC6-F59F-B3C4-0A09-E15E2E1E5A0F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CA4FD1-BA71-0C52-0A6A-A5A34A01621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8502D6E-FAD3-AB34-82D5-C9B4E8C1D315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EA977BC-12A6-0F4B-AC98-96BE46520767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D7EFCA1-95AD-4D49-9468-4D85DEA61B70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32F99B6-C616-D6ED-12CD-9B13CC11D657}"/>
              </a:ext>
            </a:extLst>
          </p:cNvPr>
          <p:cNvSpPr txBox="1">
            <a:spLocks/>
          </p:cNvSpPr>
          <p:nvPr/>
        </p:nvSpPr>
        <p:spPr>
          <a:xfrm>
            <a:off x="175029" y="908824"/>
            <a:ext cx="11940771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Comic Sans MS" panose="030F0702030302020204" pitchFamily="66" charset="0"/>
              </a:rPr>
              <a:t>Gràficament</a:t>
            </a:r>
            <a:r>
              <a:rPr lang="en-US" sz="2500" dirty="0">
                <a:latin typeface="Comic Sans MS" panose="030F0702030302020204" pitchFamily="66" charset="0"/>
              </a:rPr>
              <a:t>, ho </a:t>
            </a:r>
            <a:r>
              <a:rPr lang="en-US" sz="2500" dirty="0" err="1">
                <a:latin typeface="Comic Sans MS" panose="030F0702030302020204" pitchFamily="66" charset="0"/>
              </a:rPr>
              <a:t>podem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veure</a:t>
            </a:r>
            <a:r>
              <a:rPr lang="en-US" sz="2500" dirty="0">
                <a:latin typeface="Comic Sans MS" panose="030F0702030302020204" pitchFamily="66" charset="0"/>
              </a:rPr>
              <a:t> com un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graf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(on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elements de A, B  es </a:t>
            </a:r>
            <a:r>
              <a:rPr lang="en-US" sz="2500" dirty="0" err="1">
                <a:latin typeface="Comic Sans MS" panose="030F0702030302020204" pitchFamily="66" charset="0"/>
              </a:rPr>
              <a:t>dibuixen</a:t>
            </a:r>
            <a:r>
              <a:rPr lang="en-US" sz="2500" dirty="0">
                <a:latin typeface="Comic Sans MS" panose="030F0702030302020204" pitchFamily="66" charset="0"/>
              </a:rPr>
              <a:t> com a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punts</a:t>
            </a:r>
            <a:r>
              <a:rPr lang="en-US" sz="2500" dirty="0">
                <a:latin typeface="Comic Sans MS" panose="030F0702030302020204" pitchFamily="66" charset="0"/>
              </a:rPr>
              <a:t>,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latin typeface="Comic Sans MS" panose="030F0702030302020204" pitchFamily="66" charset="0"/>
              </a:rPr>
              <a:t>parell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donat</a:t>
            </a:r>
            <a:r>
              <a:rPr lang="en-US" sz="2500" dirty="0">
                <a:latin typeface="Comic Sans MS" panose="030F0702030302020204" pitchFamily="66" charset="0"/>
              </a:rPr>
              <a:t>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es </a:t>
            </a:r>
            <a:r>
              <a:rPr lang="en-US" sz="2500" dirty="0" err="1">
                <a:latin typeface="Comic Sans MS" panose="030F0702030302020204" pitchFamily="66" charset="0"/>
              </a:rPr>
              <a:t>grafica</a:t>
            </a:r>
            <a:r>
              <a:rPr lang="en-US" sz="2500" dirty="0">
                <a:latin typeface="Comic Sans MS" panose="030F0702030302020204" pitchFamily="66" charset="0"/>
              </a:rPr>
              <a:t> com </a:t>
            </a:r>
            <a:r>
              <a:rPr lang="en-US" sz="2500" dirty="0" err="1">
                <a:latin typeface="Comic Sans MS" panose="030F0702030302020204" pitchFamily="66" charset="0"/>
              </a:rPr>
              <a:t>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línia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uneix</a:t>
            </a:r>
            <a:r>
              <a:rPr lang="en-US" sz="2500" dirty="0">
                <a:latin typeface="Comic Sans MS" panose="030F0702030302020204" pitchFamily="66" charset="0"/>
              </a:rPr>
              <a:t> x </a:t>
            </a:r>
            <a:r>
              <a:rPr lang="en-US" sz="2500" dirty="0" err="1">
                <a:latin typeface="Comic Sans MS" panose="030F0702030302020204" pitchFamily="66" charset="0"/>
              </a:rPr>
              <a:t>amb</a:t>
            </a:r>
            <a:r>
              <a:rPr lang="en-US" sz="2500" dirty="0">
                <a:latin typeface="Comic Sans MS" panose="030F0702030302020204" pitchFamily="66" charset="0"/>
              </a:rPr>
              <a:t>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101926-22FA-F457-ABE9-D5F6098D21A4}"/>
              </a:ext>
            </a:extLst>
          </p:cNvPr>
          <p:cNvSpPr txBox="1"/>
          <p:nvPr/>
        </p:nvSpPr>
        <p:spPr>
          <a:xfrm>
            <a:off x="6912006" y="2014408"/>
            <a:ext cx="5022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   </a:t>
            </a:r>
            <a:r>
              <a:rPr lang="en-US" sz="2400" i="1" dirty="0"/>
              <a:t>Graf </a:t>
            </a:r>
            <a:r>
              <a:rPr lang="en-US" sz="2400" i="1" dirty="0" err="1"/>
              <a:t>Bipartit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 err="1"/>
              <a:t>ni</a:t>
            </a:r>
            <a:r>
              <a:rPr lang="en-US" sz="2400" dirty="0"/>
              <a:t> dos elements de A </a:t>
            </a:r>
            <a:r>
              <a:rPr lang="en-US" sz="2400" dirty="0" err="1"/>
              <a:t>ni</a:t>
            </a:r>
            <a:r>
              <a:rPr lang="en-US" sz="2400" dirty="0"/>
              <a:t> dos elements </a:t>
            </a:r>
          </a:p>
          <a:p>
            <a:r>
              <a:rPr lang="en-US" sz="2400" dirty="0"/>
              <a:t>de B es </a:t>
            </a:r>
            <a:r>
              <a:rPr lang="en-US" sz="2400" dirty="0" err="1"/>
              <a:t>troben</a:t>
            </a:r>
            <a:r>
              <a:rPr lang="en-US" sz="2400" dirty="0"/>
              <a:t> units per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línia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2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46E53-1B37-332E-7F6D-CFFA94BC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Alguna </a:t>
            </a:r>
            <a:r>
              <a:rPr lang="es-ES" b="1" dirty="0" err="1">
                <a:solidFill>
                  <a:srgbClr val="7030A0"/>
                </a:solidFill>
              </a:rPr>
              <a:t>notació</a:t>
            </a:r>
            <a:r>
              <a:rPr lang="es-ES" b="1" dirty="0">
                <a:solidFill>
                  <a:srgbClr val="7030A0"/>
                </a:solidFill>
              </a:rPr>
              <a:t> útil: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BAA9D-D465-998A-87FD-5B74BE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1978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Per a cada </a:t>
            </a:r>
            <a:r>
              <a:rPr lang="es-ES" sz="2500" dirty="0" err="1">
                <a:latin typeface="Comic Sans MS" panose="030F0702030302020204" pitchFamily="66" charset="0"/>
              </a:rPr>
              <a:t>subconjunt</a:t>
            </a:r>
            <a:r>
              <a:rPr lang="es-ES" sz="2500" dirty="0">
                <a:latin typeface="Comic Sans MS" panose="030F0702030302020204" pitchFamily="66" charset="0"/>
              </a:rPr>
              <a:t> no </a:t>
            </a:r>
            <a:r>
              <a:rPr lang="es-ES" sz="2500" dirty="0" err="1">
                <a:latin typeface="Comic Sans MS" panose="030F0702030302020204" pitchFamily="66" charset="0"/>
              </a:rPr>
              <a:t>buit</a:t>
            </a:r>
            <a:r>
              <a:rPr lang="es-ES" sz="2500" dirty="0">
                <a:latin typeface="Comic Sans MS" panose="030F0702030302020204" pitchFamily="66" charset="0"/>
              </a:rPr>
              <a:t>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</a:t>
            </a:r>
            <a:r>
              <a:rPr lang="es-ES" sz="2500" dirty="0" err="1">
                <a:latin typeface="Comic Sans MS" panose="030F0702030302020204" pitchFamily="66" charset="0"/>
              </a:rPr>
              <a:t>definim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</a:t>
            </a:r>
            <a:r>
              <a:rPr lang="es-ES" sz="2500" dirty="0" err="1">
                <a:latin typeface="Comic Sans MS" panose="030F0702030302020204" pitchFamily="66" charset="0"/>
              </a:rPr>
              <a:t>com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nombre </a:t>
            </a:r>
            <a:r>
              <a:rPr lang="es-ES" sz="2500" dirty="0" err="1">
                <a:latin typeface="Comic Sans MS" panose="030F0702030302020204" pitchFamily="66" charset="0"/>
              </a:rPr>
              <a:t>d’elements</a:t>
            </a:r>
            <a:r>
              <a:rPr lang="es-ES" sz="2500" dirty="0">
                <a:latin typeface="Comic Sans MS" panose="030F0702030302020204" pitchFamily="66" charset="0"/>
              </a:rPr>
              <a:t> de S;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nombre </a:t>
            </a:r>
            <a:r>
              <a:rPr lang="es-ES" sz="2500" dirty="0" err="1">
                <a:latin typeface="Comic Sans MS" panose="030F0702030302020204" pitchFamily="66" charset="0"/>
              </a:rPr>
              <a:t>d’elements</a:t>
            </a:r>
            <a:r>
              <a:rPr lang="es-ES" sz="2500" dirty="0">
                <a:latin typeface="Comic Sans MS" panose="030F0702030302020204" pitchFamily="66" charset="0"/>
              </a:rPr>
              <a:t> de B que </a:t>
            </a:r>
            <a:r>
              <a:rPr lang="es-ES" sz="2500" dirty="0" err="1">
                <a:latin typeface="Comic Sans MS" panose="030F0702030302020204" pitchFamily="66" charset="0"/>
              </a:rPr>
              <a:t>estan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units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algun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element</a:t>
            </a:r>
            <a:r>
              <a:rPr lang="es-ES" sz="2500" dirty="0">
                <a:latin typeface="Comic Sans MS" panose="030F0702030302020204" pitchFamily="66" charset="0"/>
              </a:rPr>
              <a:t> de S.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838198" y="3520970"/>
            <a:ext cx="749198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La </a:t>
            </a:r>
            <a:r>
              <a:rPr lang="es-ES" sz="4000" b="1" dirty="0" err="1">
                <a:solidFill>
                  <a:srgbClr val="7030A0"/>
                </a:solidFill>
              </a:rPr>
              <a:t>solució</a:t>
            </a:r>
            <a:r>
              <a:rPr lang="es-ES" sz="4000" b="1" dirty="0">
                <a:solidFill>
                  <a:srgbClr val="7030A0"/>
                </a:solidFill>
              </a:rPr>
              <a:t> a la pregunta </a:t>
            </a:r>
            <a:r>
              <a:rPr lang="es-ES" sz="4000" b="1" dirty="0" err="1">
                <a:solidFill>
                  <a:srgbClr val="7030A0"/>
                </a:solidFill>
              </a:rPr>
              <a:t>plantejada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1060704" y="4571626"/>
            <a:ext cx="10070592" cy="204928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Hall (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versió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teoria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grafs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emparellament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A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només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compleix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per a tot 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no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buit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DA2E-BDA8-9E4B-7AB9-7DF745CF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2E98E2E-CBE3-39CE-44D4-30DF12B3879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10DF165-1511-1510-1040-F456DD17C873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DC83FB-E6FC-C6B1-1336-B19490AB3A8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C7A3B4-1BF3-0A43-B437-71205814CD5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C9930D-FC05-511B-E93F-97E1C1D7098D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F66BDDD-9D9F-CEB1-9BE9-D79893DC0453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044940-72E9-3185-B3E8-2B0ECB82298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6D075C6-A458-01BC-33CA-C980799435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DD2677-67D5-F61C-B042-F5A2AC19C868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7E698B-6474-EB50-CF1B-BFA37FDD9FB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E519E93-2441-E5BC-7AF3-798446B0F499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B6B050E-8796-3E02-6204-05CBEB5B82D5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0E1AC22-C85C-CBC7-F0A0-E8E91E4E6B46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34B6D9A-6D92-4157-3992-D67C23F5DE22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4FF5E7B-AE14-1C17-8C81-808C9BF6122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BA9D4A9-A3CE-A209-1855-5BDB6055A4E5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6996F68-53A7-97CC-5224-5397EBE53340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E5D8145-4C53-CA5C-9C46-8AB2629436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85583C70-99C9-A8E1-195C-B7B1B374E625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67BE61B-D651-B10B-F061-4CB3FE1E335E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21850DE-6925-AFC6-3760-E0B21DCB13FA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8890FCC-DB89-8410-F138-3E4FBA00F97A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DC282DC-A476-12D4-0BD5-EE6BF0188240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D2C3162-51BD-9A37-91E5-A150F7B27F57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06BBD7BD-E3D8-7223-E3D2-599A2D187912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BA15E7F-2802-5D16-38CF-D22D5E8D9BD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43DC7A-E221-5985-FE12-94785C025EE8}"/>
              </a:ext>
            </a:extLst>
          </p:cNvPr>
          <p:cNvSpPr txBox="1"/>
          <p:nvPr/>
        </p:nvSpPr>
        <p:spPr>
          <a:xfrm>
            <a:off x="655782" y="4523576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començar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quants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tenim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?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escull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opció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…] </a:t>
            </a:r>
          </a:p>
          <a:p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: esquinas redondeadas 8">
            <a:hlinkClick r:id="rId2" action="ppaction://hlinksldjump"/>
            <a:extLst>
              <a:ext uri="{FF2B5EF4-FFF2-40B4-BE49-F238E27FC236}">
                <a16:creationId xmlns:a16="http://schemas.microsoft.com/office/drawing/2014/main" id="{6C201094-D49C-C0CC-93C2-E4EA1FF081BF}"/>
              </a:ext>
            </a:extLst>
          </p:cNvPr>
          <p:cNvSpPr/>
          <p:nvPr/>
        </p:nvSpPr>
        <p:spPr>
          <a:xfrm>
            <a:off x="915420" y="5196268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lain" startAt="7"/>
            </a:pPr>
            <a:r>
              <a:rPr lang="es-ES" sz="2000" dirty="0">
                <a:latin typeface="Comic Sans MS" panose="030F0702030302020204" pitchFamily="66" charset="0"/>
              </a:rPr>
              <a:t>(2 ‘</a:t>
            </a:r>
            <a:r>
              <a:rPr lang="es-ES" sz="2000" dirty="0" err="1">
                <a:latin typeface="Comic Sans MS" panose="030F0702030302020204" pitchFamily="66" charset="0"/>
              </a:rPr>
              <a:t>ells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amb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ES" sz="2000" dirty="0">
                <a:latin typeface="Comic Sans MS" panose="030F0702030302020204" pitchFamily="66" charset="0"/>
              </a:rPr>
              <a:t>       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Rectángulo: esquinas redondeadas 9">
            <a:hlinkClick r:id="rId2" action="ppaction://hlinksldjump"/>
            <a:extLst>
              <a:ext uri="{FF2B5EF4-FFF2-40B4-BE49-F238E27FC236}">
                <a16:creationId xmlns:a16="http://schemas.microsoft.com/office/drawing/2014/main" id="{6680045D-8D06-1AB2-0757-D7E18EF27B7C}"/>
              </a:ext>
            </a:extLst>
          </p:cNvPr>
          <p:cNvSpPr/>
          <p:nvPr/>
        </p:nvSpPr>
        <p:spPr>
          <a:xfrm>
            <a:off x="4569815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  <a:r>
              <a:rPr lang="es-ES" sz="2000" dirty="0">
                <a:latin typeface="Comic Sans MS" panose="030F0702030302020204" pitchFamily="66" charset="0"/>
              </a:rPr>
              <a:t>  (3 </a:t>
            </a:r>
            <a:r>
              <a:rPr lang="es-ES" sz="2000" dirty="0" err="1">
                <a:latin typeface="Comic Sans MS" panose="030F0702030302020204" pitchFamily="66" charset="0"/>
              </a:rPr>
              <a:t>d’ells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amb</a:t>
            </a:r>
            <a:endParaRPr lang="es-ES" sz="2000" dirty="0">
              <a:latin typeface="Comic Sans MS" panose="030F0702030302020204" pitchFamily="66" charset="0"/>
            </a:endParaRPr>
          </a:p>
          <a:p>
            <a:pPr algn="ctr"/>
            <a:r>
              <a:rPr lang="es-ES" sz="2000" dirty="0">
                <a:latin typeface="Comic Sans MS" panose="030F0702030302020204" pitchFamily="66" charset="0"/>
              </a:rPr>
              <a:t>     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ED5684C4-7F17-AB1A-9564-58AE1F2F13F7}"/>
              </a:ext>
            </a:extLst>
          </p:cNvPr>
          <p:cNvSpPr/>
          <p:nvPr/>
        </p:nvSpPr>
        <p:spPr>
          <a:xfrm>
            <a:off x="8113520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7 </a:t>
            </a:r>
            <a:r>
              <a:rPr lang="es-ES" sz="2000" dirty="0">
                <a:latin typeface="Comic Sans MS" panose="030F0702030302020204" pitchFamily="66" charset="0"/>
              </a:rPr>
              <a:t> (3 ‘</a:t>
            </a:r>
            <a:r>
              <a:rPr lang="es-ES" sz="2000" dirty="0" err="1">
                <a:latin typeface="Comic Sans MS" panose="030F0702030302020204" pitchFamily="66" charset="0"/>
              </a:rPr>
              <a:t>ells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amb</a:t>
            </a:r>
            <a:endParaRPr lang="es-ES" sz="2000" dirty="0">
              <a:latin typeface="Comic Sans MS" panose="030F0702030302020204" pitchFamily="66" charset="0"/>
            </a:endParaRPr>
          </a:p>
          <a:p>
            <a:pPr algn="ctr"/>
            <a:r>
              <a:rPr lang="es-ES" sz="2000" dirty="0">
                <a:latin typeface="Comic Sans MS" panose="030F0702030302020204" pitchFamily="66" charset="0"/>
              </a:rPr>
              <a:t>       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02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26AED-73C0-C7BD-1845-2239B476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47EBA0C-BD57-6B41-B0B9-14A632310DE1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D354EA-F612-AFF5-ADFE-2F67EEFC272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9A52DC2-6DBF-1A41-D8BE-66E4AB54C6E6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1C08AE-E9C7-1B6E-257E-1479EFC80F8D}"/>
              </a:ext>
            </a:extLst>
          </p:cNvPr>
          <p:cNvSpPr/>
          <p:nvPr/>
        </p:nvSpPr>
        <p:spPr>
          <a:xfrm>
            <a:off x="6140444" y="2660902"/>
            <a:ext cx="55665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∙L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E1722D3-D9C0-98BC-BA6D-9035CC6A2BC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48604F05-C2B8-B156-C1F6-CDD1D4B6A35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C9F9CC4-D032-F9ED-AAF6-6DED2852FF7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D03919F7-A57E-6C2B-A83E-197956FF4311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02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93C24-136B-EC49-9BAB-4A4D0616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C408C2-E8C1-91D1-9C95-B037D5D86FB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8310B09-5837-FD66-2376-472705C9FEE2}"/>
              </a:ext>
            </a:extLst>
          </p:cNvPr>
          <p:cNvSpPr/>
          <p:nvPr/>
        </p:nvSpPr>
        <p:spPr>
          <a:xfrm>
            <a:off x="6907362" y="2138482"/>
            <a:ext cx="43414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sento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no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és correcte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64CFD11-0F39-EFD2-5FB2-EA6AE35E542F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EBA0808-B9A7-6D75-6BE0-6C36EED5C721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A3F8A8F3-FDDB-DB50-2559-AED50778D3D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991FA00F-197B-7CC8-E896-88BE8EED6CC2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4A7DCC9-0486-7F9E-4EC7-6C807E988C8D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702258E1-6B86-EDCA-46CD-1D40F9CB5B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4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4605-1915-8009-6D3D-47A825B4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2A66BE2-D92E-2881-3F44-4BC3FDC0394B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B07C88-6D6C-22CB-7AB6-DC63FB2D5E4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6F3496-E264-2128-9276-1D5DEF62DDD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0EE014-796C-63CF-857C-9C576AC23C4C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10EDA42-7CC3-6AEE-ED75-0DEF0252CB8D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87E323-5AA6-DF0D-905F-F0AFF6906E8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F86FD4-E773-1172-2680-8B2762731363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FEBFE8-948F-BA6B-3E61-8800FBAD3C94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4EC59FA-529B-A38F-488C-CCC9C9ABD31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F8C2EEE-CE86-6C1F-03D6-A553D704312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1CF36EB-D81C-7592-B944-2E657CADF1D3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0C3F6CF-D62E-5E1B-1C87-97CDBD9F4163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FFC7ACE-B5CE-32C6-261A-D445E088C107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DAB5AEF-821F-516C-27B3-829BCFE23BD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0476D56-9F32-3CA0-B9D1-EE73ACBDB420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88AACF3-008B-B8BE-628E-79B33FC1E5D7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A1D0D7A-E25F-02C1-75E0-BD016AEA0379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BD3D3FC-4A9D-DAF8-01B5-AC44B4713456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53D2AA-EF59-00FF-50A6-2CE5F5C983F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EAE28B7-A1F7-4785-B25F-241DE7DB0B46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52DF9C-F87D-6CD5-F61D-1DEE5B6F80A7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69E7E2-A06D-C9E7-ADDE-9C3C843136D8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DCD26E8-67F9-CBAF-3C63-4E45CB6ECDAD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48ADBC6-AD07-F9F4-79DF-83FC198F082D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6DFECF1-AA33-0AF4-9AFC-2DE11805CEFD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37FAA66-DCC8-6B73-5C55-DF9A7E37A14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C548AAB-D413-7140-BEA2-AD18A7EFFE19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cadascun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dels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buits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sigui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conjunt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58AB3-6D40-B782-B83D-3D03D5E5B4E1}"/>
              </a:ext>
            </a:extLst>
          </p:cNvPr>
          <p:cNvSpPr txBox="1"/>
          <p:nvPr/>
        </p:nvSpPr>
        <p:spPr>
          <a:xfrm>
            <a:off x="-91440" y="5354949"/>
            <a:ext cx="1100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</a:t>
            </a:r>
            <a:r>
              <a:rPr lang="es-ES" sz="2400" i="1" dirty="0" err="1"/>
              <a:t>Subconj</a:t>
            </a:r>
            <a:r>
              <a:rPr lang="es-ES" sz="2400" i="1" dirty="0"/>
              <a:t>. </a:t>
            </a:r>
            <a:r>
              <a:rPr lang="es-ES" sz="2400" i="1" dirty="0" err="1"/>
              <a:t>amb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ECA4422-2470-4F17-B34C-9D651B5ECB0B}"/>
              </a:ext>
            </a:extLst>
          </p:cNvPr>
          <p:cNvCxnSpPr/>
          <p:nvPr/>
        </p:nvCxnSpPr>
        <p:spPr>
          <a:xfrm>
            <a:off x="5985519" y="558578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E1173416-6B7A-A7E1-BFEB-2693D3A3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946" y="540844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B499E77-1682-3771-EE2C-108B89B337E0}"/>
              </a:ext>
            </a:extLst>
          </p:cNvPr>
          <p:cNvSpPr txBox="1"/>
          <p:nvPr/>
        </p:nvSpPr>
        <p:spPr>
          <a:xfrm>
            <a:off x="655782" y="5721715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6047B71-02FB-DAA7-5AE8-998C098B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298" y="5802470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CAB94F1-7832-F75E-D737-86D8C2D52565}"/>
              </a:ext>
            </a:extLst>
          </p:cNvPr>
          <p:cNvSpPr txBox="1"/>
          <p:nvPr/>
        </p:nvSpPr>
        <p:spPr>
          <a:xfrm>
            <a:off x="655782" y="609361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68569B19-6431-E1CD-C848-7769FB03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0946" y="6144445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21E6D99-1759-C6BB-BF36-1A693D538169}"/>
              </a:ext>
            </a:extLst>
          </p:cNvPr>
          <p:cNvCxnSpPr/>
          <p:nvPr/>
        </p:nvCxnSpPr>
        <p:spPr>
          <a:xfrm>
            <a:off x="5990137" y="59772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3252929-854B-6909-D4C1-5F3060F0F9CA}"/>
              </a:ext>
            </a:extLst>
          </p:cNvPr>
          <p:cNvCxnSpPr/>
          <p:nvPr/>
        </p:nvCxnSpPr>
        <p:spPr>
          <a:xfrm>
            <a:off x="5990137" y="632444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676769" y="3271332"/>
            <a:ext cx="3279893" cy="1128560"/>
          </a:xfrm>
          <a:prstGeom prst="wedgeRectCallout">
            <a:avLst>
              <a:gd name="adj1" fmla="val 21956"/>
              <a:gd name="adj2" fmla="val 586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725260" y="3318536"/>
            <a:ext cx="326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Notem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té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>
                <a:latin typeface="Comic Sans MS" panose="030F0702030302020204" pitchFamily="66" charset="0"/>
              </a:rPr>
              <a:t>elements, hi ha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 </a:t>
            </a:r>
            <a:r>
              <a:rPr lang="en-US" dirty="0" err="1">
                <a:latin typeface="Comic Sans MS" panose="030F0702030302020204" pitchFamily="66" charset="0"/>
              </a:rPr>
              <a:t>subconjunts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buits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48CDFE4-7328-AEFF-BBE6-ABE6B7A0F5E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</a:t>
            </a:r>
            <a:r>
              <a:rPr lang="en-US" sz="2500" dirty="0" err="1"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línies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unint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elements de 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de B com es </a:t>
            </a:r>
            <a:r>
              <a:rPr lang="en-US" sz="2500" dirty="0" err="1">
                <a:latin typeface="Comic Sans MS" panose="030F0702030302020204" pitchFamily="66" charset="0"/>
              </a:rPr>
              <a:t>veu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1245</TotalTime>
  <Words>2368</Words>
  <Application>Microsoft Office PowerPoint</Application>
  <PresentationFormat>Panorámica</PresentationFormat>
  <Paragraphs>308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Teorema  de  Hall [versió teoria              de grafs] </vt:lpstr>
      <vt:lpstr>Suposem que ens donen:</vt:lpstr>
      <vt:lpstr>Presentación de PowerPoint</vt:lpstr>
      <vt:lpstr>Presentación de PowerPoint</vt:lpstr>
      <vt:lpstr>Alguna notació útil: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144</cp:revision>
  <dcterms:created xsi:type="dcterms:W3CDTF">2024-04-26T15:42:24Z</dcterms:created>
  <dcterms:modified xsi:type="dcterms:W3CDTF">2025-02-21T13:48:07Z</dcterms:modified>
</cp:coreProperties>
</file>