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40"/>
  </p:notes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22" r:id="rId9"/>
    <p:sldId id="323" r:id="rId10"/>
    <p:sldId id="324" r:id="rId11"/>
    <p:sldId id="325" r:id="rId12"/>
    <p:sldId id="327" r:id="rId13"/>
    <p:sldId id="326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2" r:id="rId28"/>
    <p:sldId id="343" r:id="rId29"/>
    <p:sldId id="344" r:id="rId30"/>
    <p:sldId id="283" r:id="rId31"/>
    <p:sldId id="279" r:id="rId32"/>
    <p:sldId id="280" r:id="rId33"/>
    <p:sldId id="345" r:id="rId34"/>
    <p:sldId id="306" r:id="rId35"/>
    <p:sldId id="284" r:id="rId36"/>
    <p:sldId id="307" r:id="rId37"/>
    <p:sldId id="308" r:id="rId38"/>
    <p:sldId id="346" r:id="rId3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9900"/>
    <a:srgbClr val="FF9966"/>
    <a:srgbClr val="FFFFCC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59" d="100"/>
          <a:sy n="59" d="100"/>
        </p:scale>
        <p:origin x="86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0A0BE-D637-454E-A01C-A698780E5F28}" type="datetimeFigureOut">
              <a:rPr lang="es-ES" smtClean="0"/>
              <a:t>15/02/2025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06A8C-C6F7-4B97-8B96-E2C1D7BBE4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6071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3848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C06E2-8491-A098-061D-3C233C7F3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A6FA0C8-5068-DB06-3FEF-06EE92DBE6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0C62F58-44C0-339F-F973-D231DE351D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4523D9-F747-219A-929F-53B2501AF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854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D4610-A0C3-DC34-C9A7-2335B614F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750A9F1-B37E-47DE-E0E5-A23E0C99CC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6C52A38-4CC1-F9E8-4179-4651F6DAFA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B2304E-170A-A1FE-027E-83A32F466C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5747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DAC62-D1DB-0EE0-7E2D-C61C22FC1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74E55B0-D701-3D0B-DDB7-390AEE1FAE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4417BC-F1BC-53DE-1710-C2822EF133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ED5140-E53A-37F0-327F-5FA504C2BB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795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7F9B0-D4A3-0C27-CE7F-A86A1D5A9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6A1D6A8-E63C-32E3-E790-A72F53E65C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D6BD0C1-931D-F53F-6FAC-535B6EB811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1D7EE45-46A7-2B9D-F910-7DEF1443A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5670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517F3-261E-63B2-07D7-6B54836BB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1BA5A02-71F9-33E5-AF54-E3C3851FD9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430D821-F4CD-6C6E-E00F-9C3800FA71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7E11DBD-ECFC-0CCC-ECC4-D701EAA0C3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258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5C876-F0DC-F95C-31D5-ECD7AC010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95DCFAB-F119-1CDD-336D-FB943A1CE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86617E5-3DB5-BAC5-52C0-E4EBF00671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1247EAA-D22E-2B0A-420D-EB1F9B5E71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5286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3265B-01CE-7727-C111-0BC972872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CC6774B-172B-66E9-D444-149877AA1E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632E434-211B-F4D9-0087-85282BDE08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C62BC2-E4E2-9FF7-9391-24CF0A42E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250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ELEMENTARY </a:t>
            </a: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ROW OR COLUMN </a:t>
            </a: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OPERATIONS</a:t>
            </a:r>
            <a:br>
              <a:rPr lang="es-ES" sz="7000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dirty="0">
              <a:solidFill>
                <a:schemeClr val="accent5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E970017-76C6-DA32-59E9-B7672D795FAF}"/>
              </a:ext>
            </a:extLst>
          </p:cNvPr>
          <p:cNvSpPr txBox="1"/>
          <p:nvPr/>
        </p:nvSpPr>
        <p:spPr>
          <a:xfrm>
            <a:off x="3134959" y="5185220"/>
            <a:ext cx="24888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C83BAD1C-5FCC-0B66-D1E1-42876BBDC180}"/>
              </a:ext>
            </a:extLst>
          </p:cNvPr>
          <p:cNvSpPr/>
          <p:nvPr/>
        </p:nvSpPr>
        <p:spPr>
          <a:xfrm>
            <a:off x="3159701" y="5229056"/>
            <a:ext cx="70783" cy="91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0D4C476B-39AC-C083-F18C-09EA2CE08D2B}"/>
              </a:ext>
            </a:extLst>
          </p:cNvPr>
          <p:cNvSpPr/>
          <p:nvPr/>
        </p:nvSpPr>
        <p:spPr>
          <a:xfrm>
            <a:off x="4424919" y="5229056"/>
            <a:ext cx="70783" cy="91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0122178-A509-1A24-7607-83E90B3DA683}"/>
              </a:ext>
            </a:extLst>
          </p:cNvPr>
          <p:cNvSpPr txBox="1"/>
          <p:nvPr/>
        </p:nvSpPr>
        <p:spPr>
          <a:xfrm>
            <a:off x="4518907" y="5369580"/>
            <a:ext cx="1979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     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D84069A-91EC-1640-3E69-8183783E0B47}"/>
              </a:ext>
            </a:extLst>
          </p:cNvPr>
          <p:cNvCxnSpPr>
            <a:cxnSpLocks/>
          </p:cNvCxnSpPr>
          <p:nvPr/>
        </p:nvCxnSpPr>
        <p:spPr>
          <a:xfrm>
            <a:off x="4877083" y="5587947"/>
            <a:ext cx="262347" cy="0"/>
          </a:xfrm>
          <a:prstGeom prst="straightConnector1">
            <a:avLst/>
          </a:prstGeom>
          <a:ln w="12700">
            <a:solidFill>
              <a:schemeClr val="accent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377AA5C3-9203-3B27-F8CD-08DA0D802B51}"/>
              </a:ext>
            </a:extLst>
          </p:cNvPr>
          <p:cNvCxnSpPr/>
          <p:nvPr/>
        </p:nvCxnSpPr>
        <p:spPr>
          <a:xfrm>
            <a:off x="4591701" y="5738912"/>
            <a:ext cx="833113" cy="0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BE54F0E2-C758-4F80-92A0-91855B069356}"/>
              </a:ext>
            </a:extLst>
          </p:cNvPr>
          <p:cNvSpPr txBox="1"/>
          <p:nvPr/>
        </p:nvSpPr>
        <p:spPr>
          <a:xfrm>
            <a:off x="5682984" y="5212417"/>
            <a:ext cx="24888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7C6C1123-F656-4A8B-700F-31EAD6A311BF}"/>
              </a:ext>
            </a:extLst>
          </p:cNvPr>
          <p:cNvSpPr/>
          <p:nvPr/>
        </p:nvSpPr>
        <p:spPr>
          <a:xfrm>
            <a:off x="5672117" y="5229056"/>
            <a:ext cx="70783" cy="91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4384BDCB-355C-4109-7994-31BB2DB4BCA1}"/>
              </a:ext>
            </a:extLst>
          </p:cNvPr>
          <p:cNvSpPr/>
          <p:nvPr/>
        </p:nvSpPr>
        <p:spPr>
          <a:xfrm>
            <a:off x="6916535" y="5229056"/>
            <a:ext cx="70783" cy="91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D02E54A-EE35-0F57-C6A1-D857015D0F07}"/>
              </a:ext>
            </a:extLst>
          </p:cNvPr>
          <p:cNvSpPr txBox="1"/>
          <p:nvPr/>
        </p:nvSpPr>
        <p:spPr>
          <a:xfrm>
            <a:off x="7128154" y="5403281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+c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9C5C043D-C8CC-979C-7C3A-FFBFAA6DDA9B}"/>
              </a:ext>
            </a:extLst>
          </p:cNvPr>
          <p:cNvCxnSpPr>
            <a:cxnSpLocks/>
          </p:cNvCxnSpPr>
          <p:nvPr/>
        </p:nvCxnSpPr>
        <p:spPr>
          <a:xfrm>
            <a:off x="7088400" y="5768370"/>
            <a:ext cx="833113" cy="0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8F491A88-8B15-4D95-87CE-A2D134D4E6FB}"/>
              </a:ext>
            </a:extLst>
          </p:cNvPr>
          <p:cNvSpPr/>
          <p:nvPr/>
        </p:nvSpPr>
        <p:spPr>
          <a:xfrm>
            <a:off x="8014729" y="5229056"/>
            <a:ext cx="70783" cy="91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0F1ACF1F-02FF-90F7-4D16-F44F81FE2C06}"/>
              </a:ext>
            </a:extLst>
          </p:cNvPr>
          <p:cNvSpPr/>
          <p:nvPr/>
        </p:nvSpPr>
        <p:spPr>
          <a:xfrm>
            <a:off x="9237893" y="5229056"/>
            <a:ext cx="70783" cy="91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314F75E-B828-C9DA-A5F8-D98BBFEFE3C2}"/>
              </a:ext>
            </a:extLst>
          </p:cNvPr>
          <p:cNvSpPr txBox="1"/>
          <p:nvPr/>
        </p:nvSpPr>
        <p:spPr>
          <a:xfrm>
            <a:off x="7961267" y="5210352"/>
            <a:ext cx="24888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1   0   0  1</a:t>
            </a:r>
          </a:p>
          <a:p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EF139-F07F-A6F1-C441-A85E7E9CF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187492C9-D6ED-353B-061D-72CBD0FE126B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9E583818-9312-8C3F-9CC8-A135F4A93F88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A180B989-A58B-54CE-2323-3DA1995B0B58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E3C6EE5-C5F1-5AF0-A601-930F9F4C47AF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07A0BF7-ED42-F27E-5465-EF5654862F04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C844A6C4-1457-F6EB-9588-B92FA75E2661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230CC5B-DF73-73C7-0D20-CE4DD2CC7C9B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14691235-259A-CCB5-52A4-7229010C147E}"/>
              </a:ext>
            </a:extLst>
          </p:cNvPr>
          <p:cNvSpPr txBox="1"/>
          <p:nvPr/>
        </p:nvSpPr>
        <p:spPr>
          <a:xfrm>
            <a:off x="5361351" y="331200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C229A6B-FA44-85A3-294F-C3F23DBDA81A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7A6B1E26-D3AA-BF98-279D-F4AC8CE5A8A4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27100372-E444-338B-1918-BC98257A2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46BEF8A-557A-7709-D866-5C5226319AAF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39535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651D2-93CB-260B-04D1-6AD248E20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40828BBC-77AD-DB72-6D4B-06A8558BC2CA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1998B9C5-48B2-EDFA-35D5-1A8FF26118E2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5066023B-FC19-438F-D876-5800C28C4CCE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9B08966-284C-97EF-A73D-FA97775AFD46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C7F080E-DF3D-3EBF-1B1B-48A5AF4D06EF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4011500-EEEB-57F4-D4DA-B4946086C765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7EFB297F-3245-6CA1-1C38-8409157FAFB7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48CDD002-0E7F-4D37-BDD0-8E9E33BC7687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C2BDD55D-F045-9013-CB35-874FD9478502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6A9E96A4-667A-4E7D-DD6F-EEC46DBC49B6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94FFF7E-BF71-C470-F4EE-EE8E144FB2A2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018339C3-E9B4-E2E6-06A7-A285B966CF86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864A4BB-CD63-0A13-B8B6-9555A232A84C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-3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CDAEA759-1379-EF00-464B-360F116C2C53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4E395AB0-51C6-AFDA-0A00-6BD03C43C9D0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D06DE055-2C18-568F-786B-EC94FF65E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8B9E55A-511C-AAA5-D3D3-61B40550A556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64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191C2-1E6C-8D62-E282-BBB905705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1BDE67B0-A017-6717-9099-73BE90DBB5EA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08E89A8-0833-2C2E-4FDA-2017F67C9F07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41EFE984-A9A7-9451-7EE2-1A93DE9A3A73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2F1551C-27C7-37D7-AE3F-3CED07EB799F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AE9E3D4-ACDE-E9A1-6517-42C1CE189705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9C1BBDA-94A5-1345-D0BB-806B9D39A8FB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0BD6C6E-BFFD-30C0-29BD-9A20CC5A4BA0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25700248-6FFE-4244-98A7-BEF86111D52E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28D3273-D2FA-8F65-A108-C494D648C1F4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69E6CD34-56AA-A9FF-A673-0CB9DA676DDE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7C68CC3-EE57-C1F6-A7E8-8D450E7F9804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BBD5A768-631C-A4CD-D51A-EBB3704FAB4C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C6083B9-9873-CDCD-1551-D755F6F2DD97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368D3879-B149-B08D-2D31-CB030B7464A7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49FFBDC7-9145-C351-45E7-59BC471010A4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ACC6E179-F3CF-AA08-F77C-4FE45BB0F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24866C2-4B0D-30A6-9812-798653C650AE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584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681C7-2504-3F01-3AB1-A8C951E27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33C839A0-673D-1B13-A052-19E2932930B1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11693375-CD3A-3D48-1FAE-B8883F374D44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27A7D86-1348-DC5E-3647-C0D634637E49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8CB52B0-1233-D84E-4E4A-1DE07C23A117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0EEEC5F-2ED0-D9ED-0F17-85EE59D4BFD4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4414ED1-B25E-2705-83FC-507FFFB02EC0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2B211831-247B-6079-B373-E65EC2C25F9A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95E4CA80-A59C-67AB-0C8B-EAE63DAB2500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BB888FD-83A8-EDE9-4FC1-12859C533CB9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0D6D505E-3A25-46C9-B3B2-7EF694A57F24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22E5E5-22C8-6E32-7DA8-8C52A5655F57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2F1DF81E-90BA-405E-4D6B-49E4DFCEEBE2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A3D3BB2-A973-6E81-BAA7-BC8ABC2634FC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68F66A23-A25B-6913-1094-FE4194477CAE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D803F327-4BD8-F0FF-3270-9BBCDED4B8DA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A959ACA-122D-2901-6F84-587E163A599C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5AAC39F-4BAC-BFC9-E1E3-B4329171263D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86055FC-7EE0-357C-B25D-55B0615CA6A8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6CAC5858-2EDB-70BB-BFA3-5019EC35EBE1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0BC1649E-5726-A3C8-B226-25BFB585645A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3AE78203-1306-83CB-A089-513FFBC67444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ítulo 1">
            <a:extLst>
              <a:ext uri="{FF2B5EF4-FFF2-40B4-BE49-F238E27FC236}">
                <a16:creationId xmlns:a16="http://schemas.microsoft.com/office/drawing/2014/main" id="{7D6A612E-746C-6C46-010A-F97AB1944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27BFD42-0447-71E3-0749-23E44BD0A86D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344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3061D-1CA4-C63D-F516-6988A1943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6ADDDD9B-F854-5C9D-0A18-8CF07F6598FE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6A271826-2F23-A741-E8DF-F3B2DE52AABC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14CDC6C5-6411-8435-D284-E20440616F77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B9DEBF7-2E6A-F25F-BFD8-4E738EDB5412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2C17796-5BAD-9719-B7A9-24E553A09636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31EE02-E620-38C2-CF09-2AFBBB702A59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C185E3D3-E4E6-0EA5-90EE-AA750797E927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9319803-3A73-CF9A-39B8-1836CF566BED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D033B4A3-4028-6D2D-E653-99511C59379D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EBFD49C6-CC6B-C16D-981D-F6753432D3EF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F426EC3-50C2-6B6A-E119-C4F4C8A41213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153BB32E-2764-0EC0-25A5-CF9FFC5D93BF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C7C570F-570B-F657-E000-48D047B2B72C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295B9761-AB53-B4E8-E60B-A4349AC0E8D6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523A8543-E776-1534-3AFA-647F62A0266C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D01AB51-6A46-615E-EE13-64DD80916CE3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39039B18-5965-F2FC-4369-BE7347AB8FD9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DC1B684-0522-1634-C160-ED78A24E90C1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FED7B8E7-D2E8-17BE-159D-49BF5639AC7B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4A8AB620-D722-E5A5-5E79-0B0321E69A3F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5C26AEAF-BD0E-D7C7-7B03-08AFB601FDC6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ítulo 1">
            <a:extLst>
              <a:ext uri="{FF2B5EF4-FFF2-40B4-BE49-F238E27FC236}">
                <a16:creationId xmlns:a16="http://schemas.microsoft.com/office/drawing/2014/main" id="{E249D472-3A71-099E-6AD6-A3E9CCE9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1FC7881-28D0-D307-F4B9-C27AAEBC3653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513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20109-C416-B1A1-A123-92B942D1E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795B28C6-AF28-7EA5-2A9E-512D758E0600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46E261DA-6B64-F243-C02B-4C8DD3D52101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EAB58BC9-3224-0077-1722-E74566887DCD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5D8B554-BF93-62A1-ECD2-E98B4FCE0E5C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1A6E612E-795B-A1F1-B417-370F1B6B4C82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580E86B-3953-F194-A683-2A2587779B19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439E29B-2055-D331-079F-F437F538C10B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B36B36AA-B131-CEF4-8115-B93F4EB6A220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8E3C954D-4DE1-3396-9DD7-EE1E7638A591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21AF6F22-D0A7-5F5D-5F7E-69392E2CBBED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19BBD64-B151-8431-203A-AA0F7D605534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22F0E85-B903-0620-3EEC-7991A8678DEC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A11FA0F-6D2D-3B4C-4824-461373853F35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762E1BA7-6F8B-3005-A4BD-E0BC47A8F91C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35B14DE3-67B4-5CC4-F4B8-D3096CB5717E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7E527BE-7240-2249-0FC5-74759ECE2E8E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3012444-759E-E1AF-534D-80643F3C9067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6776F4F-AC45-E81D-D5AD-A0506EFADEF5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EEE6584A-CFD1-246B-019F-DEE82380FCCD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AEFB60BD-CFFB-BE82-75F8-B9B8B201AEB1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873E38F9-6F13-99FE-1F7F-399374370A92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6F99E7A-028F-1B89-7D54-571AA1773EBE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EB84C4CB-FC05-1ABD-ACE7-F5CB9D7308A2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5F7691D-E06E-DD11-EC2B-0013487BA441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9B7F0537-3E8A-CF3A-1541-EF488E123DF3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C5C6FC90-B0AE-30CD-C3B9-0E264DEEB5C9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Título 1">
            <a:extLst>
              <a:ext uri="{FF2B5EF4-FFF2-40B4-BE49-F238E27FC236}">
                <a16:creationId xmlns:a16="http://schemas.microsoft.com/office/drawing/2014/main" id="{12B42A3F-7E21-0064-D7AA-A3FB6EF33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1B558A7-0C7E-C73A-0F0F-A9C0A10E076F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354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54B00-E345-318D-8304-0B5A73942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9BBE1EF6-EDE7-1C4D-663B-5E80DCA8E43F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50E1BF27-44C9-1733-DB6E-BD0BE9A5B433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855817C9-165C-E77A-F87A-3DD70E4EC724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8A16329-FDD1-47C2-C1C0-E41905B83443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DADF913-B5EB-F22B-10BD-C10A7E9EAD42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5835D0-C071-165C-DAAB-EE754B502295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998D9D1-237B-8A14-A11C-526BA5A3F0E4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4D54B3B2-1A2F-14AE-89CF-9CC5B8717F02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4D6D2FF9-FAF7-5982-6762-92EB8B32C5A4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FB01CFCE-238D-17E1-04FB-C8D6A1257DB2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F79CC87-1BD0-8AEA-214D-B9B45C4D286A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72D1C21-FD9E-F467-48B6-FD083A3F6D21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C77D543-409E-2A2A-8E67-9552627F103E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E91FB221-9611-6D77-4709-A93A9A24356A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92839FEF-021B-72E8-A3D6-2F0C5DFF51A7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588413D-93CA-B473-223D-0D4EA0388E43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A928B3F6-8A15-744E-FBE6-F831CB8A9783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FCBB989-3B88-6F77-C96B-B0E8AF19F344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FFDAC033-FAE9-4E22-6F04-05A9B8F0854C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A0E53455-6178-63AD-7AA3-851137398442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B7CC5D5C-E4DE-501A-9643-F45A99559F37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6B3C2AB-3CD6-232E-7B1E-0D1935D505A7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A9A2C3C1-425B-36F7-979F-60890ED52798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01F902E-C887-8843-C0C8-A748E8D6F4E1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0793ADEC-8472-4423-F795-A49730C611E8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309AFC41-C4D7-7702-89C9-20ADA04774B0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Título 1">
            <a:extLst>
              <a:ext uri="{FF2B5EF4-FFF2-40B4-BE49-F238E27FC236}">
                <a16:creationId xmlns:a16="http://schemas.microsoft.com/office/drawing/2014/main" id="{23EB2FDE-A4A6-3CD4-9CCC-981BC0A99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5625D73-2BBB-D006-3192-5D9EA38795B0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100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26519-B7D6-A135-2788-A34EC2F2C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B80B2FF9-C1F1-D7FD-F53D-F55E97B85EA3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070ADF33-0635-3543-056B-27F491BDA6A0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0DA330F6-1745-C508-A931-99B24CB0F5FF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A91A6C1-BAA1-1193-C237-9BC7F546214C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0A80A1-DDC5-621E-2E45-05B74D13E005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D1B9CD87-B1C9-0530-9E90-98434E7B3ABE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789AC69B-24B3-F636-869D-92E95C90BA0A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A749D3A1-F94F-C312-B853-08D42A940CD9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673B8D4-AFE3-2668-562A-F1F5BFA3674D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C1D237FF-EE91-00FC-9239-4468C79C0CCE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F0C17A0-1353-5F02-B521-40A2E960D460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E68ADA70-9DD3-934E-CFCF-B4F6FA771733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421A96C-C2EA-9601-E4DD-1665E18B8DAD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8DF10625-9024-235C-1520-226B7C523BE9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E75D0EFD-D52B-43C9-1856-303B0F229317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584BAB0-63C3-EAEC-24F9-C51E48326239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D8B0F1FB-CB7E-391F-6914-D4B39C7F10D0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A0C25C5-F133-BF3D-24B5-DE6545DE050C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0A00EDDC-4990-B213-5E11-E1643ACF61F6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0830E41B-B85C-E8E2-4AE3-4806C46FB4F3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B6D9324E-35C1-715F-06DA-D4A6FBDF6566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284B939-03ED-BC71-3C87-4B0EAB16B274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20FFB2FA-7139-CF12-DC06-35A60839E782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C859AE18-A177-084A-E8C0-99B2CDE384B0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2  6   0  4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D15D6F0A-E142-2738-D894-CCAB40E09DF7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16469203-8DC2-1584-E3D5-A458FC53989B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1962E1-001A-BF64-4D63-76C316D7D78B}"/>
              </a:ext>
            </a:extLst>
          </p:cNvPr>
          <p:cNvSpPr txBox="1"/>
          <p:nvPr/>
        </p:nvSpPr>
        <p:spPr>
          <a:xfrm>
            <a:off x="7801573" y="533255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4F122FC6-7FEE-253E-D9CD-599835E147CF}"/>
              </a:ext>
            </a:extLst>
          </p:cNvPr>
          <p:cNvCxnSpPr>
            <a:cxnSpLocks/>
          </p:cNvCxnSpPr>
          <p:nvPr/>
        </p:nvCxnSpPr>
        <p:spPr>
          <a:xfrm>
            <a:off x="7805244" y="573266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B0F4332-1ED3-E88A-E38B-65B4837526AA}"/>
              </a:ext>
            </a:extLst>
          </p:cNvPr>
          <p:cNvSpPr txBox="1"/>
          <p:nvPr/>
        </p:nvSpPr>
        <p:spPr>
          <a:xfrm>
            <a:off x="8679106" y="503711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0  6   0  2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9EAD9347-5BDE-61E5-2E04-632E1149B10A}"/>
              </a:ext>
            </a:extLst>
          </p:cNvPr>
          <p:cNvSpPr/>
          <p:nvPr/>
        </p:nvSpPr>
        <p:spPr>
          <a:xfrm>
            <a:off x="8747155" y="503711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F9B1C800-F3EE-C2A2-7278-7A2AAB66D6AB}"/>
              </a:ext>
            </a:extLst>
          </p:cNvPr>
          <p:cNvSpPr/>
          <p:nvPr/>
        </p:nvSpPr>
        <p:spPr>
          <a:xfrm>
            <a:off x="10909794" y="503711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DBA0B62D-EF19-DB4B-938E-4E98BF838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A9ACD14-31EC-A315-EF10-26728EEEE905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665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48FB4-7D63-BB77-A56E-966CBEE2A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7ECC8BEF-60EA-B8F2-D9FC-0F3398F4B682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A043C56-EA41-9B40-CCD3-710109419179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8654D460-10A0-EDB7-7CDA-4E4B0A279226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348F735-5CF7-5EE8-A19F-51EDC3C4B3F8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E37C854-4D5C-F8EC-050D-85E9C8F5A308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B29D760B-7CBA-ACEA-84E3-C8238F8EEA01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662F190F-A5EC-1F05-373E-96617ADED7E2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9A41CBA4-E3CD-88F8-2572-302BD165A1AB}"/>
              </a:ext>
            </a:extLst>
          </p:cNvPr>
          <p:cNvSpPr txBox="1"/>
          <p:nvPr/>
        </p:nvSpPr>
        <p:spPr>
          <a:xfrm>
            <a:off x="5361351" y="331280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F05D33CB-593A-0F54-7F79-3286A9DCAF69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59256B15-5CCF-E93C-C1D6-232872A73510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DA203E4-B157-CCF5-A902-CB9F98B8E3DA}"/>
              </a:ext>
            </a:extLst>
          </p:cNvPr>
          <p:cNvSpPr txBox="1"/>
          <p:nvPr/>
        </p:nvSpPr>
        <p:spPr>
          <a:xfrm>
            <a:off x="7753322" y="37924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69A1EF47-B8BE-23C7-9F26-BD2D4A7277FA}"/>
              </a:ext>
            </a:extLst>
          </p:cNvPr>
          <p:cNvCxnSpPr>
            <a:cxnSpLocks/>
          </p:cNvCxnSpPr>
          <p:nvPr/>
        </p:nvCxnSpPr>
        <p:spPr>
          <a:xfrm>
            <a:off x="7756993" y="41925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849C17B-06D8-969B-C70A-4A3B1D805B02}"/>
              </a:ext>
            </a:extLst>
          </p:cNvPr>
          <p:cNvSpPr txBox="1"/>
          <p:nvPr/>
        </p:nvSpPr>
        <p:spPr>
          <a:xfrm>
            <a:off x="8615273" y="33503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1 -3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A75B15E1-9B0A-3347-8694-05173B6C8272}"/>
              </a:ext>
            </a:extLst>
          </p:cNvPr>
          <p:cNvSpPr/>
          <p:nvPr/>
        </p:nvSpPr>
        <p:spPr>
          <a:xfrm>
            <a:off x="8683322" y="33503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501412CF-349B-283D-EFD5-C94BBBCD6AC2}"/>
              </a:ext>
            </a:extLst>
          </p:cNvPr>
          <p:cNvSpPr/>
          <p:nvPr/>
        </p:nvSpPr>
        <p:spPr>
          <a:xfrm>
            <a:off x="10845961" y="33503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F74EA9C-9A08-7F96-EE0C-3F053F66D716}"/>
              </a:ext>
            </a:extLst>
          </p:cNvPr>
          <p:cNvSpPr txBox="1"/>
          <p:nvPr/>
        </p:nvSpPr>
        <p:spPr>
          <a:xfrm>
            <a:off x="11002296" y="38218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6FC15D42-117E-D861-CC9C-0933BAB49741}"/>
              </a:ext>
            </a:extLst>
          </p:cNvPr>
          <p:cNvCxnSpPr>
            <a:cxnSpLocks/>
          </p:cNvCxnSpPr>
          <p:nvPr/>
        </p:nvCxnSpPr>
        <p:spPr>
          <a:xfrm>
            <a:off x="11057890" y="419930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7B9E28E-A1D7-3A51-E967-93BD73F95678}"/>
              </a:ext>
            </a:extLst>
          </p:cNvPr>
          <p:cNvSpPr txBox="1"/>
          <p:nvPr/>
        </p:nvSpPr>
        <p:spPr>
          <a:xfrm>
            <a:off x="1939911" y="49668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2  6   6  4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2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6BB4EB4F-56B8-EF4A-F74E-85A28F74E7A3}"/>
              </a:ext>
            </a:extLst>
          </p:cNvPr>
          <p:cNvSpPr/>
          <p:nvPr/>
        </p:nvSpPr>
        <p:spPr>
          <a:xfrm>
            <a:off x="2007960" y="496683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437C8106-F73E-55A1-51A4-7F5380D42404}"/>
              </a:ext>
            </a:extLst>
          </p:cNvPr>
          <p:cNvSpPr/>
          <p:nvPr/>
        </p:nvSpPr>
        <p:spPr>
          <a:xfrm>
            <a:off x="4170599" y="496683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17F96A61-8C9F-0725-CA5F-A6FB92616FBE}"/>
              </a:ext>
            </a:extLst>
          </p:cNvPr>
          <p:cNvCxnSpPr>
            <a:cxnSpLocks/>
          </p:cNvCxnSpPr>
          <p:nvPr/>
        </p:nvCxnSpPr>
        <p:spPr>
          <a:xfrm>
            <a:off x="1553497" y="5697781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97683E5-E5D1-73D0-107A-7A4EDAEF00CE}"/>
              </a:ext>
            </a:extLst>
          </p:cNvPr>
          <p:cNvSpPr txBox="1"/>
          <p:nvPr/>
        </p:nvSpPr>
        <p:spPr>
          <a:xfrm>
            <a:off x="4417048" y="528899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5B821EC-86F0-51FA-A0C2-60D45F77B5EE}"/>
              </a:ext>
            </a:extLst>
          </p:cNvPr>
          <p:cNvCxnSpPr>
            <a:cxnSpLocks/>
          </p:cNvCxnSpPr>
          <p:nvPr/>
        </p:nvCxnSpPr>
        <p:spPr>
          <a:xfrm>
            <a:off x="4420719" y="56891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C75B8E6-4672-A17C-7EB5-0F8E09ECDA5E}"/>
              </a:ext>
            </a:extLst>
          </p:cNvPr>
          <p:cNvSpPr txBox="1"/>
          <p:nvPr/>
        </p:nvSpPr>
        <p:spPr>
          <a:xfrm>
            <a:off x="5339543" y="500884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2  6   0  4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F166D8B4-B072-23D6-F97D-EC3C0D0B4D2A}"/>
              </a:ext>
            </a:extLst>
          </p:cNvPr>
          <p:cNvSpPr/>
          <p:nvPr/>
        </p:nvSpPr>
        <p:spPr>
          <a:xfrm>
            <a:off x="5407592" y="500884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D248C6C2-D416-789F-C521-3C67D5692CAD}"/>
              </a:ext>
            </a:extLst>
          </p:cNvPr>
          <p:cNvSpPr/>
          <p:nvPr/>
        </p:nvSpPr>
        <p:spPr>
          <a:xfrm>
            <a:off x="7570231" y="500884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067AEF4-2131-D53C-C011-9BE2F4A46BF1}"/>
              </a:ext>
            </a:extLst>
          </p:cNvPr>
          <p:cNvSpPr txBox="1"/>
          <p:nvPr/>
        </p:nvSpPr>
        <p:spPr>
          <a:xfrm>
            <a:off x="7801573" y="533255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F1196465-4DD3-DF8D-B3F7-76FD6453C519}"/>
              </a:ext>
            </a:extLst>
          </p:cNvPr>
          <p:cNvCxnSpPr>
            <a:cxnSpLocks/>
          </p:cNvCxnSpPr>
          <p:nvPr/>
        </p:nvCxnSpPr>
        <p:spPr>
          <a:xfrm>
            <a:off x="7805244" y="573266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97FFB52-34AA-12E6-2E30-547132DE8F7C}"/>
              </a:ext>
            </a:extLst>
          </p:cNvPr>
          <p:cNvSpPr txBox="1"/>
          <p:nvPr/>
        </p:nvSpPr>
        <p:spPr>
          <a:xfrm>
            <a:off x="8679106" y="503711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1   0   0  1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0  6   0  2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3 -3   5 -3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A392BDA3-4246-91BA-FA46-5A85962B7D8E}"/>
              </a:ext>
            </a:extLst>
          </p:cNvPr>
          <p:cNvSpPr/>
          <p:nvPr/>
        </p:nvSpPr>
        <p:spPr>
          <a:xfrm>
            <a:off x="8747155" y="5037117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E074B97B-C51B-E584-E260-6EA5A4C22951}"/>
              </a:ext>
            </a:extLst>
          </p:cNvPr>
          <p:cNvSpPr/>
          <p:nvPr/>
        </p:nvSpPr>
        <p:spPr>
          <a:xfrm>
            <a:off x="10909794" y="5037117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9C7EFF4A-086B-2E7E-6D2A-DD1C87648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D9681DC0-B2E7-3741-52B9-88DB197CFDD3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35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DE6F235-980D-B7CB-9D72-46A4D269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6006" y="141325"/>
            <a:ext cx="8499987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</a:t>
            </a:r>
            <a:r>
              <a:rPr lang="es-ES" b="1" dirty="0" err="1">
                <a:solidFill>
                  <a:srgbClr val="7030A0"/>
                </a:solidFill>
              </a:rPr>
              <a:t>Why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should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we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pay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attention</a:t>
            </a:r>
            <a:r>
              <a:rPr lang="es-ES" b="1" dirty="0">
                <a:solidFill>
                  <a:srgbClr val="7030A0"/>
                </a:solidFill>
              </a:rPr>
              <a:t> to   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r>
              <a:rPr lang="es-ES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5DA6D1-3053-0F01-C7CA-3766017820D5}"/>
              </a:ext>
            </a:extLst>
          </p:cNvPr>
          <p:cNvSpPr txBox="1"/>
          <p:nvPr/>
        </p:nvSpPr>
        <p:spPr>
          <a:xfrm>
            <a:off x="310294" y="1758162"/>
            <a:ext cx="11950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can be </a:t>
            </a:r>
            <a:r>
              <a:rPr lang="es-ES" sz="2700" dirty="0" err="1">
                <a:latin typeface="Comic Sans MS" panose="030F0702030302020204" pitchFamily="66" charset="0"/>
              </a:rPr>
              <a:t>proved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there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exists</a:t>
            </a:r>
            <a:r>
              <a:rPr lang="es-ES" sz="2700" dirty="0">
                <a:latin typeface="Comic Sans MS" panose="030F0702030302020204" pitchFamily="66" charset="0"/>
              </a:rPr>
              <a:t> a set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successive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operations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that </a:t>
            </a:r>
            <a:r>
              <a:rPr lang="es-ES" sz="2700" dirty="0" err="1">
                <a:latin typeface="Comic Sans MS" panose="030F0702030302020204" pitchFamily="66" charset="0"/>
              </a:rPr>
              <a:t>allow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, after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being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applied</a:t>
            </a:r>
            <a:r>
              <a:rPr lang="es-ES" sz="2700" dirty="0">
                <a:latin typeface="Comic Sans MS" panose="030F0702030302020204" pitchFamily="66" charset="0"/>
              </a:rPr>
              <a:t> to A, to </a:t>
            </a:r>
            <a:r>
              <a:rPr lang="es-ES" sz="2700" dirty="0" err="1">
                <a:latin typeface="Comic Sans MS" panose="030F0702030302020204" pitchFamily="66" charset="0"/>
              </a:rPr>
              <a:t>what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known</a:t>
            </a:r>
            <a:r>
              <a:rPr lang="es-ES" sz="2700" dirty="0">
                <a:latin typeface="Comic Sans MS" panose="030F0702030302020204" pitchFamily="66" charset="0"/>
              </a:rPr>
              <a:t> as 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essentially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so </a:t>
            </a:r>
            <a:r>
              <a:rPr lang="es-ES" sz="2700" dirty="0" err="1">
                <a:latin typeface="Comic Sans MS" panose="030F0702030302020204" pitchFamily="66" charset="0"/>
              </a:rPr>
              <a:t>called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Gauss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method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703706B-3DE0-3191-767A-2CFBECDFBA4B}"/>
              </a:ext>
            </a:extLst>
          </p:cNvPr>
          <p:cNvSpPr txBox="1"/>
          <p:nvPr/>
        </p:nvSpPr>
        <p:spPr>
          <a:xfrm>
            <a:off x="310294" y="3575770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from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form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one</a:t>
            </a:r>
            <a:r>
              <a:rPr lang="es-ES" sz="2700" dirty="0">
                <a:latin typeface="Comic Sans MS" panose="030F0702030302020204" pitchFamily="66" charset="0"/>
              </a:rPr>
              <a:t> can </a:t>
            </a:r>
            <a:r>
              <a:rPr lang="es-ES" sz="2700" dirty="0" err="1">
                <a:latin typeface="Comic Sans MS" panose="030F0702030302020204" pitchFamily="66" charset="0"/>
              </a:rPr>
              <a:t>easily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solve</a:t>
            </a:r>
            <a:r>
              <a:rPr lang="es-ES" sz="270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mathematical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problems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posed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terms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A.</a:t>
            </a:r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446F453-D3D8-F718-F38D-37F5F9322BE0}"/>
              </a:ext>
            </a:extLst>
          </p:cNvPr>
          <p:cNvSpPr txBox="1"/>
          <p:nvPr/>
        </p:nvSpPr>
        <p:spPr>
          <a:xfrm>
            <a:off x="310294" y="4410610"/>
            <a:ext cx="1195053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Among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others</a:t>
            </a:r>
            <a:r>
              <a:rPr lang="es-ES" sz="2700" dirty="0">
                <a:latin typeface="Comic Sans MS" panose="030F0702030302020204" pitchFamily="66" charset="0"/>
              </a:rPr>
              <a:t>:  - to </a:t>
            </a:r>
            <a:r>
              <a:rPr lang="es-ES" sz="2700" dirty="0" err="1">
                <a:latin typeface="Comic Sans MS" panose="030F0702030302020204" pitchFamily="66" charset="0"/>
              </a:rPr>
              <a:t>solve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linear </a:t>
            </a:r>
            <a:r>
              <a:rPr lang="es-ES" sz="2700" dirty="0" err="1">
                <a:latin typeface="Comic Sans MS" panose="030F0702030302020204" pitchFamily="66" charset="0"/>
              </a:rPr>
              <a:t>equations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- to </a:t>
            </a:r>
            <a:r>
              <a:rPr lang="es-ES" sz="2700" dirty="0" err="1">
                <a:latin typeface="Comic Sans MS" panose="030F0702030302020204" pitchFamily="66" charset="0"/>
              </a:rPr>
              <a:t>calculate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rank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- to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a basis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subspace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linear </a:t>
            </a:r>
            <a:r>
              <a:rPr lang="es-ES" sz="2700" dirty="0" err="1">
                <a:latin typeface="Comic Sans MS" panose="030F0702030302020204" pitchFamily="66" charset="0"/>
              </a:rPr>
              <a:t>space</a:t>
            </a:r>
            <a:r>
              <a:rPr lang="es-ES" sz="2700" dirty="0">
                <a:latin typeface="Comic Sans MS" panose="030F0702030302020204" pitchFamily="66" charset="0"/>
              </a:rPr>
              <a:t>);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- to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supplementary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subspace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- to </a:t>
            </a:r>
            <a:r>
              <a:rPr lang="es-ES" sz="2700" dirty="0" err="1">
                <a:latin typeface="Comic Sans MS" panose="030F0702030302020204" pitchFamily="66" charset="0"/>
              </a:rPr>
              <a:t>calculate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inverse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de A (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invertible); </a:t>
            </a:r>
            <a:r>
              <a:rPr lang="es-ES" sz="2700" dirty="0" err="1">
                <a:latin typeface="Comic Sans MS" panose="030F0702030302020204" pitchFamily="66" charset="0"/>
              </a:rPr>
              <a:t>etc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569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838200" y="884523"/>
            <a:ext cx="10280904" cy="7937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                            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765048" y="2353057"/>
            <a:ext cx="11190978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●To </a:t>
            </a:r>
            <a:r>
              <a:rPr lang="es-ES" sz="2700" dirty="0" err="1">
                <a:latin typeface="Comic Sans MS" panose="030F0702030302020204" pitchFamily="66" charset="0"/>
              </a:rPr>
              <a:t>understand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types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e.o.r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and </a:t>
            </a:r>
            <a:r>
              <a:rPr lang="es-ES" sz="2700" dirty="0" err="1">
                <a:latin typeface="Comic Sans MS" panose="030F0702030302020204" pitchFamily="66" charset="0"/>
              </a:rPr>
              <a:t>also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types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on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its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e.o.c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.).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Considered</a:t>
            </a:r>
            <a:r>
              <a:rPr lang="es-ES" sz="2700" dirty="0">
                <a:latin typeface="Comic Sans MS" panose="030F0702030302020204" pitchFamily="66" charset="0"/>
              </a:rPr>
              <a:t> matrices </a:t>
            </a:r>
            <a:r>
              <a:rPr lang="es-ES" sz="2700" dirty="0" err="1">
                <a:latin typeface="Comic Sans MS" panose="030F0702030302020204" pitchFamily="66" charset="0"/>
              </a:rPr>
              <a:t>have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coefficients</a:t>
            </a:r>
            <a:r>
              <a:rPr lang="es-ES" sz="2700" dirty="0">
                <a:latin typeface="Comic Sans MS" panose="030F0702030302020204" pitchFamily="66" charset="0"/>
              </a:rPr>
              <a:t> in K,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K=R –real </a:t>
            </a:r>
            <a:r>
              <a:rPr lang="es-ES" sz="2700" dirty="0" err="1">
                <a:latin typeface="Comic Sans MS" panose="030F0702030302020204" pitchFamily="66" charset="0"/>
              </a:rPr>
              <a:t>numbers</a:t>
            </a:r>
            <a:r>
              <a:rPr lang="es-ES" sz="2700" dirty="0">
                <a:latin typeface="Comic Sans MS" panose="030F0702030302020204" pitchFamily="66" charset="0"/>
              </a:rPr>
              <a:t>-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K=C –</a:t>
            </a:r>
            <a:r>
              <a:rPr lang="es-ES" sz="2700" dirty="0" err="1">
                <a:latin typeface="Comic Sans MS" panose="030F0702030302020204" pitchFamily="66" charset="0"/>
              </a:rPr>
              <a:t>complex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numbers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765048" y="4653961"/>
            <a:ext cx="10950038" cy="1953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 To </a:t>
            </a:r>
            <a:r>
              <a:rPr lang="es-ES" sz="2700" dirty="0" err="1">
                <a:latin typeface="Comic Sans MS" panose="030F0702030302020204" pitchFamily="66" charset="0"/>
              </a:rPr>
              <a:t>know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inverse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, and </a:t>
            </a:r>
            <a:r>
              <a:rPr lang="es-ES" sz="2700" dirty="0" err="1">
                <a:latin typeface="Comic Sans MS" panose="030F0702030302020204" pitchFamily="66" charset="0"/>
              </a:rPr>
              <a:t>their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relationship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concept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latin typeface="Comic Sans MS" panose="030F0702030302020204" pitchFamily="66" charset="0"/>
              </a:rPr>
              <a:t>inverse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980109C1-6F9F-9C3E-AACE-0B7B3DC393A7}"/>
              </a:ext>
            </a:extLst>
          </p:cNvPr>
          <p:cNvSpPr txBox="1"/>
          <p:nvPr/>
        </p:nvSpPr>
        <p:spPr>
          <a:xfrm>
            <a:off x="506939" y="440639"/>
            <a:ext cx="11950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Only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a rough idea,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Gauss </a:t>
            </a:r>
            <a:r>
              <a:rPr lang="es-ES" sz="2700" dirty="0" err="1">
                <a:latin typeface="Comic Sans MS" panose="030F0702030302020204" pitchFamily="66" charset="0"/>
              </a:rPr>
              <a:t>reduction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method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appropriate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e.r.o</a:t>
            </a:r>
            <a:r>
              <a:rPr lang="es-ES" sz="2700" dirty="0">
                <a:latin typeface="Comic Sans MS" panose="030F0702030302020204" pitchFamily="66" charset="0"/>
              </a:rPr>
              <a:t>. to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i="1" dirty="0" err="1"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echelon</a:t>
            </a:r>
            <a:endParaRPr lang="es-ES" sz="2700" i="1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latin typeface="Comic Sans MS" panose="030F0702030302020204" pitchFamily="66" charset="0"/>
              </a:rPr>
              <a:t>form</a:t>
            </a:r>
            <a:r>
              <a:rPr lang="es-ES" sz="2700" dirty="0">
                <a:latin typeface="Comic Sans MS" panose="030F0702030302020204" pitchFamily="66" charset="0"/>
              </a:rPr>
              <a:t>):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8F36E53-36A4-5E57-693B-55C6146D519B}"/>
              </a:ext>
            </a:extLst>
          </p:cNvPr>
          <p:cNvSpPr txBox="1"/>
          <p:nvPr/>
        </p:nvSpPr>
        <p:spPr>
          <a:xfrm>
            <a:off x="2192663" y="173433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5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2   1   0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8B6F2BB8-FDE7-9B6E-A5C2-F887ECFFD0A1}"/>
              </a:ext>
            </a:extLst>
          </p:cNvPr>
          <p:cNvSpPr/>
          <p:nvPr/>
        </p:nvSpPr>
        <p:spPr>
          <a:xfrm>
            <a:off x="2293668" y="1788775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68689606-2EE5-3F52-DA91-B3C3EEA236E7}"/>
              </a:ext>
            </a:extLst>
          </p:cNvPr>
          <p:cNvSpPr/>
          <p:nvPr/>
        </p:nvSpPr>
        <p:spPr>
          <a:xfrm>
            <a:off x="3866371" y="178877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28ECDAB-7B29-86F3-ADB3-EB0896D4D4BD}"/>
              </a:ext>
            </a:extLst>
          </p:cNvPr>
          <p:cNvSpPr txBox="1"/>
          <p:nvPr/>
        </p:nvSpPr>
        <p:spPr>
          <a:xfrm>
            <a:off x="1475771" y="2204273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66BF1335-CBE0-54DA-5BA9-3FAD056C9114}"/>
              </a:ext>
            </a:extLst>
          </p:cNvPr>
          <p:cNvCxnSpPr>
            <a:cxnSpLocks/>
          </p:cNvCxnSpPr>
          <p:nvPr/>
        </p:nvCxnSpPr>
        <p:spPr>
          <a:xfrm>
            <a:off x="4127980" y="252207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8B802017-DB08-2A0C-8BCF-790162698E81}"/>
              </a:ext>
            </a:extLst>
          </p:cNvPr>
          <p:cNvSpPr txBox="1"/>
          <p:nvPr/>
        </p:nvSpPr>
        <p:spPr>
          <a:xfrm>
            <a:off x="4109370" y="211454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373F0F-2C94-F38F-1D5D-4B433F8D83F8}"/>
              </a:ext>
            </a:extLst>
          </p:cNvPr>
          <p:cNvSpPr txBox="1"/>
          <p:nvPr/>
        </p:nvSpPr>
        <p:spPr>
          <a:xfrm>
            <a:off x="5151919" y="212165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E33F79B-0A67-6C4F-664B-70A0C650A665}"/>
              </a:ext>
            </a:extLst>
          </p:cNvPr>
          <p:cNvCxnSpPr>
            <a:cxnSpLocks/>
          </p:cNvCxnSpPr>
          <p:nvPr/>
        </p:nvCxnSpPr>
        <p:spPr>
          <a:xfrm>
            <a:off x="5151919" y="252176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0ED210E-31FD-A1BF-E0E2-7048F1A67CA5}"/>
              </a:ext>
            </a:extLst>
          </p:cNvPr>
          <p:cNvSpPr txBox="1"/>
          <p:nvPr/>
        </p:nvSpPr>
        <p:spPr>
          <a:xfrm>
            <a:off x="6063906" y="178877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5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-9   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-9   4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40D5576A-E1B1-4937-C543-073ED3741132}"/>
              </a:ext>
            </a:extLst>
          </p:cNvPr>
          <p:cNvSpPr/>
          <p:nvPr/>
        </p:nvSpPr>
        <p:spPr>
          <a:xfrm>
            <a:off x="6115528" y="184321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F5BD4D66-C19D-DEB1-2A14-169158A43996}"/>
              </a:ext>
            </a:extLst>
          </p:cNvPr>
          <p:cNvSpPr/>
          <p:nvPr/>
        </p:nvSpPr>
        <p:spPr>
          <a:xfrm>
            <a:off x="7802764" y="184321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E321370D-E15B-16AA-9F0C-BD7F10ECE1A4}"/>
              </a:ext>
            </a:extLst>
          </p:cNvPr>
          <p:cNvSpPr txBox="1"/>
          <p:nvPr/>
        </p:nvSpPr>
        <p:spPr>
          <a:xfrm>
            <a:off x="8039435" y="212165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071917E1-5746-7402-DB22-B72013547A05}"/>
              </a:ext>
            </a:extLst>
          </p:cNvPr>
          <p:cNvCxnSpPr>
            <a:cxnSpLocks/>
          </p:cNvCxnSpPr>
          <p:nvPr/>
        </p:nvCxnSpPr>
        <p:spPr>
          <a:xfrm>
            <a:off x="8057312" y="251465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CF055532-46A9-B805-4BEE-9EA035C98815}"/>
              </a:ext>
            </a:extLst>
          </p:cNvPr>
          <p:cNvSpPr txBox="1"/>
          <p:nvPr/>
        </p:nvSpPr>
        <p:spPr>
          <a:xfrm>
            <a:off x="8924777" y="178877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5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-9   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0   0   0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DD8B8934-FE94-8A66-27E4-A712A80BB00C}"/>
              </a:ext>
            </a:extLst>
          </p:cNvPr>
          <p:cNvSpPr/>
          <p:nvPr/>
        </p:nvSpPr>
        <p:spPr>
          <a:xfrm>
            <a:off x="8991783" y="184321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5FD30AB5-8F90-1E74-6860-CB3A1E19F1BF}"/>
              </a:ext>
            </a:extLst>
          </p:cNvPr>
          <p:cNvSpPr/>
          <p:nvPr/>
        </p:nvSpPr>
        <p:spPr>
          <a:xfrm>
            <a:off x="10879959" y="184321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09FE679-55F1-1488-D9F4-996F1000459C}"/>
              </a:ext>
            </a:extLst>
          </p:cNvPr>
          <p:cNvSpPr txBox="1"/>
          <p:nvPr/>
        </p:nvSpPr>
        <p:spPr>
          <a:xfrm>
            <a:off x="9265048" y="4050890"/>
            <a:ext cx="292695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</a:p>
          <a:p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(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2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different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from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(0 0 0) 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endParaRPr lang="es-ES" dirty="0"/>
          </a:p>
        </p:txBody>
      </p:sp>
      <p:sp>
        <p:nvSpPr>
          <p:cNvPr id="30" name="Flecha: hacia arriba 29">
            <a:extLst>
              <a:ext uri="{FF2B5EF4-FFF2-40B4-BE49-F238E27FC236}">
                <a16:creationId xmlns:a16="http://schemas.microsoft.com/office/drawing/2014/main" id="{3FDD1888-C290-305A-257F-C18FF71236AF}"/>
              </a:ext>
            </a:extLst>
          </p:cNvPr>
          <p:cNvSpPr/>
          <p:nvPr/>
        </p:nvSpPr>
        <p:spPr>
          <a:xfrm>
            <a:off x="9692833" y="3321043"/>
            <a:ext cx="484632" cy="729847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8F929C8F-5448-8021-DE1C-D3BDE2DCA6CA}"/>
              </a:ext>
            </a:extLst>
          </p:cNvPr>
          <p:cNvSpPr/>
          <p:nvPr/>
        </p:nvSpPr>
        <p:spPr>
          <a:xfrm>
            <a:off x="7565514" y="4923533"/>
            <a:ext cx="1585057" cy="484632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87C5C3D-65F2-25D9-887C-93C2E8EC4595}"/>
              </a:ext>
            </a:extLst>
          </p:cNvPr>
          <p:cNvSpPr txBox="1"/>
          <p:nvPr/>
        </p:nvSpPr>
        <p:spPr>
          <a:xfrm>
            <a:off x="880252" y="3720651"/>
            <a:ext cx="6495456" cy="2585323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direct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deductions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ambria Math" panose="02040503050406030204" pitchFamily="18" charset="0"/>
                <a:ea typeface="Cambria Math" panose="02040503050406030204" pitchFamily="18" charset="0"/>
              </a:rPr>
              <a:t>  ≫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rank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2;</a:t>
            </a:r>
          </a:p>
          <a:p>
            <a:r>
              <a:rPr lang="es-ES" sz="2700" dirty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700">
                <a:latin typeface="Cambria Math" panose="02040503050406030204" pitchFamily="18" charset="0"/>
                <a:ea typeface="Cambria Math" panose="02040503050406030204" pitchFamily="18" charset="0"/>
              </a:rPr>
              <a:t>≫</a:t>
            </a:r>
            <a:r>
              <a:rPr lang="es-ES" sz="270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invertible;</a:t>
            </a:r>
          </a:p>
          <a:p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≫ 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equations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AX=0</a:t>
            </a:r>
          </a:p>
          <a:p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     has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infinite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solutions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≫  etc.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F4254D54-BFE5-7C06-5BC2-93FE3CED134E}"/>
              </a:ext>
            </a:extLst>
          </p:cNvPr>
          <p:cNvCxnSpPr/>
          <p:nvPr/>
        </p:nvCxnSpPr>
        <p:spPr>
          <a:xfrm>
            <a:off x="9150571" y="1843214"/>
            <a:ext cx="0" cy="4771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B82949AB-9704-222C-A16D-78120D646358}"/>
              </a:ext>
            </a:extLst>
          </p:cNvPr>
          <p:cNvCxnSpPr/>
          <p:nvPr/>
        </p:nvCxnSpPr>
        <p:spPr>
          <a:xfrm>
            <a:off x="9150571" y="2320413"/>
            <a:ext cx="4555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90C183CD-EE91-9404-1407-2B5E645D695D}"/>
              </a:ext>
            </a:extLst>
          </p:cNvPr>
          <p:cNvCxnSpPr>
            <a:cxnSpLocks/>
          </p:cNvCxnSpPr>
          <p:nvPr/>
        </p:nvCxnSpPr>
        <p:spPr>
          <a:xfrm>
            <a:off x="9615948" y="2320413"/>
            <a:ext cx="0" cy="5407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11A80ACB-2A0C-B9F3-A567-82A02B9F89D7}"/>
              </a:ext>
            </a:extLst>
          </p:cNvPr>
          <p:cNvCxnSpPr/>
          <p:nvPr/>
        </p:nvCxnSpPr>
        <p:spPr>
          <a:xfrm>
            <a:off x="9606116" y="2861187"/>
            <a:ext cx="12051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D52E2F9E-D3DF-0E38-D8C4-D551C047BA1E}"/>
              </a:ext>
            </a:extLst>
          </p:cNvPr>
          <p:cNvCxnSpPr/>
          <p:nvPr/>
        </p:nvCxnSpPr>
        <p:spPr>
          <a:xfrm flipV="1">
            <a:off x="10810216" y="1843214"/>
            <a:ext cx="0" cy="10179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A943AF10-DCF5-2712-405C-54A8D454C7A7}"/>
              </a:ext>
            </a:extLst>
          </p:cNvPr>
          <p:cNvCxnSpPr>
            <a:cxnSpLocks/>
          </p:cNvCxnSpPr>
          <p:nvPr/>
        </p:nvCxnSpPr>
        <p:spPr>
          <a:xfrm>
            <a:off x="9150571" y="1843214"/>
            <a:ext cx="16596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13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2" grpId="0" animBg="1"/>
      <p:bldP spid="23" grpId="0" animBg="1"/>
      <p:bldP spid="24" grpId="0"/>
      <p:bldP spid="26" grpId="0"/>
      <p:bldP spid="27" grpId="0" animBg="1"/>
      <p:bldP spid="28" grpId="0" animBg="1"/>
      <p:bldP spid="29" grpId="0"/>
      <p:bldP spid="30" grpId="0" animBg="1"/>
      <p:bldP spid="31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A1CC1DC-B3A5-B794-A6DD-2D1E44DF7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 Elementary matrices and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inverse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07B032A-071D-C64E-BDFF-F939F4358FCF}"/>
              </a:ext>
            </a:extLst>
          </p:cNvPr>
          <p:cNvSpPr txBox="1"/>
          <p:nvPr/>
        </p:nvSpPr>
        <p:spPr>
          <a:xfrm>
            <a:off x="310294" y="1807323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call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to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obtained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  <a:r>
              <a:rPr lang="es-ES" sz="2700" dirty="0" err="1">
                <a:latin typeface="Comic Sans MS" panose="030F0702030302020204" pitchFamily="66" charset="0"/>
              </a:rPr>
              <a:t>applying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  to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identity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23CF31B-0550-57E0-A6D7-19FF51A6D0D7}"/>
              </a:ext>
            </a:extLst>
          </p:cNvPr>
          <p:cNvSpPr txBox="1"/>
          <p:nvPr/>
        </p:nvSpPr>
        <p:spPr>
          <a:xfrm>
            <a:off x="398784" y="4518699"/>
            <a:ext cx="119505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 = r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+ 4r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to I</a:t>
            </a:r>
            <a:r>
              <a:rPr lang="es-ES" sz="2700" baseline="-25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8511CF1-C7D8-C18F-2B67-010A42A544CF}"/>
              </a:ext>
            </a:extLst>
          </p:cNvPr>
          <p:cNvSpPr txBox="1"/>
          <p:nvPr/>
        </p:nvSpPr>
        <p:spPr>
          <a:xfrm>
            <a:off x="310294" y="2214000"/>
            <a:ext cx="1195053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M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K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(n x n)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identity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(diagonal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ones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main</a:t>
            </a:r>
            <a:r>
              <a:rPr lang="es-ES" sz="2700" dirty="0">
                <a:latin typeface="Comic Sans MS" panose="030F0702030302020204" pitchFamily="66" charset="0"/>
              </a:rPr>
              <a:t> diagonal, </a:t>
            </a:r>
            <a:r>
              <a:rPr lang="es-ES" sz="2700" dirty="0" err="1">
                <a:latin typeface="Comic Sans MS" panose="030F0702030302020204" pitchFamily="66" charset="0"/>
              </a:rPr>
              <a:t>zeros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outside</a:t>
            </a:r>
            <a:r>
              <a:rPr lang="es-ES" sz="2700" dirty="0">
                <a:latin typeface="Comic Sans MS" panose="030F0702030302020204" pitchFamily="66" charset="0"/>
              </a:rPr>
              <a:t>) to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applying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 err="1">
                <a:latin typeface="Comic Sans MS" panose="030F0702030302020204" pitchFamily="66" charset="0"/>
              </a:rPr>
              <a:t>makes</a:t>
            </a:r>
            <a:r>
              <a:rPr lang="es-ES" sz="2700" dirty="0">
                <a:latin typeface="Comic Sans MS" panose="030F0702030302020204" pitchFamily="66" charset="0"/>
              </a:rPr>
              <a:t> sense, </a:t>
            </a:r>
            <a:r>
              <a:rPr lang="es-ES" sz="2700" dirty="0" err="1">
                <a:latin typeface="Comic Sans MS" panose="030F0702030302020204" pitchFamily="66" charset="0"/>
              </a:rPr>
              <a:t>then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e(I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M</a:t>
            </a:r>
            <a:r>
              <a:rPr lang="es-ES" sz="28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K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(n x n) 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square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E390540-64F9-BB87-00E7-26F75F8BAEAF}"/>
              </a:ext>
            </a:extLst>
          </p:cNvPr>
          <p:cNvSpPr txBox="1"/>
          <p:nvPr/>
        </p:nvSpPr>
        <p:spPr>
          <a:xfrm>
            <a:off x="2195395" y="509982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1   0   0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0   1   0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0   0   1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7D26FAF-289E-DF22-E3F4-DC150ED8E834}"/>
              </a:ext>
            </a:extLst>
          </p:cNvPr>
          <p:cNvSpPr txBox="1"/>
          <p:nvPr/>
        </p:nvSpPr>
        <p:spPr>
          <a:xfrm>
            <a:off x="1495640" y="5573604"/>
            <a:ext cx="825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5DC7679C-4119-0435-03BB-75D12DE3C57D}"/>
              </a:ext>
            </a:extLst>
          </p:cNvPr>
          <p:cNvSpPr/>
          <p:nvPr/>
        </p:nvSpPr>
        <p:spPr>
          <a:xfrm>
            <a:off x="2286568" y="514906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F895F0CC-415C-5C4D-F9CF-50B64D998E97}"/>
              </a:ext>
            </a:extLst>
          </p:cNvPr>
          <p:cNvSpPr/>
          <p:nvPr/>
        </p:nvSpPr>
        <p:spPr>
          <a:xfrm>
            <a:off x="3859271" y="514906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3BB44A6-D1CE-924F-06A9-7159B65355CA}"/>
              </a:ext>
            </a:extLst>
          </p:cNvPr>
          <p:cNvSpPr txBox="1"/>
          <p:nvPr/>
        </p:nvSpPr>
        <p:spPr>
          <a:xfrm>
            <a:off x="4075401" y="545149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+4r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733CEC9F-79D0-9444-BB4C-B9DE6E4A130A}"/>
              </a:ext>
            </a:extLst>
          </p:cNvPr>
          <p:cNvCxnSpPr>
            <a:cxnSpLocks/>
          </p:cNvCxnSpPr>
          <p:nvPr/>
        </p:nvCxnSpPr>
        <p:spPr>
          <a:xfrm>
            <a:off x="4130995" y="589676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EE7BE99-CEEB-74D6-9633-BEA5732F1A8A}"/>
              </a:ext>
            </a:extLst>
          </p:cNvPr>
          <p:cNvSpPr txBox="1"/>
          <p:nvPr/>
        </p:nvSpPr>
        <p:spPr>
          <a:xfrm>
            <a:off x="5041141" y="509982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1   4   0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0   1   0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0   0   1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7E359848-8153-B436-6A0B-B54A40E949E8}"/>
              </a:ext>
            </a:extLst>
          </p:cNvPr>
          <p:cNvSpPr/>
          <p:nvPr/>
        </p:nvSpPr>
        <p:spPr>
          <a:xfrm>
            <a:off x="5160483" y="5149063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errar corchete 15">
            <a:extLst>
              <a:ext uri="{FF2B5EF4-FFF2-40B4-BE49-F238E27FC236}">
                <a16:creationId xmlns:a16="http://schemas.microsoft.com/office/drawing/2014/main" id="{DF05391E-C70E-603A-7B44-1DA938327214}"/>
              </a:ext>
            </a:extLst>
          </p:cNvPr>
          <p:cNvSpPr/>
          <p:nvPr/>
        </p:nvSpPr>
        <p:spPr>
          <a:xfrm>
            <a:off x="6764703" y="5125732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CF4AB62-DD98-04B5-5136-E2D92D4FCC81}"/>
              </a:ext>
            </a:extLst>
          </p:cNvPr>
          <p:cNvSpPr txBox="1"/>
          <p:nvPr/>
        </p:nvSpPr>
        <p:spPr>
          <a:xfrm>
            <a:off x="6980878" y="5635159"/>
            <a:ext cx="45560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e(I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),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elementary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matrix</a:t>
            </a:r>
            <a:endParaRPr lang="es-ES" sz="28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32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  <p:bldP spid="11" grpId="0" animBg="1"/>
      <p:bldP spid="12" grpId="0"/>
      <p:bldP spid="14" grpId="0"/>
      <p:bldP spid="15" grpId="0" animBg="1"/>
      <p:bldP spid="16" grpId="0" animBg="1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18FBA-61FA-6016-14B3-F023D9425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00C9478-FBCC-F7B6-39B3-4E6097DAC678}"/>
              </a:ext>
            </a:extLst>
          </p:cNvPr>
          <p:cNvSpPr txBox="1"/>
          <p:nvPr/>
        </p:nvSpPr>
        <p:spPr>
          <a:xfrm>
            <a:off x="310294" y="1807323"/>
            <a:ext cx="11950532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call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inverse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 to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 </a:t>
            </a:r>
            <a:r>
              <a:rPr lang="es-ES" sz="2700" dirty="0" err="1">
                <a:latin typeface="Comic Sans MS" panose="030F0702030302020204" pitchFamily="66" charset="0"/>
              </a:rPr>
              <a:t>defined</a:t>
            </a:r>
            <a:r>
              <a:rPr lang="es-ES" sz="2700" dirty="0">
                <a:latin typeface="Comic Sans MS" panose="030F0702030302020204" pitchFamily="66" charset="0"/>
              </a:rPr>
              <a:t> as that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satisfies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</a:t>
            </a:r>
            <a:r>
              <a:rPr lang="es-ES" sz="2700" dirty="0">
                <a:latin typeface="Comic Sans MS" panose="030F0702030302020204" pitchFamily="66" charset="0"/>
              </a:rPr>
              <a:t>A           B           A  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all</a:t>
            </a:r>
            <a:r>
              <a:rPr lang="es-ES" sz="2700" dirty="0">
                <a:latin typeface="Comic Sans MS" panose="030F0702030302020204" pitchFamily="66" charset="0"/>
              </a:rPr>
              <a:t> A to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makes</a:t>
            </a:r>
            <a:r>
              <a:rPr lang="es-ES" sz="2700" dirty="0">
                <a:latin typeface="Comic Sans MS" panose="030F0702030302020204" pitchFamily="66" charset="0"/>
              </a:rPr>
              <a:t> sense to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>
                <a:latin typeface="Comic Sans MS" panose="030F0702030302020204" pitchFamily="66" charset="0"/>
              </a:rPr>
              <a:t>(that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baseline="30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(A)) = A)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2" name="Conector recto de flecha 1">
            <a:extLst>
              <a:ext uri="{FF2B5EF4-FFF2-40B4-BE49-F238E27FC236}">
                <a16:creationId xmlns:a16="http://schemas.microsoft.com/office/drawing/2014/main" id="{0FB65B27-8BD8-2188-6E3D-FA7B70299F37}"/>
              </a:ext>
            </a:extLst>
          </p:cNvPr>
          <p:cNvCxnSpPr/>
          <p:nvPr/>
        </p:nvCxnSpPr>
        <p:spPr>
          <a:xfrm>
            <a:off x="1436657" y="3728719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B3451166-5982-CD37-1CFC-C6741C2F2BEF}"/>
              </a:ext>
            </a:extLst>
          </p:cNvPr>
          <p:cNvSpPr txBox="1"/>
          <p:nvPr/>
        </p:nvSpPr>
        <p:spPr>
          <a:xfrm>
            <a:off x="1869223" y="3205499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>
              <a:solidFill>
                <a:srgbClr val="00B0F0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74ED243-5D39-F8CF-90D1-C62112F9A552}"/>
              </a:ext>
            </a:extLst>
          </p:cNvPr>
          <p:cNvSpPr txBox="1"/>
          <p:nvPr/>
        </p:nvSpPr>
        <p:spPr>
          <a:xfrm>
            <a:off x="3095933" y="3173181"/>
            <a:ext cx="855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D60DEC44-10E9-A3FE-55B4-79590DDCCA02}"/>
              </a:ext>
            </a:extLst>
          </p:cNvPr>
          <p:cNvCxnSpPr/>
          <p:nvPr/>
        </p:nvCxnSpPr>
        <p:spPr>
          <a:xfrm>
            <a:off x="2828208" y="3728719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7E10B0E-956E-4AA8-5B3B-BAA823178979}"/>
              </a:ext>
            </a:extLst>
          </p:cNvPr>
          <p:cNvSpPr txBox="1"/>
          <p:nvPr/>
        </p:nvSpPr>
        <p:spPr>
          <a:xfrm>
            <a:off x="310294" y="5300159"/>
            <a:ext cx="1195053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introduced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analogously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inverse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e.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11B6F9C-2E6E-35F0-1A51-E96B1B50B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…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matrices and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inverse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77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C6244-B6DB-BA36-769E-892DE844A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BE1A30F-6A50-5A7C-196B-AB250471A4FA}"/>
              </a:ext>
            </a:extLst>
          </p:cNvPr>
          <p:cNvSpPr txBox="1"/>
          <p:nvPr/>
        </p:nvSpPr>
        <p:spPr>
          <a:xfrm>
            <a:off x="310294" y="1807323"/>
            <a:ext cx="1195053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– 5f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easy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see</a:t>
            </a:r>
            <a:r>
              <a:rPr lang="es-ES" sz="2700" dirty="0">
                <a:latin typeface="Comic Sans MS" panose="030F0702030302020204" pitchFamily="66" charset="0"/>
              </a:rPr>
              <a:t> that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+ 5f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  <a:r>
              <a:rPr lang="es-ES" sz="2700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its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inverse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</a:rPr>
              <a:t>checked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applying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both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e.r.o</a:t>
            </a:r>
            <a:r>
              <a:rPr lang="es-ES" sz="2700" dirty="0">
                <a:latin typeface="Comic Sans MS" panose="030F0702030302020204" pitchFamily="66" charset="0"/>
              </a:rPr>
              <a:t>. to 2 </a:t>
            </a:r>
            <a:r>
              <a:rPr lang="es-ES" sz="2700" dirty="0" err="1">
                <a:latin typeface="Comic Sans MS" panose="030F0702030302020204" pitchFamily="66" charset="0"/>
              </a:rPr>
              <a:t>distinct</a:t>
            </a:r>
            <a:r>
              <a:rPr lang="es-ES" sz="2700" dirty="0">
                <a:latin typeface="Comic Sans MS" panose="030F0702030302020204" pitchFamily="66" charset="0"/>
              </a:rPr>
              <a:t> matrices (</a:t>
            </a:r>
            <a:r>
              <a:rPr lang="es-ES" sz="2700" dirty="0" err="1">
                <a:latin typeface="Comic Sans MS" panose="030F0702030302020204" pitchFamily="66" charset="0"/>
              </a:rPr>
              <a:t>even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though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work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other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 err="1">
                <a:latin typeface="Comic Sans MS" panose="030F0702030302020204" pitchFamily="66" charset="0"/>
              </a:rPr>
              <a:t>could</a:t>
            </a:r>
            <a:r>
              <a:rPr lang="es-ES" sz="2700" dirty="0">
                <a:latin typeface="Comic Sans MS" panose="030F0702030302020204" pitchFamily="66" charset="0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</a:rPr>
              <a:t>applied</a:t>
            </a:r>
            <a:r>
              <a:rPr lang="es-ES" sz="2700" dirty="0">
                <a:latin typeface="Comic Sans MS" panose="030F0702030302020204" pitchFamily="66" charset="0"/>
              </a:rPr>
              <a:t>):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15988928-4DFF-BA6F-F739-C0B371DC1270}"/>
              </a:ext>
            </a:extLst>
          </p:cNvPr>
          <p:cNvSpPr/>
          <p:nvPr/>
        </p:nvSpPr>
        <p:spPr>
          <a:xfrm>
            <a:off x="2160073" y="368709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48B587B9-888D-DE5A-8F0E-65056455CB10}"/>
              </a:ext>
            </a:extLst>
          </p:cNvPr>
          <p:cNvSpPr/>
          <p:nvPr/>
        </p:nvSpPr>
        <p:spPr>
          <a:xfrm>
            <a:off x="3732776" y="368709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BD8BAD0-AAB5-AE6C-CFF8-5E968DF05E1A}"/>
              </a:ext>
            </a:extLst>
          </p:cNvPr>
          <p:cNvSpPr txBox="1"/>
          <p:nvPr/>
        </p:nvSpPr>
        <p:spPr>
          <a:xfrm>
            <a:off x="1342176" y="4102595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9627D4C-6621-A41D-F6ED-DAF948EEE3AD}"/>
              </a:ext>
            </a:extLst>
          </p:cNvPr>
          <p:cNvCxnSpPr>
            <a:cxnSpLocks/>
          </p:cNvCxnSpPr>
          <p:nvPr/>
        </p:nvCxnSpPr>
        <p:spPr>
          <a:xfrm>
            <a:off x="3994385" y="442039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C8FE7AF1-3B34-E710-DAB6-9393855CD03C}"/>
              </a:ext>
            </a:extLst>
          </p:cNvPr>
          <p:cNvSpPr txBox="1"/>
          <p:nvPr/>
        </p:nvSpPr>
        <p:spPr>
          <a:xfrm>
            <a:off x="3975775" y="400303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-5f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E66E673-A6D1-F271-74E2-7B494D3414B3}"/>
              </a:ext>
            </a:extLst>
          </p:cNvPr>
          <p:cNvSpPr txBox="1"/>
          <p:nvPr/>
        </p:nvSpPr>
        <p:spPr>
          <a:xfrm>
            <a:off x="2060038" y="366391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2   1   0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53843F60-EFEE-7E9D-7031-15492EE0707D}"/>
              </a:ext>
            </a:extLst>
          </p:cNvPr>
          <p:cNvSpPr/>
          <p:nvPr/>
        </p:nvSpPr>
        <p:spPr>
          <a:xfrm>
            <a:off x="5065551" y="369357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71673584-4431-70A2-D01A-45F36D374F1A}"/>
              </a:ext>
            </a:extLst>
          </p:cNvPr>
          <p:cNvSpPr/>
          <p:nvPr/>
        </p:nvSpPr>
        <p:spPr>
          <a:xfrm>
            <a:off x="6777056" y="3700999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006113D9-6D23-E2B2-C681-67150C765D74}"/>
              </a:ext>
            </a:extLst>
          </p:cNvPr>
          <p:cNvCxnSpPr>
            <a:cxnSpLocks/>
          </p:cNvCxnSpPr>
          <p:nvPr/>
        </p:nvCxnSpPr>
        <p:spPr>
          <a:xfrm>
            <a:off x="6976223" y="442687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9CAE2F1-ADED-F339-72E9-935DD3CD0AB4}"/>
              </a:ext>
            </a:extLst>
          </p:cNvPr>
          <p:cNvSpPr txBox="1"/>
          <p:nvPr/>
        </p:nvSpPr>
        <p:spPr>
          <a:xfrm>
            <a:off x="6920629" y="400951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AE1D539-854F-0F83-FCE7-ADDB5D1AD62E}"/>
              </a:ext>
            </a:extLst>
          </p:cNvPr>
          <p:cNvSpPr txBox="1"/>
          <p:nvPr/>
        </p:nvSpPr>
        <p:spPr>
          <a:xfrm>
            <a:off x="4900288" y="366391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-2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-3  6  10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0289CA0C-4959-2D95-3500-95770C55B843}"/>
              </a:ext>
            </a:extLst>
          </p:cNvPr>
          <p:cNvSpPr/>
          <p:nvPr/>
        </p:nvSpPr>
        <p:spPr>
          <a:xfrm>
            <a:off x="7973341" y="3687097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493AD2CE-9A8F-850D-770B-A4D02104692D}"/>
              </a:ext>
            </a:extLst>
          </p:cNvPr>
          <p:cNvSpPr/>
          <p:nvPr/>
        </p:nvSpPr>
        <p:spPr>
          <a:xfrm>
            <a:off x="9546044" y="3687097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38E29D21-DA67-9979-4F22-8E50E0D9135D}"/>
              </a:ext>
            </a:extLst>
          </p:cNvPr>
          <p:cNvSpPr txBox="1"/>
          <p:nvPr/>
        </p:nvSpPr>
        <p:spPr>
          <a:xfrm>
            <a:off x="7838391" y="369188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-2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2   1   0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1  -4 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B5BCA27-FA18-02E2-C7D7-7D257A98D241}"/>
              </a:ext>
            </a:extLst>
          </p:cNvPr>
          <p:cNvSpPr txBox="1"/>
          <p:nvPr/>
        </p:nvSpPr>
        <p:spPr>
          <a:xfrm>
            <a:off x="9689617" y="4209565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A</a:t>
            </a: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CFF66F3D-B238-CBB4-3CA2-2EF4DCD9C8FF}"/>
              </a:ext>
            </a:extLst>
          </p:cNvPr>
          <p:cNvSpPr/>
          <p:nvPr/>
        </p:nvSpPr>
        <p:spPr>
          <a:xfrm>
            <a:off x="2133532" y="5616000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25007413-0277-A521-F46D-42212A0D0E0C}"/>
              </a:ext>
            </a:extLst>
          </p:cNvPr>
          <p:cNvSpPr/>
          <p:nvPr/>
        </p:nvSpPr>
        <p:spPr>
          <a:xfrm>
            <a:off x="3706235" y="5616000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4979746-DD1F-2EA0-8ED4-5EA1B6A2ECBF}"/>
              </a:ext>
            </a:extLst>
          </p:cNvPr>
          <p:cNvSpPr txBox="1"/>
          <p:nvPr/>
        </p:nvSpPr>
        <p:spPr>
          <a:xfrm>
            <a:off x="1315635" y="5779944"/>
            <a:ext cx="788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Q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A526BA55-A13A-D856-E0E1-C0CC8F4481FC}"/>
              </a:ext>
            </a:extLst>
          </p:cNvPr>
          <p:cNvCxnSpPr>
            <a:cxnSpLocks/>
          </p:cNvCxnSpPr>
          <p:nvPr/>
        </p:nvCxnSpPr>
        <p:spPr>
          <a:xfrm>
            <a:off x="3967844" y="609774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ECC831EA-7F29-076B-6BCE-AB84C0E674B5}"/>
              </a:ext>
            </a:extLst>
          </p:cNvPr>
          <p:cNvSpPr txBox="1"/>
          <p:nvPr/>
        </p:nvSpPr>
        <p:spPr>
          <a:xfrm>
            <a:off x="3949234" y="568037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-5f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575EB923-B2D1-DAC3-FEFA-074E156CF794}"/>
              </a:ext>
            </a:extLst>
          </p:cNvPr>
          <p:cNvSpPr/>
          <p:nvPr/>
        </p:nvSpPr>
        <p:spPr>
          <a:xfrm>
            <a:off x="5039010" y="5616000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errar corchete 32">
            <a:extLst>
              <a:ext uri="{FF2B5EF4-FFF2-40B4-BE49-F238E27FC236}">
                <a16:creationId xmlns:a16="http://schemas.microsoft.com/office/drawing/2014/main" id="{67A400FE-AC96-D0A5-FC55-50CE3318605A}"/>
              </a:ext>
            </a:extLst>
          </p:cNvPr>
          <p:cNvSpPr/>
          <p:nvPr/>
        </p:nvSpPr>
        <p:spPr>
          <a:xfrm>
            <a:off x="6750515" y="5616000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D935F488-1FD0-5707-F8FF-F95FFBDC8942}"/>
              </a:ext>
            </a:extLst>
          </p:cNvPr>
          <p:cNvCxnSpPr>
            <a:cxnSpLocks/>
          </p:cNvCxnSpPr>
          <p:nvPr/>
        </p:nvCxnSpPr>
        <p:spPr>
          <a:xfrm>
            <a:off x="6949682" y="61042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6D86D19-7544-7E9A-727B-49D0B0356C7A}"/>
              </a:ext>
            </a:extLst>
          </p:cNvPr>
          <p:cNvSpPr txBox="1"/>
          <p:nvPr/>
        </p:nvSpPr>
        <p:spPr>
          <a:xfrm>
            <a:off x="6894088" y="568685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4DC59BFE-6C66-39C4-15FC-DFFCB8C60F7A}"/>
              </a:ext>
            </a:extLst>
          </p:cNvPr>
          <p:cNvSpPr/>
          <p:nvPr/>
        </p:nvSpPr>
        <p:spPr>
          <a:xfrm>
            <a:off x="7946800" y="5616000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F4D6D73F-7C69-8AB9-CE74-F424E112ECF7}"/>
              </a:ext>
            </a:extLst>
          </p:cNvPr>
          <p:cNvSpPr/>
          <p:nvPr/>
        </p:nvSpPr>
        <p:spPr>
          <a:xfrm>
            <a:off x="9519503" y="5616000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28536C0-579B-C289-093F-D13B7D4BE557}"/>
              </a:ext>
            </a:extLst>
          </p:cNvPr>
          <p:cNvSpPr txBox="1"/>
          <p:nvPr/>
        </p:nvSpPr>
        <p:spPr>
          <a:xfrm>
            <a:off x="9663076" y="5886914"/>
            <a:ext cx="788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Q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EE16DA98-9359-5181-1F95-F5FE37922F0C}"/>
              </a:ext>
            </a:extLst>
          </p:cNvPr>
          <p:cNvSpPr txBox="1"/>
          <p:nvPr/>
        </p:nvSpPr>
        <p:spPr>
          <a:xfrm>
            <a:off x="2004449" y="556439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1  -1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 2 -4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45FD550B-42E3-40B0-3DE6-67E53D60AF63}"/>
              </a:ext>
            </a:extLst>
          </p:cNvPr>
          <p:cNvSpPr txBox="1"/>
          <p:nvPr/>
        </p:nvSpPr>
        <p:spPr>
          <a:xfrm>
            <a:off x="7816676" y="554135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1  -1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2 -4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8B7832A-53AC-F5E9-E67E-9CCBF7B2E715}"/>
              </a:ext>
            </a:extLst>
          </p:cNvPr>
          <p:cNvSpPr txBox="1"/>
          <p:nvPr/>
        </p:nvSpPr>
        <p:spPr>
          <a:xfrm>
            <a:off x="5001946" y="55535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 1  -1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-3   1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009A38F7-C466-6DA0-E953-1B4489AF1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…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matrices and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inverse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08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1" grpId="0"/>
      <p:bldP spid="12" grpId="0" animBg="1"/>
      <p:bldP spid="13" grpId="0" animBg="1"/>
      <p:bldP spid="15" grpId="0"/>
      <p:bldP spid="16" grpId="0"/>
      <p:bldP spid="17" grpId="0" animBg="1"/>
      <p:bldP spid="21" grpId="0" animBg="1"/>
      <p:bldP spid="25" grpId="0"/>
      <p:bldP spid="26" grpId="0"/>
      <p:bldP spid="27" grpId="0" animBg="1"/>
      <p:bldP spid="28" grpId="0" animBg="1"/>
      <p:bldP spid="29" grpId="0"/>
      <p:bldP spid="31" grpId="0"/>
      <p:bldP spid="32" grpId="0" animBg="1"/>
      <p:bldP spid="33" grpId="0" animBg="1"/>
      <p:bldP spid="35" grpId="0"/>
      <p:bldP spid="36" grpId="0" animBg="1"/>
      <p:bldP spid="37" grpId="0" animBg="1"/>
      <p:bldP spid="38" grpId="0"/>
      <p:bldP spid="39" grpId="0"/>
      <p:bldP spid="40" grpId="0"/>
      <p:bldP spid="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E9DCD29-3E1B-3DEB-6C17-3B91CEFFA3FB}"/>
              </a:ext>
            </a:extLst>
          </p:cNvPr>
          <p:cNvSpPr txBox="1"/>
          <p:nvPr/>
        </p:nvSpPr>
        <p:spPr>
          <a:xfrm>
            <a:off x="310294" y="1807323"/>
            <a:ext cx="1195053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next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inverse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distinct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possible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>
                <a:latin typeface="Comic Sans MS" panose="030F0702030302020204" pitchFamily="66" charset="0"/>
              </a:rPr>
              <a:t>  operations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(i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≠j)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: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= e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e =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(1/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λ)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+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i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-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B75708C3-ACEB-3E15-BA58-E16DA2B0115B}"/>
              </a:ext>
            </a:extLst>
          </p:cNvPr>
          <p:cNvCxnSpPr/>
          <p:nvPr/>
        </p:nvCxnSpPr>
        <p:spPr>
          <a:xfrm flipV="1">
            <a:off x="3807619" y="3314871"/>
            <a:ext cx="493200" cy="3405"/>
          </a:xfrm>
          <a:prstGeom prst="straightConnector1">
            <a:avLst/>
          </a:prstGeom>
          <a:ln w="381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5D1E5FC7-A469-B1BE-610F-062AFE8694F2}"/>
              </a:ext>
            </a:extLst>
          </p:cNvPr>
          <p:cNvCxnSpPr/>
          <p:nvPr/>
        </p:nvCxnSpPr>
        <p:spPr>
          <a:xfrm flipV="1">
            <a:off x="7397983" y="3315560"/>
            <a:ext cx="493200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B892974C-C63E-D7F3-313F-9B8CF0ED2729}"/>
              </a:ext>
            </a:extLst>
          </p:cNvPr>
          <p:cNvSpPr txBox="1"/>
          <p:nvPr/>
        </p:nvSpPr>
        <p:spPr>
          <a:xfrm>
            <a:off x="310294" y="4487121"/>
            <a:ext cx="11950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e =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(i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≠j)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: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= e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e =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(1/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λ)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 =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+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K, i</a:t>
            </a:r>
            <a:r>
              <a:rPr lang="el-GR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≠</a:t>
            </a:r>
            <a:r>
              <a:rPr lang="es-ES_tradnl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-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C5F4CFF-D38E-6972-0CEE-D897DD3E5602}"/>
              </a:ext>
            </a:extLst>
          </p:cNvPr>
          <p:cNvCxnSpPr/>
          <p:nvPr/>
        </p:nvCxnSpPr>
        <p:spPr>
          <a:xfrm flipV="1">
            <a:off x="3807619" y="4804739"/>
            <a:ext cx="493200" cy="3405"/>
          </a:xfrm>
          <a:prstGeom prst="straightConnector1">
            <a:avLst/>
          </a:prstGeom>
          <a:ln w="381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CD68C200-21C5-6E72-155E-1A2D112A7120}"/>
              </a:ext>
            </a:extLst>
          </p:cNvPr>
          <p:cNvCxnSpPr/>
          <p:nvPr/>
        </p:nvCxnSpPr>
        <p:spPr>
          <a:xfrm flipV="1">
            <a:off x="7371198" y="4794136"/>
            <a:ext cx="493200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21175FC-B1F7-4299-4D7D-B0F885C8B49B}"/>
              </a:ext>
            </a:extLst>
          </p:cNvPr>
          <p:cNvSpPr txBox="1"/>
          <p:nvPr/>
        </p:nvSpPr>
        <p:spPr>
          <a:xfrm>
            <a:off x="1263445" y="3046123"/>
            <a:ext cx="1180708" cy="523220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i="1" dirty="0">
                <a:solidFill>
                  <a:schemeClr val="accent6">
                    <a:lumMod val="75000"/>
                  </a:schemeClr>
                </a:solidFill>
              </a:rPr>
              <a:t>E.R.O.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68F26DF-CB4E-A276-4578-D741A1681B62}"/>
              </a:ext>
            </a:extLst>
          </p:cNvPr>
          <p:cNvSpPr txBox="1"/>
          <p:nvPr/>
        </p:nvSpPr>
        <p:spPr>
          <a:xfrm>
            <a:off x="1263445" y="4605946"/>
            <a:ext cx="1192186" cy="523220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i="1" dirty="0">
                <a:solidFill>
                  <a:schemeClr val="accent6">
                    <a:lumMod val="75000"/>
                  </a:schemeClr>
                </a:solidFill>
              </a:rPr>
              <a:t>E.C.O.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6B2C572-6C98-28C0-59E1-4F2665B446BA}"/>
              </a:ext>
            </a:extLst>
          </p:cNvPr>
          <p:cNvSpPr txBox="1"/>
          <p:nvPr/>
        </p:nvSpPr>
        <p:spPr>
          <a:xfrm>
            <a:off x="334296" y="6046944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all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makes</a:t>
            </a:r>
            <a:r>
              <a:rPr lang="es-ES" sz="2700">
                <a:latin typeface="Comic Sans MS" panose="030F0702030302020204" pitchFamily="66" charset="0"/>
              </a:rPr>
              <a:t> sense: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baseline="30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(A)) = A =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(A))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892F94C1-0C42-476E-25E8-1730E3303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…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matrices and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inverse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5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5FAA0-F814-586A-63E9-3D0AF2B23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204D17A2-E008-DF68-2EE6-C0D3CFA30BAB}"/>
              </a:ext>
            </a:extLst>
          </p:cNvPr>
          <p:cNvSpPr txBox="1"/>
          <p:nvPr/>
        </p:nvSpPr>
        <p:spPr>
          <a:xfrm>
            <a:off x="244283" y="2306065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                    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0524BCB-AC7D-03E0-10C8-48EACE9EE9A0}"/>
              </a:ext>
            </a:extLst>
          </p:cNvPr>
          <p:cNvSpPr txBox="1"/>
          <p:nvPr/>
        </p:nvSpPr>
        <p:spPr>
          <a:xfrm>
            <a:off x="473902" y="3692373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C15D402F-837B-022E-D78D-31FAFD6F6608}"/>
              </a:ext>
            </a:extLst>
          </p:cNvPr>
          <p:cNvCxnSpPr>
            <a:cxnSpLocks/>
          </p:cNvCxnSpPr>
          <p:nvPr/>
        </p:nvCxnSpPr>
        <p:spPr>
          <a:xfrm>
            <a:off x="1035485" y="395267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142EDA34-67D5-A9A9-9449-81240801DDF5}"/>
              </a:ext>
            </a:extLst>
          </p:cNvPr>
          <p:cNvSpPr txBox="1"/>
          <p:nvPr/>
        </p:nvSpPr>
        <p:spPr>
          <a:xfrm>
            <a:off x="943407" y="3552561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" name="Abrir corchete 1">
            <a:extLst>
              <a:ext uri="{FF2B5EF4-FFF2-40B4-BE49-F238E27FC236}">
                <a16:creationId xmlns:a16="http://schemas.microsoft.com/office/drawing/2014/main" id="{2354A410-0335-E2BE-5C80-032B96EA5BA4}"/>
              </a:ext>
            </a:extLst>
          </p:cNvPr>
          <p:cNvSpPr/>
          <p:nvPr/>
        </p:nvSpPr>
        <p:spPr>
          <a:xfrm>
            <a:off x="5264293" y="2105693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C14BC5D-26A8-BB39-2804-31B68CD15CEC}"/>
              </a:ext>
            </a:extLst>
          </p:cNvPr>
          <p:cNvSpPr/>
          <p:nvPr/>
        </p:nvSpPr>
        <p:spPr>
          <a:xfrm>
            <a:off x="6380194" y="2105693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8B313A5-E50C-F57F-9115-ABA66CAD8EEA}"/>
              </a:ext>
            </a:extLst>
          </p:cNvPr>
          <p:cNvSpPr txBox="1"/>
          <p:nvPr/>
        </p:nvSpPr>
        <p:spPr>
          <a:xfrm>
            <a:off x="4343195" y="2321396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6392E75-E329-0EC6-CF70-11C1C9CDAC3B}"/>
              </a:ext>
            </a:extLst>
          </p:cNvPr>
          <p:cNvSpPr txBox="1"/>
          <p:nvPr/>
        </p:nvSpPr>
        <p:spPr>
          <a:xfrm>
            <a:off x="5199360" y="201294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3   4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93EB5BE4-6F3E-1B6B-FE6D-30261CB07A48}"/>
              </a:ext>
            </a:extLst>
          </p:cNvPr>
          <p:cNvCxnSpPr>
            <a:cxnSpLocks/>
          </p:cNvCxnSpPr>
          <p:nvPr/>
        </p:nvCxnSpPr>
        <p:spPr>
          <a:xfrm>
            <a:off x="1320869" y="3799346"/>
            <a:ext cx="262347" cy="0"/>
          </a:xfrm>
          <a:prstGeom prst="straightConnector1">
            <a:avLst/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9981FCF-C3CB-58D0-B53B-2A4ECA9888BF}"/>
              </a:ext>
            </a:extLst>
          </p:cNvPr>
          <p:cNvSpPr txBox="1"/>
          <p:nvPr/>
        </p:nvSpPr>
        <p:spPr>
          <a:xfrm>
            <a:off x="1913931" y="356277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63FD1ABD-1A3F-EF6C-FA72-F98A473C5C09}"/>
              </a:ext>
            </a:extLst>
          </p:cNvPr>
          <p:cNvSpPr/>
          <p:nvPr/>
        </p:nvSpPr>
        <p:spPr>
          <a:xfrm>
            <a:off x="1994603" y="3648915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B34A431C-BF27-5117-0575-894A2985C6FC}"/>
              </a:ext>
            </a:extLst>
          </p:cNvPr>
          <p:cNvSpPr/>
          <p:nvPr/>
        </p:nvSpPr>
        <p:spPr>
          <a:xfrm>
            <a:off x="3081643" y="3648915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1EDE7756-BDE4-AB7F-C0CC-4FDAB37FB107}"/>
              </a:ext>
            </a:extLst>
          </p:cNvPr>
          <p:cNvCxnSpPr>
            <a:cxnSpLocks/>
          </p:cNvCxnSpPr>
          <p:nvPr/>
        </p:nvCxnSpPr>
        <p:spPr>
          <a:xfrm>
            <a:off x="3370211" y="395521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>
            <a:extLst>
              <a:ext uri="{FF2B5EF4-FFF2-40B4-BE49-F238E27FC236}">
                <a16:creationId xmlns:a16="http://schemas.microsoft.com/office/drawing/2014/main" id="{694868A2-FE5B-BAB3-9F3A-778082248C5C}"/>
              </a:ext>
            </a:extLst>
          </p:cNvPr>
          <p:cNvSpPr txBox="1"/>
          <p:nvPr/>
        </p:nvSpPr>
        <p:spPr>
          <a:xfrm>
            <a:off x="3278133" y="3555101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919BC7D4-6652-966D-3326-3BF35214A422}"/>
              </a:ext>
            </a:extLst>
          </p:cNvPr>
          <p:cNvCxnSpPr>
            <a:cxnSpLocks/>
          </p:cNvCxnSpPr>
          <p:nvPr/>
        </p:nvCxnSpPr>
        <p:spPr>
          <a:xfrm>
            <a:off x="3655595" y="3801886"/>
            <a:ext cx="262347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AE3A03E3-3131-0C67-2B0A-2207597E75F2}"/>
              </a:ext>
            </a:extLst>
          </p:cNvPr>
          <p:cNvSpPr/>
          <p:nvPr/>
        </p:nvSpPr>
        <p:spPr>
          <a:xfrm>
            <a:off x="4329329" y="3651455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0AA3AA09-3CAB-187E-FD96-58D82A85336B}"/>
              </a:ext>
            </a:extLst>
          </p:cNvPr>
          <p:cNvSpPr/>
          <p:nvPr/>
        </p:nvSpPr>
        <p:spPr>
          <a:xfrm>
            <a:off x="5416369" y="3651455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2D31FB5-5FCD-E15E-D687-817D391DFCA9}"/>
              </a:ext>
            </a:extLst>
          </p:cNvPr>
          <p:cNvSpPr txBox="1"/>
          <p:nvPr/>
        </p:nvSpPr>
        <p:spPr>
          <a:xfrm>
            <a:off x="4292059" y="362860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02DCB57-8132-8D4F-3DE0-8D049F279B4B}"/>
              </a:ext>
            </a:extLst>
          </p:cNvPr>
          <p:cNvSpPr txBox="1"/>
          <p:nvPr/>
        </p:nvSpPr>
        <p:spPr>
          <a:xfrm>
            <a:off x="5536478" y="3755156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=A;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735446F-0FAA-6E7B-6B35-AED86D39B735}"/>
              </a:ext>
            </a:extLst>
          </p:cNvPr>
          <p:cNvSpPr txBox="1"/>
          <p:nvPr/>
        </p:nvSpPr>
        <p:spPr>
          <a:xfrm>
            <a:off x="6350607" y="3750489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594DF8D3-B8EC-C33F-48DE-EC622C8532A1}"/>
              </a:ext>
            </a:extLst>
          </p:cNvPr>
          <p:cNvCxnSpPr>
            <a:cxnSpLocks/>
          </p:cNvCxnSpPr>
          <p:nvPr/>
        </p:nvCxnSpPr>
        <p:spPr>
          <a:xfrm>
            <a:off x="6912190" y="401078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uadroTexto 51">
            <a:extLst>
              <a:ext uri="{FF2B5EF4-FFF2-40B4-BE49-F238E27FC236}">
                <a16:creationId xmlns:a16="http://schemas.microsoft.com/office/drawing/2014/main" id="{008239D9-ADE7-B066-9757-C0EF5BEED1C6}"/>
              </a:ext>
            </a:extLst>
          </p:cNvPr>
          <p:cNvSpPr txBox="1"/>
          <p:nvPr/>
        </p:nvSpPr>
        <p:spPr>
          <a:xfrm>
            <a:off x="6820112" y="3610677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2 c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4" name="Abrir corchete 53">
            <a:extLst>
              <a:ext uri="{FF2B5EF4-FFF2-40B4-BE49-F238E27FC236}">
                <a16:creationId xmlns:a16="http://schemas.microsoft.com/office/drawing/2014/main" id="{14335369-ACF6-7213-B476-BB1CB1FBA37B}"/>
              </a:ext>
            </a:extLst>
          </p:cNvPr>
          <p:cNvSpPr/>
          <p:nvPr/>
        </p:nvSpPr>
        <p:spPr>
          <a:xfrm>
            <a:off x="7871308" y="3707031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errar corchete 54">
            <a:extLst>
              <a:ext uri="{FF2B5EF4-FFF2-40B4-BE49-F238E27FC236}">
                <a16:creationId xmlns:a16="http://schemas.microsoft.com/office/drawing/2014/main" id="{8B8296DE-DCFA-294F-CB5D-E29B8468B67E}"/>
              </a:ext>
            </a:extLst>
          </p:cNvPr>
          <p:cNvSpPr/>
          <p:nvPr/>
        </p:nvSpPr>
        <p:spPr>
          <a:xfrm>
            <a:off x="8958348" y="3707031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5F9BFED8-FCDE-DCF1-880D-3C0A1A71D088}"/>
              </a:ext>
            </a:extLst>
          </p:cNvPr>
          <p:cNvCxnSpPr>
            <a:cxnSpLocks/>
          </p:cNvCxnSpPr>
          <p:nvPr/>
        </p:nvCxnSpPr>
        <p:spPr>
          <a:xfrm>
            <a:off x="9246916" y="40133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>
            <a:extLst>
              <a:ext uri="{FF2B5EF4-FFF2-40B4-BE49-F238E27FC236}">
                <a16:creationId xmlns:a16="http://schemas.microsoft.com/office/drawing/2014/main" id="{F782F737-4E15-9CFC-D07A-F8F2FF3A06DC}"/>
              </a:ext>
            </a:extLst>
          </p:cNvPr>
          <p:cNvSpPr txBox="1"/>
          <p:nvPr/>
        </p:nvSpPr>
        <p:spPr>
          <a:xfrm>
            <a:off x="9154838" y="3613217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(1/2)c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endParaRPr lang="es-ES" sz="2000" baseline="-25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Abrir corchete 58">
            <a:extLst>
              <a:ext uri="{FF2B5EF4-FFF2-40B4-BE49-F238E27FC236}">
                <a16:creationId xmlns:a16="http://schemas.microsoft.com/office/drawing/2014/main" id="{4E3EF8E4-33FF-2BF3-2C21-E0D7577E1A3D}"/>
              </a:ext>
            </a:extLst>
          </p:cNvPr>
          <p:cNvSpPr/>
          <p:nvPr/>
        </p:nvSpPr>
        <p:spPr>
          <a:xfrm>
            <a:off x="10206034" y="3709571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errar corchete 59">
            <a:extLst>
              <a:ext uri="{FF2B5EF4-FFF2-40B4-BE49-F238E27FC236}">
                <a16:creationId xmlns:a16="http://schemas.microsoft.com/office/drawing/2014/main" id="{F6E817DF-515E-4732-C3C5-A062D444D759}"/>
              </a:ext>
            </a:extLst>
          </p:cNvPr>
          <p:cNvSpPr/>
          <p:nvPr/>
        </p:nvSpPr>
        <p:spPr>
          <a:xfrm>
            <a:off x="11293074" y="3709571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4853956D-E0F2-6CC6-1043-6ECC473A6875}"/>
              </a:ext>
            </a:extLst>
          </p:cNvPr>
          <p:cNvSpPr txBox="1"/>
          <p:nvPr/>
        </p:nvSpPr>
        <p:spPr>
          <a:xfrm>
            <a:off x="11413183" y="3813272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=A;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26AFD565-2F87-C581-A432-B94DA4BCACB1}"/>
              </a:ext>
            </a:extLst>
          </p:cNvPr>
          <p:cNvSpPr txBox="1"/>
          <p:nvPr/>
        </p:nvSpPr>
        <p:spPr>
          <a:xfrm>
            <a:off x="7784712" y="366916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6   4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2F5F727-10DA-1EFC-FEBD-5516E5E82FB0}"/>
              </a:ext>
            </a:extLst>
          </p:cNvPr>
          <p:cNvSpPr txBox="1"/>
          <p:nvPr/>
        </p:nvSpPr>
        <p:spPr>
          <a:xfrm>
            <a:off x="10119438" y="369237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FC822503-C226-84B9-1056-7A6BC139979E}"/>
              </a:ext>
            </a:extLst>
          </p:cNvPr>
          <p:cNvCxnSpPr>
            <a:cxnSpLocks/>
          </p:cNvCxnSpPr>
          <p:nvPr/>
        </p:nvCxnSpPr>
        <p:spPr>
          <a:xfrm>
            <a:off x="1034453" y="556383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D794E7F6-DF39-B50E-328E-135478909B15}"/>
              </a:ext>
            </a:extLst>
          </p:cNvPr>
          <p:cNvSpPr txBox="1"/>
          <p:nvPr/>
        </p:nvSpPr>
        <p:spPr>
          <a:xfrm>
            <a:off x="924654" y="5134343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-3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AA46083E-89C4-A5CF-3E9B-711D2B7F363C}"/>
              </a:ext>
            </a:extLst>
          </p:cNvPr>
          <p:cNvSpPr/>
          <p:nvPr/>
        </p:nvSpPr>
        <p:spPr>
          <a:xfrm>
            <a:off x="1993571" y="5260075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Cerrar corchete 67">
            <a:extLst>
              <a:ext uri="{FF2B5EF4-FFF2-40B4-BE49-F238E27FC236}">
                <a16:creationId xmlns:a16="http://schemas.microsoft.com/office/drawing/2014/main" id="{CB79EB71-136B-A22A-CCB5-9073735FEAB2}"/>
              </a:ext>
            </a:extLst>
          </p:cNvPr>
          <p:cNvSpPr/>
          <p:nvPr/>
        </p:nvSpPr>
        <p:spPr>
          <a:xfrm>
            <a:off x="3080611" y="5260075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7EED1657-6DE5-86E4-92DC-892C4B7E7A7C}"/>
              </a:ext>
            </a:extLst>
          </p:cNvPr>
          <p:cNvCxnSpPr>
            <a:cxnSpLocks/>
          </p:cNvCxnSpPr>
          <p:nvPr/>
        </p:nvCxnSpPr>
        <p:spPr>
          <a:xfrm>
            <a:off x="3369179" y="556637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1BA09C1D-A558-BA47-2105-8BC286E28D8E}"/>
              </a:ext>
            </a:extLst>
          </p:cNvPr>
          <p:cNvSpPr/>
          <p:nvPr/>
        </p:nvSpPr>
        <p:spPr>
          <a:xfrm>
            <a:off x="4328297" y="5262615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57129DC0-5881-E548-48BF-265C46707EF2}"/>
              </a:ext>
            </a:extLst>
          </p:cNvPr>
          <p:cNvSpPr/>
          <p:nvPr/>
        </p:nvSpPr>
        <p:spPr>
          <a:xfrm>
            <a:off x="5415337" y="5262615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593FB2F5-2E13-54DE-3DCC-AAA845AD3BD4}"/>
              </a:ext>
            </a:extLst>
          </p:cNvPr>
          <p:cNvSpPr txBox="1"/>
          <p:nvPr/>
        </p:nvSpPr>
        <p:spPr>
          <a:xfrm>
            <a:off x="5535446" y="5366316"/>
            <a:ext cx="827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=A.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ECBDFEB-2CD7-CD2F-B0EC-42E36B489533}"/>
              </a:ext>
            </a:extLst>
          </p:cNvPr>
          <p:cNvSpPr txBox="1"/>
          <p:nvPr/>
        </p:nvSpPr>
        <p:spPr>
          <a:xfrm>
            <a:off x="501413" y="5270045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06D81E8A-FA5A-6F8B-4816-D2A0E35EA405}"/>
              </a:ext>
            </a:extLst>
          </p:cNvPr>
          <p:cNvSpPr txBox="1"/>
          <p:nvPr/>
        </p:nvSpPr>
        <p:spPr>
          <a:xfrm>
            <a:off x="3278133" y="5166261"/>
            <a:ext cx="11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+3 r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0E454CAC-4618-8431-77B3-86D911C1BAC3}"/>
              </a:ext>
            </a:extLst>
          </p:cNvPr>
          <p:cNvSpPr txBox="1"/>
          <p:nvPr/>
        </p:nvSpPr>
        <p:spPr>
          <a:xfrm>
            <a:off x="1893841" y="517284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-2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57AF1361-3798-AEE5-EE9F-8C83889ADA91}"/>
              </a:ext>
            </a:extLst>
          </p:cNvPr>
          <p:cNvSpPr txBox="1"/>
          <p:nvPr/>
        </p:nvSpPr>
        <p:spPr>
          <a:xfrm>
            <a:off x="4254953" y="522658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1   2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3   4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23BD32D-B62C-2D0F-0B01-D039CD5E5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…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matrices and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inverse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47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3A483-4A5D-5F83-BE35-1E01FEA40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9FDBDF4-F5CA-FCB2-414F-3E6DF4A32771}"/>
              </a:ext>
            </a:extLst>
          </p:cNvPr>
          <p:cNvSpPr txBox="1"/>
          <p:nvPr/>
        </p:nvSpPr>
        <p:spPr>
          <a:xfrm>
            <a:off x="241468" y="1944627"/>
            <a:ext cx="1195053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b="1" u="sng" dirty="0" err="1">
                <a:latin typeface="Comic Sans MS" panose="030F0702030302020204" pitchFamily="66" charset="0"/>
              </a:rPr>
              <a:t>Observation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and/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e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…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on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in </a:t>
            </a:r>
            <a:r>
              <a:rPr lang="es-ES" sz="2700" dirty="0" err="1">
                <a:latin typeface="Comic Sans MS" panose="030F0702030302020204" pitchFamily="66" charset="0"/>
              </a:rPr>
              <a:t>such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way</a:t>
            </a:r>
            <a:r>
              <a:rPr lang="es-ES" sz="2700" dirty="0">
                <a:latin typeface="Comic Sans MS" panose="030F0702030302020204" pitchFamily="66" charset="0"/>
              </a:rPr>
              <a:t> that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A                          </a:t>
            </a:r>
            <a:r>
              <a:rPr lang="es-ES" sz="2700" dirty="0">
                <a:latin typeface="Comic Sans MS" panose="030F0702030302020204" pitchFamily="66" charset="0"/>
              </a:rPr>
              <a:t>•••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4D953D27-BA78-2CC9-A62A-6875AB595CF1}"/>
              </a:ext>
            </a:extLst>
          </p:cNvPr>
          <p:cNvCxnSpPr/>
          <p:nvPr/>
        </p:nvCxnSpPr>
        <p:spPr>
          <a:xfrm>
            <a:off x="3416886" y="342900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4942CF13-78E2-7D72-3918-58929E0B6688}"/>
              </a:ext>
            </a:extLst>
          </p:cNvPr>
          <p:cNvSpPr txBox="1"/>
          <p:nvPr/>
        </p:nvSpPr>
        <p:spPr>
          <a:xfrm>
            <a:off x="3623996" y="2836875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endParaRPr lang="es-ES_tradnl" sz="2800" baseline="-25000" dirty="0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06882D98-69E6-8BA1-3CE9-A2DCDCA6AB16}"/>
              </a:ext>
            </a:extLst>
          </p:cNvPr>
          <p:cNvCxnSpPr/>
          <p:nvPr/>
        </p:nvCxnSpPr>
        <p:spPr>
          <a:xfrm>
            <a:off x="4680518" y="342900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F0DA4C1-8936-358F-DB5B-2DD70A67463C}"/>
              </a:ext>
            </a:extLst>
          </p:cNvPr>
          <p:cNvSpPr txBox="1"/>
          <p:nvPr/>
        </p:nvSpPr>
        <p:spPr>
          <a:xfrm>
            <a:off x="4887628" y="2836875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es-ES_tradnl" sz="2800" baseline="-25000" dirty="0"/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C83DD088-6647-0039-8A9C-11A8C9855595}"/>
              </a:ext>
            </a:extLst>
          </p:cNvPr>
          <p:cNvCxnSpPr/>
          <p:nvPr/>
        </p:nvCxnSpPr>
        <p:spPr>
          <a:xfrm>
            <a:off x="6635569" y="342900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72BB3E1-7C3E-6303-FA96-82FCAAE1E9C8}"/>
              </a:ext>
            </a:extLst>
          </p:cNvPr>
          <p:cNvSpPr txBox="1"/>
          <p:nvPr/>
        </p:nvSpPr>
        <p:spPr>
          <a:xfrm>
            <a:off x="6842679" y="2836875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endParaRPr lang="es-ES_tradnl" sz="2800" baseline="-250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946D1D8-4610-BBB9-176A-E7B8512C02D5}"/>
              </a:ext>
            </a:extLst>
          </p:cNvPr>
          <p:cNvSpPr txBox="1"/>
          <p:nvPr/>
        </p:nvSpPr>
        <p:spPr>
          <a:xfrm>
            <a:off x="234462" y="3828461"/>
            <a:ext cx="120951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can reverse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process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applying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orderly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respective inverse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A                          </a:t>
            </a:r>
            <a:r>
              <a:rPr lang="es-ES" sz="2700" dirty="0">
                <a:latin typeface="Comic Sans MS" panose="030F0702030302020204" pitchFamily="66" charset="0"/>
              </a:rPr>
              <a:t>•••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228021D-0929-BAA0-C9AA-2259D848B8AE}"/>
              </a:ext>
            </a:extLst>
          </p:cNvPr>
          <p:cNvSpPr txBox="1"/>
          <p:nvPr/>
        </p:nvSpPr>
        <p:spPr>
          <a:xfrm>
            <a:off x="3623996" y="4293800"/>
            <a:ext cx="958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61944F5-CC0D-0390-AA3A-A05632C3F450}"/>
              </a:ext>
            </a:extLst>
          </p:cNvPr>
          <p:cNvSpPr txBox="1"/>
          <p:nvPr/>
        </p:nvSpPr>
        <p:spPr>
          <a:xfrm>
            <a:off x="4703036" y="4313699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9DA804D4-FFC3-1AEB-3253-709794E9E0CA}"/>
              </a:ext>
            </a:extLst>
          </p:cNvPr>
          <p:cNvSpPr txBox="1"/>
          <p:nvPr/>
        </p:nvSpPr>
        <p:spPr>
          <a:xfrm>
            <a:off x="6676824" y="4300099"/>
            <a:ext cx="976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EF3F9170-3ABC-8230-4080-2B5AE31DB116}"/>
              </a:ext>
            </a:extLst>
          </p:cNvPr>
          <p:cNvCxnSpPr>
            <a:cxnSpLocks/>
          </p:cNvCxnSpPr>
          <p:nvPr/>
        </p:nvCxnSpPr>
        <p:spPr>
          <a:xfrm flipH="1">
            <a:off x="6596578" y="4932067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0E6D0E98-A0EC-B8C0-171A-ACDA3248EDA3}"/>
              </a:ext>
            </a:extLst>
          </p:cNvPr>
          <p:cNvCxnSpPr>
            <a:cxnSpLocks/>
          </p:cNvCxnSpPr>
          <p:nvPr/>
        </p:nvCxnSpPr>
        <p:spPr>
          <a:xfrm flipH="1">
            <a:off x="4641528" y="4932067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06D7883A-8BBA-0485-F5F6-82E18511AA35}"/>
              </a:ext>
            </a:extLst>
          </p:cNvPr>
          <p:cNvCxnSpPr>
            <a:cxnSpLocks/>
          </p:cNvCxnSpPr>
          <p:nvPr/>
        </p:nvCxnSpPr>
        <p:spPr>
          <a:xfrm flipH="1">
            <a:off x="3496124" y="4932067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9576E23-A647-9A45-8004-0A2DE0F60B71}"/>
              </a:ext>
            </a:extLst>
          </p:cNvPr>
          <p:cNvSpPr txBox="1"/>
          <p:nvPr/>
        </p:nvSpPr>
        <p:spPr>
          <a:xfrm>
            <a:off x="227456" y="4659458"/>
            <a:ext cx="119505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                                                  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that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</a:t>
            </a:r>
            <a:r>
              <a:rPr lang="es-ES" sz="2700" dirty="0">
                <a:latin typeface="Comic Sans MS" panose="030F0702030302020204" pitchFamily="66" charset="0"/>
              </a:rPr>
              <a:t>•••                  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A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ACCF9FF-C776-8BAA-AD22-BE1ACB2E8262}"/>
              </a:ext>
            </a:extLst>
          </p:cNvPr>
          <p:cNvSpPr txBox="1"/>
          <p:nvPr/>
        </p:nvSpPr>
        <p:spPr>
          <a:xfrm>
            <a:off x="3623996" y="5500351"/>
            <a:ext cx="979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78B6591-7376-31F7-B0C8-9A6B6B165D3B}"/>
              </a:ext>
            </a:extLst>
          </p:cNvPr>
          <p:cNvSpPr txBox="1"/>
          <p:nvPr/>
        </p:nvSpPr>
        <p:spPr>
          <a:xfrm>
            <a:off x="5585265" y="5517383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AD9813C-1E42-A250-80BC-747F74F7E81A}"/>
              </a:ext>
            </a:extLst>
          </p:cNvPr>
          <p:cNvSpPr txBox="1"/>
          <p:nvPr/>
        </p:nvSpPr>
        <p:spPr>
          <a:xfrm>
            <a:off x="6782176" y="5509114"/>
            <a:ext cx="958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endParaRPr lang="es-ES_tradnl" sz="2800" baseline="30000" dirty="0"/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D51D0B8D-0F9B-3D8E-8752-90C6C2BA75D5}"/>
              </a:ext>
            </a:extLst>
          </p:cNvPr>
          <p:cNvCxnSpPr/>
          <p:nvPr/>
        </p:nvCxnSpPr>
        <p:spPr>
          <a:xfrm>
            <a:off x="3465616" y="613454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8037F639-D330-F0D4-FE8B-4F4556290586}"/>
              </a:ext>
            </a:extLst>
          </p:cNvPr>
          <p:cNvCxnSpPr/>
          <p:nvPr/>
        </p:nvCxnSpPr>
        <p:spPr>
          <a:xfrm>
            <a:off x="5539944" y="6128678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5EB96277-61B7-EC7A-CFB5-FBFD12F4C03B}"/>
              </a:ext>
            </a:extLst>
          </p:cNvPr>
          <p:cNvCxnSpPr/>
          <p:nvPr/>
        </p:nvCxnSpPr>
        <p:spPr>
          <a:xfrm>
            <a:off x="6721186" y="6134540"/>
            <a:ext cx="10199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ítulo 1">
            <a:extLst>
              <a:ext uri="{FF2B5EF4-FFF2-40B4-BE49-F238E27FC236}">
                <a16:creationId xmlns:a16="http://schemas.microsoft.com/office/drawing/2014/main" id="{C9BA8742-1492-4AC5-57C8-3B378C78D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…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matrices and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inverse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16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4" grpId="0"/>
      <p:bldP spid="16" grpId="0"/>
      <p:bldP spid="17" grpId="0"/>
      <p:bldP spid="26" grpId="0"/>
      <p:bldP spid="27" grpId="0"/>
      <p:bldP spid="45" grpId="0"/>
      <p:bldP spid="53" grpId="0"/>
      <p:bldP spid="58" grpId="0"/>
      <p:bldP spid="6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59AE5-CFA1-8B5E-7803-F0DEAF22A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EFAB63D-A41A-FE1D-7250-4B62B3AF1FE2}"/>
              </a:ext>
            </a:extLst>
          </p:cNvPr>
          <p:cNvSpPr txBox="1"/>
          <p:nvPr/>
        </p:nvSpPr>
        <p:spPr>
          <a:xfrm>
            <a:off x="244283" y="2306065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10C69BC-408E-367B-103A-6F3CEFA0939B}"/>
              </a:ext>
            </a:extLst>
          </p:cNvPr>
          <p:cNvSpPr txBox="1"/>
          <p:nvPr/>
        </p:nvSpPr>
        <p:spPr>
          <a:xfrm>
            <a:off x="496108" y="3269603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A=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22C6FA62-FB8F-00A8-2079-C926C934CFA4}"/>
              </a:ext>
            </a:extLst>
          </p:cNvPr>
          <p:cNvCxnSpPr>
            <a:cxnSpLocks/>
          </p:cNvCxnSpPr>
          <p:nvPr/>
        </p:nvCxnSpPr>
        <p:spPr>
          <a:xfrm>
            <a:off x="2550855" y="355210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53820D7B-F707-C5B7-184F-567588CBD644}"/>
              </a:ext>
            </a:extLst>
          </p:cNvPr>
          <p:cNvSpPr txBox="1"/>
          <p:nvPr/>
        </p:nvSpPr>
        <p:spPr>
          <a:xfrm>
            <a:off x="2299121" y="3069548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+ 3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F20E6607-F26D-5EE7-5D0C-DEA43A9C0C90}"/>
              </a:ext>
            </a:extLst>
          </p:cNvPr>
          <p:cNvSpPr txBox="1"/>
          <p:nvPr/>
        </p:nvSpPr>
        <p:spPr>
          <a:xfrm>
            <a:off x="977916" y="2788604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6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D9E3C6C9-ADCD-300C-D647-084B6F972DA1}"/>
              </a:ext>
            </a:extLst>
          </p:cNvPr>
          <p:cNvSpPr/>
          <p:nvPr/>
        </p:nvSpPr>
        <p:spPr>
          <a:xfrm>
            <a:off x="3594072" y="283935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B0539045-9054-287F-7D2E-D14FD6758EF8}"/>
              </a:ext>
            </a:extLst>
          </p:cNvPr>
          <p:cNvSpPr/>
          <p:nvPr/>
        </p:nvSpPr>
        <p:spPr>
          <a:xfrm>
            <a:off x="4681112" y="283935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29BE83C5-5F9F-C611-1018-E7ADA0529C06}"/>
              </a:ext>
            </a:extLst>
          </p:cNvPr>
          <p:cNvCxnSpPr>
            <a:cxnSpLocks/>
          </p:cNvCxnSpPr>
          <p:nvPr/>
        </p:nvCxnSpPr>
        <p:spPr>
          <a:xfrm>
            <a:off x="4968804" y="355210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005FE32B-C22E-57D0-11C3-DA7364F32725}"/>
              </a:ext>
            </a:extLst>
          </p:cNvPr>
          <p:cNvSpPr/>
          <p:nvPr/>
        </p:nvSpPr>
        <p:spPr>
          <a:xfrm>
            <a:off x="5928798" y="284189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4DC7283E-AF7E-1B28-9FCF-A85858CFFEEA}"/>
              </a:ext>
            </a:extLst>
          </p:cNvPr>
          <p:cNvSpPr/>
          <p:nvPr/>
        </p:nvSpPr>
        <p:spPr>
          <a:xfrm>
            <a:off x="7015838" y="284189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DB2318D0-7076-7EC8-899B-085538059F90}"/>
              </a:ext>
            </a:extLst>
          </p:cNvPr>
          <p:cNvSpPr txBox="1"/>
          <p:nvPr/>
        </p:nvSpPr>
        <p:spPr>
          <a:xfrm>
            <a:off x="9502448" y="3290495"/>
            <a:ext cx="2689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=B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3D134055-407E-6775-34CC-E973E198B3E7}"/>
              </a:ext>
            </a:extLst>
          </p:cNvPr>
          <p:cNvSpPr/>
          <p:nvPr/>
        </p:nvSpPr>
        <p:spPr>
          <a:xfrm>
            <a:off x="1113555" y="283935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BCE03D87-EF7F-86BE-0489-8A8A3CD5BEC2}"/>
              </a:ext>
            </a:extLst>
          </p:cNvPr>
          <p:cNvSpPr/>
          <p:nvPr/>
        </p:nvSpPr>
        <p:spPr>
          <a:xfrm>
            <a:off x="2200595" y="283935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50FF9CC-252C-4E9E-4938-4C515AC31B83}"/>
              </a:ext>
            </a:extLst>
          </p:cNvPr>
          <p:cNvSpPr txBox="1"/>
          <p:nvPr/>
        </p:nvSpPr>
        <p:spPr>
          <a:xfrm>
            <a:off x="4713430" y="3100533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+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8F3E73-C469-9C24-ED65-C616C981C8B2}"/>
              </a:ext>
            </a:extLst>
          </p:cNvPr>
          <p:cNvSpPr txBox="1"/>
          <p:nvPr/>
        </p:nvSpPr>
        <p:spPr>
          <a:xfrm>
            <a:off x="3459941" y="2772256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D78710B-2C2C-7318-786E-B353E4C12EC5}"/>
              </a:ext>
            </a:extLst>
          </p:cNvPr>
          <p:cNvSpPr txBox="1"/>
          <p:nvPr/>
        </p:nvSpPr>
        <p:spPr>
          <a:xfrm>
            <a:off x="5806810" y="2788604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0   4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971A4B4-B7CD-0DEA-E4D0-C8E4A8828365}"/>
              </a:ext>
            </a:extLst>
          </p:cNvPr>
          <p:cNvCxnSpPr>
            <a:cxnSpLocks/>
          </p:cNvCxnSpPr>
          <p:nvPr/>
        </p:nvCxnSpPr>
        <p:spPr>
          <a:xfrm>
            <a:off x="7376738" y="35365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AE39A28-2EE9-5B0D-4620-07E100211189}"/>
              </a:ext>
            </a:extLst>
          </p:cNvPr>
          <p:cNvSpPr txBox="1"/>
          <p:nvPr/>
        </p:nvSpPr>
        <p:spPr>
          <a:xfrm>
            <a:off x="7097958" y="3085023"/>
            <a:ext cx="12694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- 2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8326FBE-7529-9A5C-B6B4-18DBD8E6871E}"/>
              </a:ext>
            </a:extLst>
          </p:cNvPr>
          <p:cNvSpPr txBox="1"/>
          <p:nvPr/>
        </p:nvSpPr>
        <p:spPr>
          <a:xfrm>
            <a:off x="985155" y="475231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C1D3941E-9857-5415-8BF6-6C7DCAE4566F}"/>
              </a:ext>
            </a:extLst>
          </p:cNvPr>
          <p:cNvSpPr/>
          <p:nvPr/>
        </p:nvSpPr>
        <p:spPr>
          <a:xfrm>
            <a:off x="8326949" y="2831852"/>
            <a:ext cx="70783" cy="1378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323102B4-2A4F-4A35-8179-A6F988685C77}"/>
              </a:ext>
            </a:extLst>
          </p:cNvPr>
          <p:cNvSpPr/>
          <p:nvPr/>
        </p:nvSpPr>
        <p:spPr>
          <a:xfrm>
            <a:off x="9413989" y="2831852"/>
            <a:ext cx="70783" cy="1378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FCB4DA63-04FD-590B-D732-82D8148A8640}"/>
              </a:ext>
            </a:extLst>
          </p:cNvPr>
          <p:cNvSpPr txBox="1"/>
          <p:nvPr/>
        </p:nvSpPr>
        <p:spPr>
          <a:xfrm>
            <a:off x="9906409" y="3274985"/>
            <a:ext cx="2689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;  </a:t>
            </a:r>
            <a:r>
              <a:rPr lang="es-ES" sz="2800" dirty="0" err="1">
                <a:latin typeface="Comic Sans MS" panose="030F0702030302020204" pitchFamily="66" charset="0"/>
              </a:rPr>
              <a:t>then</a:t>
            </a:r>
            <a:r>
              <a:rPr lang="es-ES" sz="2800" dirty="0">
                <a:latin typeface="Comic Sans MS" panose="030F0702030302020204" pitchFamily="66" charset="0"/>
              </a:rPr>
              <a:t>: 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51420CB-9837-B8E1-53E8-0FB6F01EB119}"/>
              </a:ext>
            </a:extLst>
          </p:cNvPr>
          <p:cNvSpPr txBox="1"/>
          <p:nvPr/>
        </p:nvSpPr>
        <p:spPr>
          <a:xfrm>
            <a:off x="7335147" y="3548846"/>
            <a:ext cx="1179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35CD0A3-BB8F-4493-9A6A-44E8B65AD3C9}"/>
              </a:ext>
            </a:extLst>
          </p:cNvPr>
          <p:cNvSpPr txBox="1"/>
          <p:nvPr/>
        </p:nvSpPr>
        <p:spPr>
          <a:xfrm>
            <a:off x="4927186" y="3572779"/>
            <a:ext cx="1179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A7700308-EC35-6C2F-A643-62D74DA9C249}"/>
              </a:ext>
            </a:extLst>
          </p:cNvPr>
          <p:cNvSpPr txBox="1"/>
          <p:nvPr/>
        </p:nvSpPr>
        <p:spPr>
          <a:xfrm>
            <a:off x="2549926" y="3566877"/>
            <a:ext cx="1179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A6A95FFE-7B20-9BC8-AD77-24641978CCE6}"/>
              </a:ext>
            </a:extLst>
          </p:cNvPr>
          <p:cNvSpPr txBox="1"/>
          <p:nvPr/>
        </p:nvSpPr>
        <p:spPr>
          <a:xfrm>
            <a:off x="8209782" y="276773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0776F633-B53B-1B66-EA49-143150DFFBAE}"/>
              </a:ext>
            </a:extLst>
          </p:cNvPr>
          <p:cNvSpPr/>
          <p:nvPr/>
        </p:nvSpPr>
        <p:spPr>
          <a:xfrm>
            <a:off x="1113555" y="4796120"/>
            <a:ext cx="70783" cy="1378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23848E1E-7E6C-9812-DDA2-F8C670B6DD93}"/>
              </a:ext>
            </a:extLst>
          </p:cNvPr>
          <p:cNvSpPr/>
          <p:nvPr/>
        </p:nvSpPr>
        <p:spPr>
          <a:xfrm>
            <a:off x="2200595" y="4796120"/>
            <a:ext cx="70783" cy="1378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247FD4B-EA8B-B6E7-4C47-DD7491A7FBA7}"/>
              </a:ext>
            </a:extLst>
          </p:cNvPr>
          <p:cNvSpPr txBox="1"/>
          <p:nvPr/>
        </p:nvSpPr>
        <p:spPr>
          <a:xfrm>
            <a:off x="512755" y="5223910"/>
            <a:ext cx="704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B=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B85FD5D1-2103-5D4A-9E1A-109E3A751191}"/>
              </a:ext>
            </a:extLst>
          </p:cNvPr>
          <p:cNvCxnSpPr>
            <a:cxnSpLocks/>
          </p:cNvCxnSpPr>
          <p:nvPr/>
        </p:nvCxnSpPr>
        <p:spPr>
          <a:xfrm>
            <a:off x="2553412" y="555316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F43AEBB7-C5CD-19ED-FD4C-7D83F5D8C023}"/>
              </a:ext>
            </a:extLst>
          </p:cNvPr>
          <p:cNvSpPr txBox="1"/>
          <p:nvPr/>
        </p:nvSpPr>
        <p:spPr>
          <a:xfrm>
            <a:off x="2243078" y="5101590"/>
            <a:ext cx="1276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+ 2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BFD9A717-31FA-5CC0-6D8E-5CA9D3E3E70C}"/>
              </a:ext>
            </a:extLst>
          </p:cNvPr>
          <p:cNvSpPr txBox="1"/>
          <p:nvPr/>
        </p:nvSpPr>
        <p:spPr>
          <a:xfrm>
            <a:off x="2372932" y="5586074"/>
            <a:ext cx="1435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(e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5CF1EBC-E5BB-CEDB-E7AC-44CCAC3346AA}"/>
              </a:ext>
            </a:extLst>
          </p:cNvPr>
          <p:cNvSpPr txBox="1"/>
          <p:nvPr/>
        </p:nvSpPr>
        <p:spPr>
          <a:xfrm>
            <a:off x="3432640" y="475231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0   4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9CBF1CA8-77A6-DF6C-079E-CEE079369CDC}"/>
              </a:ext>
            </a:extLst>
          </p:cNvPr>
          <p:cNvSpPr/>
          <p:nvPr/>
        </p:nvSpPr>
        <p:spPr>
          <a:xfrm>
            <a:off x="3534249" y="4796120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B34C6FEA-CB76-0AC5-55FE-780F955AEA5D}"/>
              </a:ext>
            </a:extLst>
          </p:cNvPr>
          <p:cNvSpPr/>
          <p:nvPr/>
        </p:nvSpPr>
        <p:spPr>
          <a:xfrm>
            <a:off x="4621289" y="4796120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37CB7DD9-78C9-7968-BA4A-5405651967C7}"/>
              </a:ext>
            </a:extLst>
          </p:cNvPr>
          <p:cNvCxnSpPr>
            <a:cxnSpLocks/>
          </p:cNvCxnSpPr>
          <p:nvPr/>
        </p:nvCxnSpPr>
        <p:spPr>
          <a:xfrm>
            <a:off x="4973165" y="554561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B28E856-A587-30D7-5C60-562131E1AE43}"/>
              </a:ext>
            </a:extLst>
          </p:cNvPr>
          <p:cNvSpPr txBox="1"/>
          <p:nvPr/>
        </p:nvSpPr>
        <p:spPr>
          <a:xfrm>
            <a:off x="4717791" y="5094047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2C32627-6724-9F1A-9162-D0E5B9605A43}"/>
              </a:ext>
            </a:extLst>
          </p:cNvPr>
          <p:cNvSpPr txBox="1"/>
          <p:nvPr/>
        </p:nvSpPr>
        <p:spPr>
          <a:xfrm>
            <a:off x="4818515" y="5611965"/>
            <a:ext cx="1435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(e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145480F0-3CEB-889F-37B0-BCC3CECAC545}"/>
              </a:ext>
            </a:extLst>
          </p:cNvPr>
          <p:cNvSpPr txBox="1"/>
          <p:nvPr/>
        </p:nvSpPr>
        <p:spPr>
          <a:xfrm>
            <a:off x="5892696" y="479612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Abrir corchete 57">
            <a:extLst>
              <a:ext uri="{FF2B5EF4-FFF2-40B4-BE49-F238E27FC236}">
                <a16:creationId xmlns:a16="http://schemas.microsoft.com/office/drawing/2014/main" id="{F9278FE9-C770-8640-CCF5-773D14CA46D8}"/>
              </a:ext>
            </a:extLst>
          </p:cNvPr>
          <p:cNvSpPr/>
          <p:nvPr/>
        </p:nvSpPr>
        <p:spPr>
          <a:xfrm>
            <a:off x="6007405" y="4849922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Cerrar corchete 65">
            <a:extLst>
              <a:ext uri="{FF2B5EF4-FFF2-40B4-BE49-F238E27FC236}">
                <a16:creationId xmlns:a16="http://schemas.microsoft.com/office/drawing/2014/main" id="{6752029D-DBA8-EF54-EA74-F9470E140507}"/>
              </a:ext>
            </a:extLst>
          </p:cNvPr>
          <p:cNvSpPr/>
          <p:nvPr/>
        </p:nvSpPr>
        <p:spPr>
          <a:xfrm>
            <a:off x="7094445" y="4849922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509699E-4733-F52C-51B4-F66B9A9B0AA0}"/>
              </a:ext>
            </a:extLst>
          </p:cNvPr>
          <p:cNvSpPr txBox="1"/>
          <p:nvPr/>
        </p:nvSpPr>
        <p:spPr>
          <a:xfrm>
            <a:off x="8337738" y="479612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2   1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6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2   3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Abrir corchete 70">
            <a:extLst>
              <a:ext uri="{FF2B5EF4-FFF2-40B4-BE49-F238E27FC236}">
                <a16:creationId xmlns:a16="http://schemas.microsoft.com/office/drawing/2014/main" id="{5E64532B-CB75-3B8A-10A2-A413E1F49EA9}"/>
              </a:ext>
            </a:extLst>
          </p:cNvPr>
          <p:cNvSpPr/>
          <p:nvPr/>
        </p:nvSpPr>
        <p:spPr>
          <a:xfrm>
            <a:off x="8423666" y="4863762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Cerrar corchete 78">
            <a:extLst>
              <a:ext uri="{FF2B5EF4-FFF2-40B4-BE49-F238E27FC236}">
                <a16:creationId xmlns:a16="http://schemas.microsoft.com/office/drawing/2014/main" id="{D3AA72B2-4CFD-7751-C075-52BE1471D092}"/>
              </a:ext>
            </a:extLst>
          </p:cNvPr>
          <p:cNvSpPr/>
          <p:nvPr/>
        </p:nvSpPr>
        <p:spPr>
          <a:xfrm>
            <a:off x="9510706" y="4863762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0" name="Conector recto de flecha 79">
            <a:extLst>
              <a:ext uri="{FF2B5EF4-FFF2-40B4-BE49-F238E27FC236}">
                <a16:creationId xmlns:a16="http://schemas.microsoft.com/office/drawing/2014/main" id="{927B4AF2-E2F9-5C07-AE58-6550973ECD1F}"/>
              </a:ext>
            </a:extLst>
          </p:cNvPr>
          <p:cNvCxnSpPr>
            <a:cxnSpLocks/>
          </p:cNvCxnSpPr>
          <p:nvPr/>
        </p:nvCxnSpPr>
        <p:spPr>
          <a:xfrm>
            <a:off x="7404163" y="558414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uadroTexto 80">
            <a:extLst>
              <a:ext uri="{FF2B5EF4-FFF2-40B4-BE49-F238E27FC236}">
                <a16:creationId xmlns:a16="http://schemas.microsoft.com/office/drawing/2014/main" id="{16EC3770-24CC-42A9-839D-1E54E6A18B48}"/>
              </a:ext>
            </a:extLst>
          </p:cNvPr>
          <p:cNvSpPr txBox="1"/>
          <p:nvPr/>
        </p:nvSpPr>
        <p:spPr>
          <a:xfrm>
            <a:off x="7152429" y="5101590"/>
            <a:ext cx="117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- 3 r</a:t>
            </a:r>
            <a:r>
              <a:rPr lang="es-ES" sz="20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9142C429-AEFB-B98E-1012-122B43E43BD8}"/>
              </a:ext>
            </a:extLst>
          </p:cNvPr>
          <p:cNvSpPr txBox="1"/>
          <p:nvPr/>
        </p:nvSpPr>
        <p:spPr>
          <a:xfrm>
            <a:off x="9601840" y="5301645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129661CB-C89E-E7AB-53F2-5AB08852B522}"/>
              </a:ext>
            </a:extLst>
          </p:cNvPr>
          <p:cNvSpPr txBox="1"/>
          <p:nvPr/>
        </p:nvSpPr>
        <p:spPr>
          <a:xfrm>
            <a:off x="7262349" y="5607143"/>
            <a:ext cx="1435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(e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 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210AA853-9DD8-4417-6E4F-948645581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…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matrices and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inverse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66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  <p:bldP spid="31" grpId="0" animBg="1"/>
      <p:bldP spid="32" grpId="0" animBg="1"/>
      <p:bldP spid="33" grpId="0"/>
      <p:bldP spid="35" grpId="0"/>
      <p:bldP spid="36" grpId="0"/>
      <p:bldP spid="37" grpId="0"/>
      <p:bldP spid="38" grpId="0" animBg="1"/>
      <p:bldP spid="39" grpId="0" animBg="1"/>
      <p:bldP spid="41" grpId="0"/>
      <p:bldP spid="45" grpId="0"/>
      <p:bldP spid="53" grpId="0"/>
      <p:bldP spid="58" grpId="0" animBg="1"/>
      <p:bldP spid="66" grpId="0" animBg="1"/>
      <p:bldP spid="70" grpId="0"/>
      <p:bldP spid="71" grpId="0" animBg="1"/>
      <p:bldP spid="79" grpId="0" animBg="1"/>
      <p:bldP spid="81" grpId="0"/>
      <p:bldP spid="82" grpId="0"/>
      <p:bldP spid="8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62412-2070-EEF4-009E-A63AB8BB2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5080867-C9FD-89C2-066E-1C9B7F0ED921}"/>
              </a:ext>
            </a:extLst>
          </p:cNvPr>
          <p:cNvSpPr txBox="1"/>
          <p:nvPr/>
        </p:nvSpPr>
        <p:spPr>
          <a:xfrm>
            <a:off x="320126" y="2161284"/>
            <a:ext cx="11950532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end</a:t>
            </a:r>
            <a:r>
              <a:rPr lang="es-ES" sz="2700" dirty="0">
                <a:latin typeface="Comic Sans MS" panose="030F0702030302020204" pitchFamily="66" charset="0"/>
              </a:rPr>
              <a:t> up,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difficult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see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each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E = e(I</a:t>
            </a:r>
            <a:r>
              <a:rPr lang="es-ES" sz="2700" i="1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invertible</a:t>
            </a:r>
            <a:r>
              <a:rPr lang="es-ES" sz="2700" dirty="0">
                <a:latin typeface="Comic Sans MS" panose="030F0702030302020204" pitchFamily="66" charset="0"/>
              </a:rPr>
              <a:t>  (e =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),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inverse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                   E </a:t>
            </a:r>
            <a:r>
              <a:rPr lang="es-ES" sz="2700" i="1" baseline="6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= e</a:t>
            </a:r>
            <a:r>
              <a:rPr lang="es-ES" sz="2700" i="1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(I</a:t>
            </a:r>
            <a:r>
              <a:rPr lang="es-ES" sz="2700" i="1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</a:t>
            </a:r>
          </a:p>
          <a:p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(that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:  to </a:t>
            </a:r>
            <a:r>
              <a:rPr lang="es-ES" sz="2700" dirty="0" err="1">
                <a:latin typeface="Comic Sans MS" panose="030F0702030302020204" pitchFamily="66" charset="0"/>
              </a:rPr>
              <a:t>calculate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inverse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 e(I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 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suffices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to I</a:t>
            </a:r>
            <a:r>
              <a:rPr lang="es-ES" sz="2700" baseline="-25000" dirty="0">
                <a:latin typeface="Comic Sans MS" panose="030F0702030302020204" pitchFamily="66" charset="0"/>
              </a:rPr>
              <a:t>n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baseline="-250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latin typeface="Comic Sans MS" panose="030F0702030302020204" pitchFamily="66" charset="0"/>
              </a:rPr>
              <a:t>inverse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latin typeface="Comic Sans MS" panose="030F0702030302020204" pitchFamily="66" charset="0"/>
              </a:rPr>
              <a:t>, 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es-ES" sz="2700" i="1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 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2647CCF-4597-D812-A910-B5A84EB45C8C}"/>
              </a:ext>
            </a:extLst>
          </p:cNvPr>
          <p:cNvSpPr/>
          <p:nvPr/>
        </p:nvSpPr>
        <p:spPr>
          <a:xfrm>
            <a:off x="4886632" y="3657600"/>
            <a:ext cx="2153265" cy="86523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34FEF4F1-A212-606A-E2C1-2BA285911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…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matrices and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inverse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166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E5E04-0080-D4E9-4D32-43896D9D0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EBC6B7-5CD9-1D05-394E-DBA9CCCA7645}"/>
              </a:ext>
            </a:extLst>
          </p:cNvPr>
          <p:cNvSpPr txBox="1"/>
          <p:nvPr/>
        </p:nvSpPr>
        <p:spPr>
          <a:xfrm>
            <a:off x="237042" y="1842421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E008444-DCC1-F7EB-410A-B98300F9BD44}"/>
              </a:ext>
            </a:extLst>
          </p:cNvPr>
          <p:cNvSpPr txBox="1"/>
          <p:nvPr/>
        </p:nvSpPr>
        <p:spPr>
          <a:xfrm>
            <a:off x="21262" y="2842238"/>
            <a:ext cx="1307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E =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5E0049C-6A4B-1DC3-2E43-DE16CCC5A5B6}"/>
              </a:ext>
            </a:extLst>
          </p:cNvPr>
          <p:cNvSpPr txBox="1"/>
          <p:nvPr/>
        </p:nvSpPr>
        <p:spPr>
          <a:xfrm>
            <a:off x="1109898" y="2585094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97B3E664-A828-5972-DA36-BC6CC2756188}"/>
              </a:ext>
            </a:extLst>
          </p:cNvPr>
          <p:cNvSpPr/>
          <p:nvPr/>
        </p:nvSpPr>
        <p:spPr>
          <a:xfrm>
            <a:off x="1310611" y="2619378"/>
            <a:ext cx="70783" cy="101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9030501F-3412-E8D4-53F2-ED99C7688086}"/>
              </a:ext>
            </a:extLst>
          </p:cNvPr>
          <p:cNvSpPr/>
          <p:nvPr/>
        </p:nvSpPr>
        <p:spPr>
          <a:xfrm>
            <a:off x="2316825" y="2619378"/>
            <a:ext cx="70783" cy="101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DCD9375-214D-85B7-769F-05A8A5DA866F}"/>
              </a:ext>
            </a:extLst>
          </p:cNvPr>
          <p:cNvSpPr txBox="1"/>
          <p:nvPr/>
        </p:nvSpPr>
        <p:spPr>
          <a:xfrm>
            <a:off x="2316825" y="2871194"/>
            <a:ext cx="93703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= e(I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)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 e = 4r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)     e</a:t>
            </a:r>
            <a:r>
              <a:rPr lang="es-ES" sz="2700" baseline="30000" dirty="0"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 = (1/4)r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0DABBAF-A8E1-0D87-E7D8-FBF1560CC94F}"/>
              </a:ext>
            </a:extLst>
          </p:cNvPr>
          <p:cNvSpPr txBox="1"/>
          <p:nvPr/>
        </p:nvSpPr>
        <p:spPr>
          <a:xfrm>
            <a:off x="8423666" y="2863499"/>
            <a:ext cx="2773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6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=e</a:t>
            </a:r>
            <a:r>
              <a:rPr lang="es-ES" sz="2800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(I</a:t>
            </a:r>
            <a:r>
              <a:rPr lang="es-ES" sz="28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)=</a:t>
            </a:r>
            <a:r>
              <a:rPr lang="es-ES" sz="2800" baseline="60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A0A129D4-91F8-349E-1A3B-54356485EF1C}"/>
              </a:ext>
            </a:extLst>
          </p:cNvPr>
          <p:cNvSpPr/>
          <p:nvPr/>
        </p:nvSpPr>
        <p:spPr>
          <a:xfrm>
            <a:off x="6096000" y="3053520"/>
            <a:ext cx="337886" cy="174556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4EECF571-1F51-23C2-8729-B3F41C027378}"/>
              </a:ext>
            </a:extLst>
          </p:cNvPr>
          <p:cNvSpPr/>
          <p:nvPr/>
        </p:nvSpPr>
        <p:spPr>
          <a:xfrm>
            <a:off x="10488559" y="2527601"/>
            <a:ext cx="70783" cy="10188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877545C1-AA39-59E6-16BD-F6A5F38B0AF3}"/>
              </a:ext>
            </a:extLst>
          </p:cNvPr>
          <p:cNvSpPr/>
          <p:nvPr/>
        </p:nvSpPr>
        <p:spPr>
          <a:xfrm>
            <a:off x="11737493" y="2527601"/>
            <a:ext cx="70783" cy="1018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E5A17B7-34B0-7D22-0719-47DC03DB0CB4}"/>
              </a:ext>
            </a:extLst>
          </p:cNvPr>
          <p:cNvSpPr txBox="1"/>
          <p:nvPr/>
        </p:nvSpPr>
        <p:spPr>
          <a:xfrm>
            <a:off x="10304300" y="2527601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1   0                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0  1/4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8074658-DF72-2D62-0B0B-A2D9D5D86D05}"/>
              </a:ext>
            </a:extLst>
          </p:cNvPr>
          <p:cNvSpPr txBox="1"/>
          <p:nvPr/>
        </p:nvSpPr>
        <p:spPr>
          <a:xfrm>
            <a:off x="0" y="4586791"/>
            <a:ext cx="1307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E =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71353C0A-447C-0004-B3CD-BCB9C0BC134B}"/>
              </a:ext>
            </a:extLst>
          </p:cNvPr>
          <p:cNvSpPr/>
          <p:nvPr/>
        </p:nvSpPr>
        <p:spPr>
          <a:xfrm>
            <a:off x="1289349" y="4214321"/>
            <a:ext cx="70783" cy="1378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errar corchete 43">
            <a:extLst>
              <a:ext uri="{FF2B5EF4-FFF2-40B4-BE49-F238E27FC236}">
                <a16:creationId xmlns:a16="http://schemas.microsoft.com/office/drawing/2014/main" id="{9B45EC74-0054-A919-0CDB-E8C5B1EE48EC}"/>
              </a:ext>
            </a:extLst>
          </p:cNvPr>
          <p:cNvSpPr/>
          <p:nvPr/>
        </p:nvSpPr>
        <p:spPr>
          <a:xfrm>
            <a:off x="2844932" y="4214321"/>
            <a:ext cx="70783" cy="1378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8296D04-C854-D586-4134-4E1721F6813C}"/>
              </a:ext>
            </a:extLst>
          </p:cNvPr>
          <p:cNvSpPr txBox="1"/>
          <p:nvPr/>
        </p:nvSpPr>
        <p:spPr>
          <a:xfrm>
            <a:off x="2266361" y="4583513"/>
            <a:ext cx="93703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= e(I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)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 e = r</a:t>
            </a:r>
            <a:r>
              <a:rPr lang="es-ES" sz="2700" baseline="-25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-4r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)           e</a:t>
            </a:r>
            <a:r>
              <a:rPr lang="es-ES" sz="2700" baseline="30000" dirty="0"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 = r</a:t>
            </a:r>
            <a:r>
              <a:rPr lang="es-ES" sz="2700" baseline="-25000" dirty="0">
                <a:latin typeface="Comic Sans MS" panose="030F0702030302020204" pitchFamily="66" charset="0"/>
              </a:rPr>
              <a:t>3 </a:t>
            </a:r>
            <a:r>
              <a:rPr lang="es-ES" sz="2700" dirty="0">
                <a:latin typeface="Comic Sans MS" panose="030F0702030302020204" pitchFamily="66" charset="0"/>
              </a:rPr>
              <a:t>+</a:t>
            </a:r>
            <a:r>
              <a:rPr lang="es-ES" sz="2700" baseline="-25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4r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95057028-4945-17D9-46C6-9D0F6EC5266A}"/>
              </a:ext>
            </a:extLst>
          </p:cNvPr>
          <p:cNvSpPr txBox="1"/>
          <p:nvPr/>
        </p:nvSpPr>
        <p:spPr>
          <a:xfrm>
            <a:off x="7945428" y="5659842"/>
            <a:ext cx="2773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800" baseline="6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=e</a:t>
            </a:r>
            <a:r>
              <a:rPr lang="es-ES" sz="2800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(I</a:t>
            </a:r>
            <a:r>
              <a:rPr lang="es-ES" sz="28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)=</a:t>
            </a:r>
            <a:r>
              <a:rPr lang="es-ES" sz="2800" baseline="60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Flecha: a la derecha 50">
            <a:extLst>
              <a:ext uri="{FF2B5EF4-FFF2-40B4-BE49-F238E27FC236}">
                <a16:creationId xmlns:a16="http://schemas.microsoft.com/office/drawing/2014/main" id="{0990F914-C43F-34AE-542C-AEDB4BB59930}"/>
              </a:ext>
            </a:extLst>
          </p:cNvPr>
          <p:cNvSpPr/>
          <p:nvPr/>
        </p:nvSpPr>
        <p:spPr>
          <a:xfrm>
            <a:off x="7172171" y="4766786"/>
            <a:ext cx="606108" cy="141284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66CF202D-B103-5DF0-3705-F1D7BA5AF900}"/>
              </a:ext>
            </a:extLst>
          </p:cNvPr>
          <p:cNvSpPr txBox="1"/>
          <p:nvPr/>
        </p:nvSpPr>
        <p:spPr>
          <a:xfrm>
            <a:off x="1053066" y="4182211"/>
            <a:ext cx="2488837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1   0  0 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0   1   0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0 -4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Abrir corchete 55">
            <a:extLst>
              <a:ext uri="{FF2B5EF4-FFF2-40B4-BE49-F238E27FC236}">
                <a16:creationId xmlns:a16="http://schemas.microsoft.com/office/drawing/2014/main" id="{4FCC8603-CCD5-85C7-CE0C-C99889B07738}"/>
              </a:ext>
            </a:extLst>
          </p:cNvPr>
          <p:cNvSpPr/>
          <p:nvPr/>
        </p:nvSpPr>
        <p:spPr>
          <a:xfrm>
            <a:off x="10045699" y="5180131"/>
            <a:ext cx="70783" cy="13788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Cerrar corchete 56">
            <a:extLst>
              <a:ext uri="{FF2B5EF4-FFF2-40B4-BE49-F238E27FC236}">
                <a16:creationId xmlns:a16="http://schemas.microsoft.com/office/drawing/2014/main" id="{F6A08631-B8B2-49A9-1485-356014D0CD7F}"/>
              </a:ext>
            </a:extLst>
          </p:cNvPr>
          <p:cNvSpPr/>
          <p:nvPr/>
        </p:nvSpPr>
        <p:spPr>
          <a:xfrm>
            <a:off x="11601282" y="5180131"/>
            <a:ext cx="70783" cy="1378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13EB9753-D0DD-C57D-1C61-3733AECBF878}"/>
              </a:ext>
            </a:extLst>
          </p:cNvPr>
          <p:cNvSpPr txBox="1"/>
          <p:nvPr/>
        </p:nvSpPr>
        <p:spPr>
          <a:xfrm>
            <a:off x="9810233" y="5110011"/>
            <a:ext cx="2488837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1   0  0                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0   1   0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0   4   1</a:t>
            </a:r>
          </a:p>
          <a:p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Abrir corchete 61">
            <a:extLst>
              <a:ext uri="{FF2B5EF4-FFF2-40B4-BE49-F238E27FC236}">
                <a16:creationId xmlns:a16="http://schemas.microsoft.com/office/drawing/2014/main" id="{1BC884BE-FC90-E5C1-7B3F-03BCFB695F10}"/>
              </a:ext>
            </a:extLst>
          </p:cNvPr>
          <p:cNvSpPr/>
          <p:nvPr/>
        </p:nvSpPr>
        <p:spPr>
          <a:xfrm>
            <a:off x="7972860" y="4493342"/>
            <a:ext cx="168250" cy="219383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FDB0F4D3-2C32-CC37-0A16-038594635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445" y="170822"/>
            <a:ext cx="9316064" cy="1480998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…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matrices and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inverse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23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3" grpId="0" animBg="1"/>
      <p:bldP spid="44" grpId="0" animBg="1"/>
      <p:bldP spid="48" grpId="0"/>
      <p:bldP spid="50" grpId="0"/>
      <p:bldP spid="51" grpId="0" animBg="1"/>
      <p:bldP spid="55" grpId="0"/>
      <p:bldP spid="56" grpId="0" animBg="1"/>
      <p:bldP spid="57" grpId="0" animBg="1"/>
      <p:bldP spid="59" grpId="0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0" y="160989"/>
            <a:ext cx="993343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                   To </a:t>
            </a:r>
            <a:r>
              <a:rPr lang="es-ES" b="1" dirty="0" err="1">
                <a:solidFill>
                  <a:srgbClr val="7030A0"/>
                </a:solidFill>
              </a:rPr>
              <a:t>start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with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B581629-D67D-541F-5321-206F39F32A78}"/>
              </a:ext>
            </a:extLst>
          </p:cNvPr>
          <p:cNvSpPr txBox="1"/>
          <p:nvPr/>
        </p:nvSpPr>
        <p:spPr>
          <a:xfrm>
            <a:off x="838053" y="989398"/>
            <a:ext cx="101531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</a:rPr>
              <a:t>applying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latin typeface="Comic Sans MS" panose="030F0702030302020204" pitchFamily="66" charset="0"/>
              </a:rPr>
              <a:t>)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r>
              <a:rPr lang="es-ES" sz="2700" i="1" dirty="0" err="1"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 </a:t>
            </a:r>
            <a:r>
              <a:rPr lang="es-ES" sz="2700" dirty="0">
                <a:latin typeface="Comic Sans MS" panose="030F0702030302020204" pitchFamily="66" charset="0"/>
              </a:rPr>
              <a:t>on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another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(in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general, B ≠ A)  that shares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 A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numbers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and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</a:p>
          <a:p>
            <a:endParaRPr lang="es-ES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B581629-D67D-541F-5321-206F39F32A78}"/>
              </a:ext>
            </a:extLst>
          </p:cNvPr>
          <p:cNvSpPr txBox="1"/>
          <p:nvPr/>
        </p:nvSpPr>
        <p:spPr>
          <a:xfrm>
            <a:off x="838052" y="2807982"/>
            <a:ext cx="1015316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b="1" i="1" u="sng" dirty="0" err="1">
                <a:latin typeface="Comic Sans MS" panose="030F0702030302020204" pitchFamily="66" charset="0"/>
              </a:rPr>
              <a:t>not</a:t>
            </a:r>
            <a:r>
              <a:rPr lang="es-ES" sz="2700" i="1" u="sng" dirty="0">
                <a:latin typeface="Comic Sans MS" panose="030F0702030302020204" pitchFamily="66" charset="0"/>
              </a:rPr>
              <a:t> </a:t>
            </a:r>
            <a:r>
              <a:rPr lang="es-ES" sz="2700" i="1" u="sng" dirty="0" err="1">
                <a:latin typeface="Comic Sans MS" panose="030F0702030302020204" pitchFamily="66" charset="0"/>
              </a:rPr>
              <a:t>writing</a:t>
            </a:r>
            <a:r>
              <a:rPr lang="es-ES" sz="2700" i="1" u="sng" dirty="0">
                <a:latin typeface="Comic Sans MS" panose="030F0702030302020204" pitchFamily="66" charset="0"/>
              </a:rPr>
              <a:t> </a:t>
            </a:r>
            <a:r>
              <a:rPr lang="es-ES" sz="2700" u="sng" dirty="0">
                <a:latin typeface="Comic Sans MS" panose="030F0702030302020204" pitchFamily="66" charset="0"/>
              </a:rPr>
              <a:t>A = B</a:t>
            </a:r>
            <a:r>
              <a:rPr lang="es-ES" sz="2700" dirty="0">
                <a:latin typeface="Comic Sans MS" panose="030F0702030302020204" pitchFamily="66" charset="0"/>
              </a:rPr>
              <a:t>; </a:t>
            </a:r>
            <a:r>
              <a:rPr lang="es-ES" sz="2700" dirty="0" err="1">
                <a:latin typeface="Comic Sans MS" panose="030F0702030302020204" pitchFamily="66" charset="0"/>
              </a:rPr>
              <a:t>instead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use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: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A           B,    B = e(A)</a:t>
            </a:r>
            <a:endParaRPr lang="es-ES" dirty="0"/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4636155" y="3879799"/>
            <a:ext cx="101990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4955191" y="3285404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B581629-D67D-541F-5321-206F39F32A78}"/>
              </a:ext>
            </a:extLst>
          </p:cNvPr>
          <p:cNvSpPr txBox="1"/>
          <p:nvPr/>
        </p:nvSpPr>
        <p:spPr>
          <a:xfrm>
            <a:off x="838051" y="4073305"/>
            <a:ext cx="108908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A has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denote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of  A  and of  e(A)  as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r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(A);      r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(e(A)), … , </a:t>
            </a:r>
            <a:r>
              <a:rPr lang="es-ES" sz="2700" dirty="0" err="1"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(e(A)).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And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denote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respective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as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(A);    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(e(A)),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(e(A)).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535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5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7964FEA3-B090-FD83-C85D-3ED5D40DFC01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Yes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7EFAC73-705A-9213-9F66-28E44DAB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812" y="283468"/>
            <a:ext cx="8147304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  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Test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yourself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 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1BB4E0E1-0249-684A-5F80-6E0AC725BA5D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557843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: esquinas redondeadas 11">
            <a:hlinkClick r:id="rId2" action="ppaction://hlinksldjump"/>
            <a:extLst>
              <a:ext uri="{FF2B5EF4-FFF2-40B4-BE49-F238E27FC236}">
                <a16:creationId xmlns:a16="http://schemas.microsoft.com/office/drawing/2014/main" id="{0542F898-2301-F743-9844-202B04407BF2}"/>
              </a:ext>
            </a:extLst>
          </p:cNvPr>
          <p:cNvSpPr/>
          <p:nvPr/>
        </p:nvSpPr>
        <p:spPr>
          <a:xfrm>
            <a:off x="2324736" y="2666562"/>
            <a:ext cx="3240322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err="1">
                <a:latin typeface="Comic Sans MS" panose="030F0702030302020204" pitchFamily="66" charset="0"/>
              </a:rPr>
              <a:t>Question</a:t>
            </a:r>
            <a:r>
              <a:rPr lang="es-ES" sz="2800" dirty="0">
                <a:latin typeface="Comic Sans MS" panose="030F0702030302020204" pitchFamily="66" charset="0"/>
              </a:rPr>
              <a:t>  1</a:t>
            </a:r>
          </a:p>
        </p:txBody>
      </p:sp>
      <p:sp>
        <p:nvSpPr>
          <p:cNvPr id="13" name="Rectángulo: esquinas redondeadas 12">
            <a:hlinkClick r:id="rId3" action="ppaction://hlinksldjump"/>
            <a:extLst>
              <a:ext uri="{FF2B5EF4-FFF2-40B4-BE49-F238E27FC236}">
                <a16:creationId xmlns:a16="http://schemas.microsoft.com/office/drawing/2014/main" id="{E9880445-ABB9-A2EA-727B-5DC4740C6EC7}"/>
              </a:ext>
            </a:extLst>
          </p:cNvPr>
          <p:cNvSpPr/>
          <p:nvPr/>
        </p:nvSpPr>
        <p:spPr>
          <a:xfrm>
            <a:off x="6796834" y="2666562"/>
            <a:ext cx="3240000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err="1">
                <a:latin typeface="Comic Sans MS" panose="030F0702030302020204" pitchFamily="66" charset="0"/>
              </a:rPr>
              <a:t>Question</a:t>
            </a:r>
            <a:r>
              <a:rPr lang="es-ES" sz="2800" dirty="0">
                <a:latin typeface="Comic Sans MS" panose="030F0702030302020204" pitchFamily="66" charset="0"/>
              </a:rPr>
              <a:t>  2</a:t>
            </a:r>
          </a:p>
        </p:txBody>
      </p:sp>
    </p:spTree>
    <p:extLst>
      <p:ext uri="{BB962C8B-B14F-4D97-AF65-F5344CB8AC3E}">
        <p14:creationId xmlns:p14="http://schemas.microsoft.com/office/powerpoint/2010/main" val="38319761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567154"/>
            <a:ext cx="11635249" cy="2444606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B0F0"/>
                </a:solidFill>
              </a:rPr>
              <a:t>1.  </a:t>
            </a:r>
            <a:r>
              <a:rPr lang="es-ES" dirty="0"/>
              <a:t> </a:t>
            </a:r>
            <a:r>
              <a:rPr lang="es-ES" dirty="0" err="1"/>
              <a:t>If</a:t>
            </a:r>
            <a:r>
              <a:rPr lang="es-ES" dirty="0"/>
              <a:t>  </a:t>
            </a:r>
            <a:r>
              <a:rPr lang="es-ES" sz="4000" dirty="0">
                <a:latin typeface="Comic Sans MS" panose="030F0702030302020204" pitchFamily="66" charset="0"/>
              </a:rPr>
              <a:t>A=</a:t>
            </a:r>
            <a:r>
              <a:rPr lang="es-ES" dirty="0"/>
              <a:t>                    </a:t>
            </a:r>
            <a:r>
              <a:rPr lang="es-ES" sz="4000" dirty="0">
                <a:latin typeface="Comic Sans MS" panose="030F0702030302020204" pitchFamily="66" charset="0"/>
              </a:rPr>
              <a:t>, e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= r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-2r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, e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=c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+3c</a:t>
            </a:r>
            <a:r>
              <a:rPr lang="es-ES" sz="4000" baseline="-25000" dirty="0">
                <a:latin typeface="Comic Sans MS" panose="030F0702030302020204" pitchFamily="66" charset="0"/>
              </a:rPr>
              <a:t>3</a:t>
            </a:r>
            <a:r>
              <a:rPr lang="es-ES" sz="4000" dirty="0">
                <a:latin typeface="Comic Sans MS" panose="030F0702030302020204" pitchFamily="66" charset="0"/>
              </a:rPr>
              <a:t> , e</a:t>
            </a:r>
            <a:r>
              <a:rPr lang="es-ES" sz="4000" baseline="-25000" dirty="0">
                <a:latin typeface="Comic Sans MS" panose="030F0702030302020204" pitchFamily="66" charset="0"/>
              </a:rPr>
              <a:t>3</a:t>
            </a:r>
            <a:r>
              <a:rPr lang="es-ES" sz="4000" dirty="0">
                <a:latin typeface="Comic Sans MS" panose="030F0702030302020204" pitchFamily="66" charset="0"/>
              </a:rPr>
              <a:t>=4c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,</a:t>
            </a:r>
            <a:br>
              <a:rPr lang="es-ES" sz="4000" dirty="0">
                <a:latin typeface="Comic Sans MS" panose="030F0702030302020204" pitchFamily="66" charset="0"/>
              </a:rPr>
            </a:br>
            <a:br>
              <a:rPr lang="es-ES" sz="4000" dirty="0">
                <a:latin typeface="Comic Sans MS" panose="030F0702030302020204" pitchFamily="66" charset="0"/>
              </a:rPr>
            </a:br>
            <a:r>
              <a:rPr lang="es-ES" sz="4000" dirty="0">
                <a:latin typeface="Comic Sans MS" panose="030F0702030302020204" pitchFamily="66" charset="0"/>
              </a:rPr>
              <a:t>     </a:t>
            </a:r>
            <a:r>
              <a:rPr lang="es-ES" sz="4000" dirty="0" err="1">
                <a:latin typeface="Comic Sans MS" panose="030F0702030302020204" pitchFamily="66" charset="0"/>
              </a:rPr>
              <a:t>then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latin typeface="Comic Sans MS" panose="030F0702030302020204" pitchFamily="66" charset="0"/>
              </a:rPr>
              <a:t>matrix</a:t>
            </a:r>
            <a:r>
              <a:rPr lang="es-ES" sz="4000" dirty="0">
                <a:latin typeface="Comic Sans MS" panose="030F0702030302020204" pitchFamily="66" charset="0"/>
              </a:rPr>
              <a:t>   B = e</a:t>
            </a:r>
            <a:r>
              <a:rPr lang="es-ES" sz="4000" baseline="-25000" dirty="0">
                <a:latin typeface="Comic Sans MS" panose="030F0702030302020204" pitchFamily="66" charset="0"/>
              </a:rPr>
              <a:t>3</a:t>
            </a:r>
            <a:r>
              <a:rPr lang="es-ES" sz="4000" dirty="0">
                <a:latin typeface="Comic Sans MS" panose="030F0702030302020204" pitchFamily="66" charset="0"/>
              </a:rPr>
              <a:t>(e</a:t>
            </a:r>
            <a:r>
              <a:rPr lang="es-ES" sz="4000" baseline="-25000" dirty="0">
                <a:latin typeface="Comic Sans MS" panose="030F0702030302020204" pitchFamily="66" charset="0"/>
              </a:rPr>
              <a:t>2</a:t>
            </a:r>
            <a:r>
              <a:rPr lang="es-ES" sz="4000" dirty="0">
                <a:latin typeface="Comic Sans MS" panose="030F0702030302020204" pitchFamily="66" charset="0"/>
              </a:rPr>
              <a:t>(e</a:t>
            </a:r>
            <a:r>
              <a:rPr lang="es-ES" sz="4000" baseline="-25000" dirty="0">
                <a:latin typeface="Comic Sans MS" panose="030F0702030302020204" pitchFamily="66" charset="0"/>
              </a:rPr>
              <a:t>1</a:t>
            </a:r>
            <a:r>
              <a:rPr lang="es-ES" sz="4000" dirty="0">
                <a:latin typeface="Comic Sans MS" panose="030F0702030302020204" pitchFamily="66" charset="0"/>
              </a:rPr>
              <a:t>(A)))  </a:t>
            </a:r>
            <a:r>
              <a:rPr lang="es-ES" sz="4000" dirty="0" err="1">
                <a:latin typeface="Comic Sans MS" panose="030F0702030302020204" pitchFamily="66" charset="0"/>
              </a:rPr>
              <a:t>is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latin typeface="Comic Sans MS" panose="030F0702030302020204" pitchFamily="66" charset="0"/>
              </a:rPr>
              <a:t>equal</a:t>
            </a:r>
            <a:r>
              <a:rPr lang="es-ES" sz="4000" dirty="0">
                <a:latin typeface="Comic Sans MS" panose="030F0702030302020204" pitchFamily="66" charset="0"/>
              </a:rPr>
              <a:t> to: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FFAD59A-7BB9-08F3-1C01-10E57CE40D33}"/>
              </a:ext>
            </a:extLst>
          </p:cNvPr>
          <p:cNvSpPr txBox="1"/>
          <p:nvPr/>
        </p:nvSpPr>
        <p:spPr>
          <a:xfrm>
            <a:off x="2524818" y="488386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latin typeface="Comic Sans MS" panose="030F0702030302020204" pitchFamily="66" charset="0"/>
              </a:rPr>
              <a:t>1   0  2         </a:t>
            </a:r>
          </a:p>
          <a:p>
            <a:r>
              <a:rPr lang="es-ES" sz="4000" dirty="0">
                <a:latin typeface="Comic Sans MS" panose="030F0702030302020204" pitchFamily="66" charset="0"/>
              </a:rPr>
              <a:t> 2 -3  5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644C276-B3B0-DEA4-C90D-3BE4121AB3B4}"/>
              </a:ext>
            </a:extLst>
          </p:cNvPr>
          <p:cNvSpPr/>
          <p:nvPr/>
        </p:nvSpPr>
        <p:spPr>
          <a:xfrm>
            <a:off x="2632686" y="602772"/>
            <a:ext cx="70783" cy="1098472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62A4AB0C-63C3-933A-33D0-1071F43BE89B}"/>
              </a:ext>
            </a:extLst>
          </p:cNvPr>
          <p:cNvSpPr/>
          <p:nvPr/>
        </p:nvSpPr>
        <p:spPr>
          <a:xfrm>
            <a:off x="4458372" y="602772"/>
            <a:ext cx="70783" cy="1098472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1D72C0F-F896-B9C1-D691-1F3CB2E43E6C}"/>
              </a:ext>
            </a:extLst>
          </p:cNvPr>
          <p:cNvSpPr txBox="1">
            <a:spLocks/>
          </p:cNvSpPr>
          <p:nvPr/>
        </p:nvSpPr>
        <p:spPr>
          <a:xfrm>
            <a:off x="537086" y="3274775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03A0841E-B1D6-EEB0-C3EA-5242B6ABD1E2}"/>
              </a:ext>
            </a:extLst>
          </p:cNvPr>
          <p:cNvSpPr txBox="1">
            <a:spLocks/>
          </p:cNvSpPr>
          <p:nvPr/>
        </p:nvSpPr>
        <p:spPr>
          <a:xfrm>
            <a:off x="1492174" y="288233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 =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BC00F31F-148C-FA8B-71F0-A44D264D73D2}"/>
              </a:ext>
            </a:extLst>
          </p:cNvPr>
          <p:cNvSpPr/>
          <p:nvPr/>
        </p:nvSpPr>
        <p:spPr>
          <a:xfrm>
            <a:off x="2524818" y="3534031"/>
            <a:ext cx="70783" cy="1098472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07C9962E-4206-0989-5737-E3AC8DEDCF35}"/>
              </a:ext>
            </a:extLst>
          </p:cNvPr>
          <p:cNvSpPr/>
          <p:nvPr/>
        </p:nvSpPr>
        <p:spPr>
          <a:xfrm>
            <a:off x="4350504" y="3534031"/>
            <a:ext cx="70783" cy="1098472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C9A7CF3F-EF32-F437-5C6C-F7CAD99EE910}"/>
              </a:ext>
            </a:extLst>
          </p:cNvPr>
          <p:cNvSpPr txBox="1">
            <a:spLocks/>
          </p:cNvSpPr>
          <p:nvPr/>
        </p:nvSpPr>
        <p:spPr>
          <a:xfrm>
            <a:off x="6346024" y="3289029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FAE853B-160F-4FC6-C38E-F46992B42BD8}"/>
              </a:ext>
            </a:extLst>
          </p:cNvPr>
          <p:cNvSpPr txBox="1">
            <a:spLocks/>
          </p:cNvSpPr>
          <p:nvPr/>
        </p:nvSpPr>
        <p:spPr>
          <a:xfrm>
            <a:off x="7239129" y="2889989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 =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4" name="CuadroTexto 13">
            <a:hlinkClick r:id="rId2" action="ppaction://hlinksldjump"/>
            <a:extLst>
              <a:ext uri="{FF2B5EF4-FFF2-40B4-BE49-F238E27FC236}">
                <a16:creationId xmlns:a16="http://schemas.microsoft.com/office/drawing/2014/main" id="{551228C1-C683-12CF-63B2-541A6EA9A085}"/>
              </a:ext>
            </a:extLst>
          </p:cNvPr>
          <p:cNvSpPr txBox="1"/>
          <p:nvPr/>
        </p:nvSpPr>
        <p:spPr>
          <a:xfrm>
            <a:off x="2447690" y="342900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4   0  2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0   0  5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3888DCFC-3885-8622-C090-56B7019BF665}"/>
              </a:ext>
            </a:extLst>
          </p:cNvPr>
          <p:cNvSpPr/>
          <p:nvPr/>
        </p:nvSpPr>
        <p:spPr>
          <a:xfrm>
            <a:off x="8271773" y="3541686"/>
            <a:ext cx="70783" cy="1098472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Cerrar corchete 16">
            <a:hlinkClick r:id="rId2" action="ppaction://hlinksldjump"/>
            <a:extLst>
              <a:ext uri="{FF2B5EF4-FFF2-40B4-BE49-F238E27FC236}">
                <a16:creationId xmlns:a16="http://schemas.microsoft.com/office/drawing/2014/main" id="{C3BBBC2F-9166-EB85-96F1-36AF661A6865}"/>
              </a:ext>
            </a:extLst>
          </p:cNvPr>
          <p:cNvSpPr/>
          <p:nvPr/>
        </p:nvSpPr>
        <p:spPr>
          <a:xfrm>
            <a:off x="10097459" y="3541686"/>
            <a:ext cx="70783" cy="1098472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1B43A4D-098D-C789-5B85-412D1072F529}"/>
              </a:ext>
            </a:extLst>
          </p:cNvPr>
          <p:cNvSpPr txBox="1">
            <a:spLocks/>
          </p:cNvSpPr>
          <p:nvPr/>
        </p:nvSpPr>
        <p:spPr>
          <a:xfrm>
            <a:off x="541996" y="5060018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A2A6945E-8D93-50F0-9BDA-D6EF728E936F}"/>
              </a:ext>
            </a:extLst>
          </p:cNvPr>
          <p:cNvSpPr txBox="1">
            <a:spLocks/>
          </p:cNvSpPr>
          <p:nvPr/>
        </p:nvSpPr>
        <p:spPr>
          <a:xfrm>
            <a:off x="1567397" y="4657932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 =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0" name="CuadroTexto 19">
            <a:hlinkClick r:id="rId2" action="ppaction://hlinksldjump"/>
            <a:extLst>
              <a:ext uri="{FF2B5EF4-FFF2-40B4-BE49-F238E27FC236}">
                <a16:creationId xmlns:a16="http://schemas.microsoft.com/office/drawing/2014/main" id="{287CD171-1B31-18A8-AAC1-A7924D05221E}"/>
              </a:ext>
            </a:extLst>
          </p:cNvPr>
          <p:cNvSpPr txBox="1"/>
          <p:nvPr/>
        </p:nvSpPr>
        <p:spPr>
          <a:xfrm>
            <a:off x="2507714" y="5258787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4   6  2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8  12 5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E0D183C5-DD21-CA7E-CFD3-8D0016D84B73}"/>
              </a:ext>
            </a:extLst>
          </p:cNvPr>
          <p:cNvSpPr/>
          <p:nvPr/>
        </p:nvSpPr>
        <p:spPr>
          <a:xfrm>
            <a:off x="2529728" y="5319274"/>
            <a:ext cx="70783" cy="1098472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BAEADF1D-1223-38C5-398D-7406C285A1D0}"/>
              </a:ext>
            </a:extLst>
          </p:cNvPr>
          <p:cNvSpPr/>
          <p:nvPr/>
        </p:nvSpPr>
        <p:spPr>
          <a:xfrm>
            <a:off x="4384397" y="5319274"/>
            <a:ext cx="70783" cy="1098472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63FA1FD-33D6-B068-ED8A-B357AF8232C1}"/>
              </a:ext>
            </a:extLst>
          </p:cNvPr>
          <p:cNvSpPr txBox="1">
            <a:spLocks/>
          </p:cNvSpPr>
          <p:nvPr/>
        </p:nvSpPr>
        <p:spPr>
          <a:xfrm>
            <a:off x="6346024" y="5060018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5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FB994326-D884-8289-F3A7-181F0F0032A2}"/>
              </a:ext>
            </a:extLst>
          </p:cNvPr>
          <p:cNvSpPr txBox="1">
            <a:spLocks/>
          </p:cNvSpPr>
          <p:nvPr/>
        </p:nvSpPr>
        <p:spPr>
          <a:xfrm>
            <a:off x="6911826" y="4646207"/>
            <a:ext cx="4445147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None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of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other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options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is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correct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2" name="CuadroTexto 11">
            <a:hlinkClick r:id="rId3" action="ppaction://hlinksldjump"/>
            <a:extLst>
              <a:ext uri="{FF2B5EF4-FFF2-40B4-BE49-F238E27FC236}">
                <a16:creationId xmlns:a16="http://schemas.microsoft.com/office/drawing/2014/main" id="{70C121BA-C0A3-D21C-9DA0-6ACEA593281F}"/>
              </a:ext>
            </a:extLst>
          </p:cNvPr>
          <p:cNvSpPr txBox="1"/>
          <p:nvPr/>
        </p:nvSpPr>
        <p:spPr>
          <a:xfrm>
            <a:off x="8108118" y="3422555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4   6  2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0   0  1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3784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>
            <a:alpha val="50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B5B272-FEBD-AED4-B9F3-FFE468132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045083DE-18FA-3D26-781A-8A81571A97C3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EADC57E-D404-A995-25A1-EBBC52D65F9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6B9132F-D88A-2A53-4DEC-29BF938B85E8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F2DAF9-8358-AB7D-7497-947A4839808E}"/>
              </a:ext>
            </a:extLst>
          </p:cNvPr>
          <p:cNvSpPr/>
          <p:nvPr/>
        </p:nvSpPr>
        <p:spPr>
          <a:xfrm>
            <a:off x="5981235" y="2660902"/>
            <a:ext cx="58849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BA1A1E7C-C8B3-D0CB-FD8D-84333D0BB3A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E89BDE08-88C6-1458-9652-0A6A7DC62849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62FF307-0DF0-2606-36C6-1AAD11DEDA28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back to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9F4C598-7918-38EC-ADAF-98A7061C2E69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C403CC2B-7826-42FD-44FA-8C9CDF03F1AD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A796A96-1114-E611-4C46-457657F55CCC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leave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3341AB84-FE15-96C0-E183-C6F8F8F66842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726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558F25-C98A-D188-2A60-3C2E7D465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7C46CD7-1625-B9C4-76FC-AB58971A9D12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8CF095CD-1279-92A8-8D26-142234A7ADBD}"/>
              </a:ext>
            </a:extLst>
          </p:cNvPr>
          <p:cNvSpPr/>
          <p:nvPr/>
        </p:nvSpPr>
        <p:spPr>
          <a:xfrm>
            <a:off x="6621433" y="1629000"/>
            <a:ext cx="4185761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heck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15A61D8-E0FF-4B70-F687-DEF7D376FBD9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FAF35DD5-AAFE-D456-96B2-A128BEEBA309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462E08DC-C22B-BA2B-569F-2A82A0692195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781DE76-C6FB-273A-4FE7-2779404AAC46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4FAFA39E-00A5-483E-8AF9-8238B0C73BB1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try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209EEF0-2653-64A4-0294-A2C25A531A49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72023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419" y="89914"/>
            <a:ext cx="11835581" cy="2838417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B0F0"/>
                </a:solidFill>
              </a:rPr>
              <a:t>2.   </a:t>
            </a:r>
            <a:r>
              <a:rPr lang="es-ES" sz="4000" dirty="0" err="1">
                <a:latin typeface="Comic Sans MS" panose="030F0702030302020204" pitchFamily="66" charset="0"/>
              </a:rPr>
              <a:t>Given</a:t>
            </a:r>
            <a:r>
              <a:rPr lang="es-ES" sz="4000" dirty="0">
                <a:latin typeface="Comic Sans MS" panose="030F0702030302020204" pitchFamily="66" charset="0"/>
              </a:rPr>
              <a:t> matrices  A=           ,  B=         </a:t>
            </a:r>
            <a:r>
              <a:rPr lang="es-ES" dirty="0"/>
              <a:t>  </a:t>
            </a:r>
            <a:r>
              <a:rPr lang="es-ES" sz="4000" dirty="0">
                <a:latin typeface="Comic Sans MS" panose="030F0702030302020204" pitchFamily="66" charset="0"/>
              </a:rPr>
              <a:t>,</a:t>
            </a:r>
            <a:br>
              <a:rPr lang="es-ES" sz="4000" dirty="0">
                <a:latin typeface="Comic Sans MS" panose="030F0702030302020204" pitchFamily="66" charset="0"/>
              </a:rPr>
            </a:br>
            <a:br>
              <a:rPr lang="es-ES" sz="4000" dirty="0">
                <a:latin typeface="Comic Sans MS" panose="030F0702030302020204" pitchFamily="66" charset="0"/>
              </a:rPr>
            </a:br>
            <a:r>
              <a:rPr lang="es-ES" sz="4000" dirty="0">
                <a:latin typeface="Comic Sans MS" panose="030F0702030302020204" pitchFamily="66" charset="0"/>
              </a:rPr>
              <a:t>     </a:t>
            </a:r>
            <a:r>
              <a:rPr lang="es-ES" sz="4000" dirty="0" err="1">
                <a:latin typeface="Comic Sans MS" panose="030F0702030302020204" pitchFamily="66" charset="0"/>
              </a:rPr>
              <a:t>without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latin typeface="Comic Sans MS" panose="030F0702030302020204" pitchFamily="66" charset="0"/>
              </a:rPr>
              <a:t>calculating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latin typeface="Comic Sans MS" panose="030F0702030302020204" pitchFamily="66" charset="0"/>
              </a:rPr>
              <a:t>any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latin typeface="Comic Sans MS" panose="030F0702030302020204" pitchFamily="66" charset="0"/>
              </a:rPr>
              <a:t>matrix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latin typeface="Comic Sans MS" panose="030F0702030302020204" pitchFamily="66" charset="0"/>
              </a:rPr>
              <a:t>product</a:t>
            </a:r>
            <a:r>
              <a:rPr lang="es-ES" sz="40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FFAD59A-7BB9-08F3-1C01-10E57CE40D33}"/>
              </a:ext>
            </a:extLst>
          </p:cNvPr>
          <p:cNvSpPr txBox="1"/>
          <p:nvPr/>
        </p:nvSpPr>
        <p:spPr>
          <a:xfrm>
            <a:off x="5776829" y="212033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latin typeface="Comic Sans MS" panose="030F0702030302020204" pitchFamily="66" charset="0"/>
              </a:rPr>
              <a:t>0  1          </a:t>
            </a:r>
          </a:p>
          <a:p>
            <a:r>
              <a:rPr lang="es-ES" sz="4000" dirty="0"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644C276-B3B0-DEA4-C90D-3BE4121AB3B4}"/>
              </a:ext>
            </a:extLst>
          </p:cNvPr>
          <p:cNvSpPr/>
          <p:nvPr/>
        </p:nvSpPr>
        <p:spPr>
          <a:xfrm>
            <a:off x="5758137" y="280564"/>
            <a:ext cx="70783" cy="1166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62A4AB0C-63C3-933A-33D0-1071F43BE89B}"/>
              </a:ext>
            </a:extLst>
          </p:cNvPr>
          <p:cNvSpPr/>
          <p:nvPr/>
        </p:nvSpPr>
        <p:spPr>
          <a:xfrm>
            <a:off x="7086155" y="275231"/>
            <a:ext cx="70783" cy="11664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5F7532D-DE39-E4FF-7525-DFEA1FB28E34}"/>
              </a:ext>
            </a:extLst>
          </p:cNvPr>
          <p:cNvSpPr txBox="1"/>
          <p:nvPr/>
        </p:nvSpPr>
        <p:spPr>
          <a:xfrm>
            <a:off x="8466264" y="212033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4000" dirty="0">
                <a:latin typeface="Comic Sans MS" panose="030F0702030302020204" pitchFamily="66" charset="0"/>
              </a:rPr>
              <a:t>1  0          </a:t>
            </a:r>
          </a:p>
          <a:p>
            <a:r>
              <a:rPr lang="es-ES" sz="4000" dirty="0">
                <a:latin typeface="Comic Sans MS" panose="030F0702030302020204" pitchFamily="66" charset="0"/>
              </a:rPr>
              <a:t>-3  1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DA7A478D-13C5-3C5C-C196-6E8733F29CAF}"/>
              </a:ext>
            </a:extLst>
          </p:cNvPr>
          <p:cNvSpPr/>
          <p:nvPr/>
        </p:nvSpPr>
        <p:spPr>
          <a:xfrm>
            <a:off x="8414173" y="280564"/>
            <a:ext cx="70783" cy="1166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A27BFFC4-6936-AECE-2E0B-2788BE4058F4}"/>
              </a:ext>
            </a:extLst>
          </p:cNvPr>
          <p:cNvSpPr/>
          <p:nvPr/>
        </p:nvSpPr>
        <p:spPr>
          <a:xfrm>
            <a:off x="9742191" y="275231"/>
            <a:ext cx="70783" cy="11664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251EBD50-3341-2BF8-2279-2C1554AE7817}"/>
              </a:ext>
            </a:extLst>
          </p:cNvPr>
          <p:cNvSpPr txBox="1">
            <a:spLocks/>
          </p:cNvSpPr>
          <p:nvPr/>
        </p:nvSpPr>
        <p:spPr>
          <a:xfrm>
            <a:off x="634368" y="3335026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3B9F78CE-5490-D326-7A4E-6DF51D4FEAC1}"/>
              </a:ext>
            </a:extLst>
          </p:cNvPr>
          <p:cNvSpPr txBox="1">
            <a:spLocks/>
          </p:cNvSpPr>
          <p:nvPr/>
        </p:nvSpPr>
        <p:spPr>
          <a:xfrm>
            <a:off x="752675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6" name="CuadroTexto 15">
            <a:hlinkClick r:id="rId2" action="ppaction://hlinksldjump"/>
            <a:extLst>
              <a:ext uri="{FF2B5EF4-FFF2-40B4-BE49-F238E27FC236}">
                <a16:creationId xmlns:a16="http://schemas.microsoft.com/office/drawing/2014/main" id="{0F9A5A4D-BB03-7CC8-37AB-53228CA53F52}"/>
              </a:ext>
            </a:extLst>
          </p:cNvPr>
          <p:cNvSpPr txBox="1"/>
          <p:nvPr/>
        </p:nvSpPr>
        <p:spPr>
          <a:xfrm>
            <a:off x="1771739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0  1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D83378F9-64CE-4FC7-E438-9A7825F9A23D}"/>
              </a:ext>
            </a:extLst>
          </p:cNvPr>
          <p:cNvSpPr/>
          <p:nvPr/>
        </p:nvSpPr>
        <p:spPr>
          <a:xfrm>
            <a:off x="1811917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1A82D376-C748-D648-48E3-A00CF15B6C79}"/>
              </a:ext>
            </a:extLst>
          </p:cNvPr>
          <p:cNvSpPr/>
          <p:nvPr/>
        </p:nvSpPr>
        <p:spPr>
          <a:xfrm>
            <a:off x="3063569" y="3585360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hlinkClick r:id="rId2" action="ppaction://hlinksldjump"/>
            <a:extLst>
              <a:ext uri="{FF2B5EF4-FFF2-40B4-BE49-F238E27FC236}">
                <a16:creationId xmlns:a16="http://schemas.microsoft.com/office/drawing/2014/main" id="{A1B25735-9F51-132B-16AE-7C784756BCCF}"/>
              </a:ext>
            </a:extLst>
          </p:cNvPr>
          <p:cNvSpPr txBox="1"/>
          <p:nvPr/>
        </p:nvSpPr>
        <p:spPr>
          <a:xfrm>
            <a:off x="4295652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1  0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-3  1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173BECDA-E500-747D-A595-BB92B3CBE17F}"/>
              </a:ext>
            </a:extLst>
          </p:cNvPr>
          <p:cNvSpPr/>
          <p:nvPr/>
        </p:nvSpPr>
        <p:spPr>
          <a:xfrm>
            <a:off x="4295652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08B8401C-7CC4-C3DD-DBD6-658BB6DEF611}"/>
              </a:ext>
            </a:extLst>
          </p:cNvPr>
          <p:cNvSpPr/>
          <p:nvPr/>
        </p:nvSpPr>
        <p:spPr>
          <a:xfrm>
            <a:off x="5547304" y="3592143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45776943-69E5-8DC9-F6E9-122A9F7A8EA4}"/>
              </a:ext>
            </a:extLst>
          </p:cNvPr>
          <p:cNvSpPr txBox="1">
            <a:spLocks/>
          </p:cNvSpPr>
          <p:nvPr/>
        </p:nvSpPr>
        <p:spPr>
          <a:xfrm>
            <a:off x="3311383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450E010-23CA-A515-94D7-CBD13335E61F}"/>
              </a:ext>
            </a:extLst>
          </p:cNvPr>
          <p:cNvSpPr txBox="1">
            <a:spLocks/>
          </p:cNvSpPr>
          <p:nvPr/>
        </p:nvSpPr>
        <p:spPr>
          <a:xfrm>
            <a:off x="6534439" y="3335026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4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5B1AF489-8342-A55F-7A3C-2F4DD8D02F22}"/>
              </a:ext>
            </a:extLst>
          </p:cNvPr>
          <p:cNvSpPr txBox="1">
            <a:spLocks/>
          </p:cNvSpPr>
          <p:nvPr/>
        </p:nvSpPr>
        <p:spPr>
          <a:xfrm>
            <a:off x="6652746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CuadroTexto 24">
            <a:hlinkClick r:id="rId2" action="ppaction://hlinksldjump"/>
            <a:extLst>
              <a:ext uri="{FF2B5EF4-FFF2-40B4-BE49-F238E27FC236}">
                <a16:creationId xmlns:a16="http://schemas.microsoft.com/office/drawing/2014/main" id="{B5BA1EEF-880B-055B-CA94-D6C67D1772AF}"/>
              </a:ext>
            </a:extLst>
          </p:cNvPr>
          <p:cNvSpPr txBox="1"/>
          <p:nvPr/>
        </p:nvSpPr>
        <p:spPr>
          <a:xfrm>
            <a:off x="7711988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0  1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4BFA6802-9383-8090-A983-426A223F1C39}"/>
              </a:ext>
            </a:extLst>
          </p:cNvPr>
          <p:cNvSpPr/>
          <p:nvPr/>
        </p:nvSpPr>
        <p:spPr>
          <a:xfrm>
            <a:off x="7711988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847AA236-BCBC-E633-FAA6-12F6D10A0BC5}"/>
              </a:ext>
            </a:extLst>
          </p:cNvPr>
          <p:cNvSpPr/>
          <p:nvPr/>
        </p:nvSpPr>
        <p:spPr>
          <a:xfrm>
            <a:off x="8963640" y="3585360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CuadroTexto 27">
            <a:hlinkClick r:id="rId2" action="ppaction://hlinksldjump"/>
            <a:extLst>
              <a:ext uri="{FF2B5EF4-FFF2-40B4-BE49-F238E27FC236}">
                <a16:creationId xmlns:a16="http://schemas.microsoft.com/office/drawing/2014/main" id="{B70E3543-A941-CC74-6B99-514636A9AF0C}"/>
              </a:ext>
            </a:extLst>
          </p:cNvPr>
          <p:cNvSpPr txBox="1"/>
          <p:nvPr/>
        </p:nvSpPr>
        <p:spPr>
          <a:xfrm>
            <a:off x="10195723" y="3585360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1  3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Abrir corchete 28">
            <a:extLst>
              <a:ext uri="{FF2B5EF4-FFF2-40B4-BE49-F238E27FC236}">
                <a16:creationId xmlns:a16="http://schemas.microsoft.com/office/drawing/2014/main" id="{92A3365B-F16E-C181-7BBC-F37133E0EB04}"/>
              </a:ext>
            </a:extLst>
          </p:cNvPr>
          <p:cNvSpPr/>
          <p:nvPr/>
        </p:nvSpPr>
        <p:spPr>
          <a:xfrm>
            <a:off x="10195723" y="3590693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Cerrar corchete 29">
            <a:extLst>
              <a:ext uri="{FF2B5EF4-FFF2-40B4-BE49-F238E27FC236}">
                <a16:creationId xmlns:a16="http://schemas.microsoft.com/office/drawing/2014/main" id="{02D69F87-770E-148A-AECF-F13894A25A3E}"/>
              </a:ext>
            </a:extLst>
          </p:cNvPr>
          <p:cNvSpPr/>
          <p:nvPr/>
        </p:nvSpPr>
        <p:spPr>
          <a:xfrm>
            <a:off x="11447375" y="3592143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2897BA72-0784-B353-A51B-F7A6AA2A7B8D}"/>
              </a:ext>
            </a:extLst>
          </p:cNvPr>
          <p:cNvSpPr txBox="1">
            <a:spLocks/>
          </p:cNvSpPr>
          <p:nvPr/>
        </p:nvSpPr>
        <p:spPr>
          <a:xfrm>
            <a:off x="9211454" y="3022304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2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00894DC9-EE89-FB07-2701-3EEF772501A5}"/>
              </a:ext>
            </a:extLst>
          </p:cNvPr>
          <p:cNvSpPr txBox="1">
            <a:spLocks/>
          </p:cNvSpPr>
          <p:nvPr/>
        </p:nvSpPr>
        <p:spPr>
          <a:xfrm>
            <a:off x="594190" y="5120385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3" name="Título 1">
            <a:extLst>
              <a:ext uri="{FF2B5EF4-FFF2-40B4-BE49-F238E27FC236}">
                <a16:creationId xmlns:a16="http://schemas.microsoft.com/office/drawing/2014/main" id="{A2608445-DA5A-A8AE-C1D3-646F1A9E6D73}"/>
              </a:ext>
            </a:extLst>
          </p:cNvPr>
          <p:cNvSpPr txBox="1">
            <a:spLocks/>
          </p:cNvSpPr>
          <p:nvPr/>
        </p:nvSpPr>
        <p:spPr>
          <a:xfrm>
            <a:off x="712497" y="4807663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41A05E9A-EA35-BEDA-1D97-FA100360E685}"/>
              </a:ext>
            </a:extLst>
          </p:cNvPr>
          <p:cNvSpPr txBox="1"/>
          <p:nvPr/>
        </p:nvSpPr>
        <p:spPr>
          <a:xfrm>
            <a:off x="1771739" y="5370719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0  1 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F03D7B9F-8593-D281-A9E5-AA3B65C3E587}"/>
              </a:ext>
            </a:extLst>
          </p:cNvPr>
          <p:cNvSpPr/>
          <p:nvPr/>
        </p:nvSpPr>
        <p:spPr>
          <a:xfrm>
            <a:off x="1771739" y="5376052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Cerrar corchete 35">
            <a:hlinkClick r:id="rId3" action="ppaction://hlinksldjump"/>
            <a:extLst>
              <a:ext uri="{FF2B5EF4-FFF2-40B4-BE49-F238E27FC236}">
                <a16:creationId xmlns:a16="http://schemas.microsoft.com/office/drawing/2014/main" id="{181E1685-EBE8-03DC-31F9-E909B8975967}"/>
              </a:ext>
            </a:extLst>
          </p:cNvPr>
          <p:cNvSpPr/>
          <p:nvPr/>
        </p:nvSpPr>
        <p:spPr>
          <a:xfrm>
            <a:off x="3023391" y="5370719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CuadroTexto 36">
            <a:hlinkClick r:id="rId3" action="ppaction://hlinksldjump"/>
            <a:extLst>
              <a:ext uri="{FF2B5EF4-FFF2-40B4-BE49-F238E27FC236}">
                <a16:creationId xmlns:a16="http://schemas.microsoft.com/office/drawing/2014/main" id="{878D3AB7-2899-74D2-7FA6-0FFFDB0418B5}"/>
              </a:ext>
            </a:extLst>
          </p:cNvPr>
          <p:cNvSpPr txBox="1"/>
          <p:nvPr/>
        </p:nvSpPr>
        <p:spPr>
          <a:xfrm>
            <a:off x="4255474" y="5370719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1  0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3  1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A28FB4A0-6B6F-E0BC-D6F3-6EA9FB4A2431}"/>
              </a:ext>
            </a:extLst>
          </p:cNvPr>
          <p:cNvSpPr/>
          <p:nvPr/>
        </p:nvSpPr>
        <p:spPr>
          <a:xfrm>
            <a:off x="4255474" y="5376052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0AE25599-794A-1BA6-F610-E098CD16F3D6}"/>
              </a:ext>
            </a:extLst>
          </p:cNvPr>
          <p:cNvSpPr/>
          <p:nvPr/>
        </p:nvSpPr>
        <p:spPr>
          <a:xfrm>
            <a:off x="5507126" y="5377502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Título 1">
            <a:extLst>
              <a:ext uri="{FF2B5EF4-FFF2-40B4-BE49-F238E27FC236}">
                <a16:creationId xmlns:a16="http://schemas.microsoft.com/office/drawing/2014/main" id="{FC582E8C-DD31-C9A7-7DAE-4D9EC9EBB3CF}"/>
              </a:ext>
            </a:extLst>
          </p:cNvPr>
          <p:cNvSpPr txBox="1">
            <a:spLocks/>
          </p:cNvSpPr>
          <p:nvPr/>
        </p:nvSpPr>
        <p:spPr>
          <a:xfrm>
            <a:off x="3233493" y="4789865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1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B85CDA90-EE2D-A761-546D-570648C93615}"/>
              </a:ext>
            </a:extLst>
          </p:cNvPr>
          <p:cNvSpPr txBox="1">
            <a:spLocks/>
          </p:cNvSpPr>
          <p:nvPr/>
        </p:nvSpPr>
        <p:spPr>
          <a:xfrm>
            <a:off x="6574617" y="5123231"/>
            <a:ext cx="5303980" cy="163121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B9A66DDF-09FA-9AC3-E57A-CA16FBD8C156}"/>
              </a:ext>
            </a:extLst>
          </p:cNvPr>
          <p:cNvSpPr txBox="1">
            <a:spLocks/>
          </p:cNvSpPr>
          <p:nvPr/>
        </p:nvSpPr>
        <p:spPr>
          <a:xfrm>
            <a:off x="6692924" y="4810509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A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,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3" name="CuadroTexto 42">
            <a:hlinkClick r:id="rId2" action="ppaction://hlinksldjump"/>
            <a:extLst>
              <a:ext uri="{FF2B5EF4-FFF2-40B4-BE49-F238E27FC236}">
                <a16:creationId xmlns:a16="http://schemas.microsoft.com/office/drawing/2014/main" id="{F01D0F8A-382E-8E82-A944-8913FBFB3732}"/>
              </a:ext>
            </a:extLst>
          </p:cNvPr>
          <p:cNvSpPr txBox="1"/>
          <p:nvPr/>
        </p:nvSpPr>
        <p:spPr>
          <a:xfrm>
            <a:off x="7752166" y="5373565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0 -1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-1  0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BF996303-08F2-84CF-41C4-6EF6B25DC590}"/>
              </a:ext>
            </a:extLst>
          </p:cNvPr>
          <p:cNvSpPr/>
          <p:nvPr/>
        </p:nvSpPr>
        <p:spPr>
          <a:xfrm>
            <a:off x="7752166" y="5378898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Cerrar corchete 44">
            <a:extLst>
              <a:ext uri="{FF2B5EF4-FFF2-40B4-BE49-F238E27FC236}">
                <a16:creationId xmlns:a16="http://schemas.microsoft.com/office/drawing/2014/main" id="{B2039F10-245A-2400-D95A-280FE0250FB7}"/>
              </a:ext>
            </a:extLst>
          </p:cNvPr>
          <p:cNvSpPr/>
          <p:nvPr/>
        </p:nvSpPr>
        <p:spPr>
          <a:xfrm>
            <a:off x="9003818" y="5373565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6" name="CuadroTexto 45">
            <a:hlinkClick r:id="rId2" action="ppaction://hlinksldjump"/>
            <a:extLst>
              <a:ext uri="{FF2B5EF4-FFF2-40B4-BE49-F238E27FC236}">
                <a16:creationId xmlns:a16="http://schemas.microsoft.com/office/drawing/2014/main" id="{ACBEF87A-53A3-CA37-C55D-165CDB33DF91}"/>
              </a:ext>
            </a:extLst>
          </p:cNvPr>
          <p:cNvSpPr txBox="1"/>
          <p:nvPr/>
        </p:nvSpPr>
        <p:spPr>
          <a:xfrm>
            <a:off x="10235901" y="5373565"/>
            <a:ext cx="227131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1 -3          </a:t>
            </a:r>
          </a:p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0  1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Abrir corchete 46">
            <a:extLst>
              <a:ext uri="{FF2B5EF4-FFF2-40B4-BE49-F238E27FC236}">
                <a16:creationId xmlns:a16="http://schemas.microsoft.com/office/drawing/2014/main" id="{8F1BB60A-15F1-9D7D-D80A-04DDD82EE35F}"/>
              </a:ext>
            </a:extLst>
          </p:cNvPr>
          <p:cNvSpPr/>
          <p:nvPr/>
        </p:nvSpPr>
        <p:spPr>
          <a:xfrm>
            <a:off x="10235901" y="5378898"/>
            <a:ext cx="70783" cy="116640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Cerrar corchete 47">
            <a:extLst>
              <a:ext uri="{FF2B5EF4-FFF2-40B4-BE49-F238E27FC236}">
                <a16:creationId xmlns:a16="http://schemas.microsoft.com/office/drawing/2014/main" id="{05A3C6DC-D6F4-30BB-1E5A-45C156B37BFC}"/>
              </a:ext>
            </a:extLst>
          </p:cNvPr>
          <p:cNvSpPr/>
          <p:nvPr/>
        </p:nvSpPr>
        <p:spPr>
          <a:xfrm>
            <a:off x="11487553" y="5380348"/>
            <a:ext cx="70783" cy="116640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9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F099F8E2-5216-8563-D16C-E63FC8F39B53}"/>
              </a:ext>
            </a:extLst>
          </p:cNvPr>
          <p:cNvSpPr txBox="1">
            <a:spLocks/>
          </p:cNvSpPr>
          <p:nvPr/>
        </p:nvSpPr>
        <p:spPr>
          <a:xfrm>
            <a:off x="9251632" y="4810509"/>
            <a:ext cx="3259408" cy="244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B</a:t>
            </a:r>
            <a:r>
              <a:rPr lang="es-ES" sz="4000" baseline="30000" dirty="0">
                <a:solidFill>
                  <a:schemeClr val="bg1"/>
                </a:solidFill>
                <a:latin typeface="Comic Sans MS" panose="030F0702030302020204" pitchFamily="66" charset="0"/>
              </a:rPr>
              <a:t>-1</a:t>
            </a:r>
            <a:r>
              <a:rPr lang="es-E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=         </a:t>
            </a:r>
            <a:r>
              <a:rPr lang="es-ES" sz="40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0919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>
            <a:alpha val="50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06CBF4-4E96-B0CB-0004-DD5009076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D123383A-9D2C-3317-4849-152F695E74C7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E544B21-91CF-0299-9838-9CC079E96C89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A3E6A6D4-523F-B279-4D4C-08C5D4656512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75B19AC-1614-911C-AA4C-114B06E5B464}"/>
              </a:ext>
            </a:extLst>
          </p:cNvPr>
          <p:cNvSpPr/>
          <p:nvPr/>
        </p:nvSpPr>
        <p:spPr>
          <a:xfrm>
            <a:off x="5981235" y="2660902"/>
            <a:ext cx="58849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7382962-BB87-6ABF-0A60-388A1A317AAB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7FEBC61D-1401-108B-4992-631C9341AC4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9EA94855-76C0-B5C3-1E9F-7583DCE6099E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back to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67A62C8-4B4A-C914-1CAE-2EE86376BBFB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C61F9EF-9A52-0125-1FE9-F5BCB1D69BD6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DB4AB0DE-0B55-CD40-A91F-C49ED0211641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leave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89365A41-20BC-DA5B-74A6-E0530C0152ED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1154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65626D-B156-700E-FEAD-75927C4C2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8FAEDBF-0BDE-8EB9-112D-B224E14D3CBC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5C0152A-0AEF-F9A7-642F-AAED31E8A321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4AEDA139-ADDA-B628-06E2-39B9B4B8A522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BA49F79-41DE-8F16-AFF8-8C43907AAD36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7D9185AA-6314-27A6-3D51-B6296C55ADD2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BCEE02E7-F885-0124-F6EE-01883190E484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try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9179FB1-0AE0-246C-4FBD-542F3852E495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71A8F69-FF8B-99F0-DD5F-574DD23C7940}"/>
              </a:ext>
            </a:extLst>
          </p:cNvPr>
          <p:cNvSpPr/>
          <p:nvPr/>
        </p:nvSpPr>
        <p:spPr>
          <a:xfrm>
            <a:off x="6621433" y="1629000"/>
            <a:ext cx="4185761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heck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7032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670308" y="185305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68" y="117745"/>
            <a:ext cx="9865636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SOME HELPFUL RELATED TOPICS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564" y="1571516"/>
            <a:ext cx="11268364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 err="1">
                <a:latin typeface="Comic Sans MS" panose="030F0702030302020204" pitchFamily="66" charset="0"/>
              </a:rPr>
              <a:t>Revision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the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some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following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topics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is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suggested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F0D9FF-1CE0-CA11-2DDB-2E734F722C56}"/>
              </a:ext>
            </a:extLst>
          </p:cNvPr>
          <p:cNvSpPr txBox="1"/>
          <p:nvPr/>
        </p:nvSpPr>
        <p:spPr>
          <a:xfrm>
            <a:off x="1015998" y="2196426"/>
            <a:ext cx="9357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Matrices in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/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 /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c.e.f</a:t>
            </a:r>
            <a:r>
              <a:rPr lang="es-ES" sz="280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FABE35-A20F-7DA3-9BF1-48D025D04E2F}"/>
              </a:ext>
            </a:extLst>
          </p:cNvPr>
          <p:cNvSpPr txBox="1"/>
          <p:nvPr/>
        </p:nvSpPr>
        <p:spPr>
          <a:xfrm>
            <a:off x="1015999" y="2868995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Gaussian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/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355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Rank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5999" y="4175694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Use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matrices to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solve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system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linear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equations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9" y="5421863"/>
            <a:ext cx="9919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Basis and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finite dimensional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 linear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space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5999" y="4787202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Invertibility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matrices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04235" y="27382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860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7" y="178553"/>
            <a:ext cx="11642213" cy="1148246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      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Definition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row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                                         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r>
              <a:rPr lang="es-ES" b="1" dirty="0">
                <a:solidFill>
                  <a:srgbClr val="7030A0"/>
                </a:solidFill>
              </a:rPr>
              <a:t>, </a:t>
            </a:r>
            <a:r>
              <a:rPr lang="es-ES" b="1" dirty="0" err="1">
                <a:solidFill>
                  <a:srgbClr val="7030A0"/>
                </a:solidFill>
              </a:rPr>
              <a:t>e.r.o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On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 </a:t>
            </a:r>
            <a:r>
              <a:rPr lang="es-ES" sz="2700" dirty="0" err="1">
                <a:latin typeface="Comic Sans MS" panose="030F0702030302020204" pitchFamily="66" charset="0"/>
              </a:rPr>
              <a:t>one</a:t>
            </a:r>
            <a:r>
              <a:rPr lang="es-ES" sz="2700" dirty="0">
                <a:latin typeface="Comic Sans MS" panose="030F0702030302020204" pitchFamily="66" charset="0"/>
              </a:rPr>
              <a:t> can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types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(to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call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here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) 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8DE1E29-4986-4AE9-B555-AA6972E6F4CF}"/>
              </a:ext>
            </a:extLst>
          </p:cNvPr>
          <p:cNvSpPr txBox="1"/>
          <p:nvPr/>
        </p:nvSpPr>
        <p:spPr>
          <a:xfrm>
            <a:off x="628774" y="2689281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two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distinct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e.r.o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switches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of A:</a:t>
            </a:r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628773" y="4782161"/>
            <a:ext cx="11733211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two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e.r.o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of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remain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as in A):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2068946" y="340204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/>
          <p:cNvSpPr txBox="1"/>
          <p:nvPr/>
        </p:nvSpPr>
        <p:spPr>
          <a:xfrm>
            <a:off x="634752" y="3628000"/>
            <a:ext cx="1102907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329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319227" y="1848223"/>
            <a:ext cx="11642213" cy="26428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28" y="180671"/>
            <a:ext cx="11642213" cy="1148246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               …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definition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e.r.o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584812" y="2141738"/>
            <a:ext cx="11154904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three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e.r.o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adds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times 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j-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of A to 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i-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leaving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unchanged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that are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+ 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584812" y="4760033"/>
            <a:ext cx="94484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800" dirty="0"/>
              <a:t>▪ </a:t>
            </a:r>
            <a:r>
              <a:rPr lang="es-ES" sz="2800">
                <a:latin typeface="Comic Sans MS" panose="030F0702030302020204" pitchFamily="66" charset="0"/>
                <a:ea typeface="Yu Mincho Light" panose="020B0400000000000000" pitchFamily="18" charset="-128"/>
              </a:rPr>
              <a:t>Elementary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column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operations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are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defined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similarly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57825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7" y="178553"/>
            <a:ext cx="11642213" cy="1148246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       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Definition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column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                                                </a:t>
            </a:r>
            <a:r>
              <a:rPr lang="es-ES" b="1" dirty="0" err="1">
                <a:solidFill>
                  <a:srgbClr val="7030A0"/>
                </a:solidFill>
              </a:rPr>
              <a:t>operations</a:t>
            </a:r>
            <a:r>
              <a:rPr lang="es-ES" b="1" dirty="0">
                <a:solidFill>
                  <a:srgbClr val="7030A0"/>
                </a:solidFill>
              </a:rPr>
              <a:t>, </a:t>
            </a:r>
            <a:r>
              <a:rPr lang="es-ES" b="1" dirty="0" err="1">
                <a:solidFill>
                  <a:srgbClr val="7030A0"/>
                </a:solidFill>
              </a:rPr>
              <a:t>e.c.o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On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 </a:t>
            </a:r>
            <a:r>
              <a:rPr lang="es-ES" sz="2700" dirty="0" err="1">
                <a:latin typeface="Comic Sans MS" panose="030F0702030302020204" pitchFamily="66" charset="0"/>
              </a:rPr>
              <a:t>one</a:t>
            </a:r>
            <a:r>
              <a:rPr lang="es-ES" sz="2700" dirty="0">
                <a:latin typeface="Comic Sans MS" panose="030F0702030302020204" pitchFamily="66" charset="0"/>
              </a:rPr>
              <a:t> can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types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(to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call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here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) 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8DE1E29-4986-4AE9-B555-AA6972E6F4CF}"/>
              </a:ext>
            </a:extLst>
          </p:cNvPr>
          <p:cNvSpPr txBox="1"/>
          <p:nvPr/>
        </p:nvSpPr>
        <p:spPr>
          <a:xfrm>
            <a:off x="628774" y="2689281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two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distinct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e.c.o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c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switches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columns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of A:</a:t>
            </a:r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628773" y="4782161"/>
            <a:ext cx="11733211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two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e.c.o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column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of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columns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as in A):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2068946" y="340204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/>
          <p:cNvSpPr txBox="1"/>
          <p:nvPr/>
        </p:nvSpPr>
        <p:spPr>
          <a:xfrm>
            <a:off x="634752" y="3628000"/>
            <a:ext cx="1102907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6887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319227" y="1848223"/>
            <a:ext cx="11642213" cy="26428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28" y="180671"/>
            <a:ext cx="11642213" cy="1148246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>
                <a:solidFill>
                  <a:schemeClr val="accent6">
                    <a:lumMod val="50000"/>
                  </a:schemeClr>
                </a:solidFill>
              </a:rPr>
              <a:t>                           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…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definition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>
                <a:solidFill>
                  <a:srgbClr val="7030A0"/>
                </a:solidFill>
              </a:rPr>
              <a:t>(</a:t>
            </a:r>
            <a:r>
              <a:rPr lang="es-ES" b="1" dirty="0" err="1">
                <a:solidFill>
                  <a:srgbClr val="7030A0"/>
                </a:solidFill>
              </a:rPr>
              <a:t>e.c.o</a:t>
            </a:r>
            <a:r>
              <a:rPr lang="es-ES" b="1" dirty="0">
                <a:solidFill>
                  <a:srgbClr val="7030A0"/>
                </a:solidFill>
              </a:rPr>
              <a:t>.) 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0" y="1553333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1D3027-ADCA-6119-7CB0-9C90CE4E5405}"/>
              </a:ext>
            </a:extLst>
          </p:cNvPr>
          <p:cNvSpPr txBox="1"/>
          <p:nvPr/>
        </p:nvSpPr>
        <p:spPr>
          <a:xfrm>
            <a:off x="584812" y="2141738"/>
            <a:ext cx="10985865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three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e.c.o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c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adds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times 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j-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column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of A to 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i-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lang="es-ES_tradnl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column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leaving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unchanged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columns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):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(e(A))=c</a:t>
            </a:r>
            <a:r>
              <a:rPr lang="es-ES" sz="2800" baseline="-250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+ </a:t>
            </a:r>
            <a:r>
              <a:rPr lang="el-GR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λ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(A),  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(e(A))=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800" baseline="-2500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(A)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s≠i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986443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00020C5-CC78-130D-00A5-9DC58F5A0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7203B92-42A6-78C9-18CC-E47E348D9569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399B13E-D6DC-6870-91B9-19E89FF6CC9D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3686D098-8955-8A32-D48B-9010E7A047BE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721B090C-370A-E68E-10A2-A2AF52081805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DC72774-CB49-F60E-3196-52F7078FFAB7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054189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AAA5B-C289-4A7B-9745-37A8287A6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D95C3FE6-8770-4140-CBE9-D90B0E1A0C06}"/>
              </a:ext>
            </a:extLst>
          </p:cNvPr>
          <p:cNvSpPr txBox="1"/>
          <p:nvPr/>
        </p:nvSpPr>
        <p:spPr>
          <a:xfrm>
            <a:off x="2025077" y="32832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03110D0F-6BED-3D98-0960-E16E902B08C0}"/>
              </a:ext>
            </a:extLst>
          </p:cNvPr>
          <p:cNvSpPr/>
          <p:nvPr/>
        </p:nvSpPr>
        <p:spPr>
          <a:xfrm>
            <a:off x="2038029" y="333771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07D8376C-6285-D851-5CDA-DDDF5C531F5F}"/>
              </a:ext>
            </a:extLst>
          </p:cNvPr>
          <p:cNvSpPr/>
          <p:nvPr/>
        </p:nvSpPr>
        <p:spPr>
          <a:xfrm>
            <a:off x="4200668" y="333771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EDB15A1-FF58-3349-7627-503CD46B643F}"/>
              </a:ext>
            </a:extLst>
          </p:cNvPr>
          <p:cNvSpPr txBox="1"/>
          <p:nvPr/>
        </p:nvSpPr>
        <p:spPr>
          <a:xfrm>
            <a:off x="1189704" y="3698778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FA27D10-603C-CB7D-9E63-69C0D663179A}"/>
              </a:ext>
            </a:extLst>
          </p:cNvPr>
          <p:cNvSpPr txBox="1"/>
          <p:nvPr/>
        </p:nvSpPr>
        <p:spPr>
          <a:xfrm>
            <a:off x="4383097" y="3792402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148881D6-19E2-C0DF-7660-D88C952E609F}"/>
              </a:ext>
            </a:extLst>
          </p:cNvPr>
          <p:cNvCxnSpPr>
            <a:cxnSpLocks/>
          </p:cNvCxnSpPr>
          <p:nvPr/>
        </p:nvCxnSpPr>
        <p:spPr>
          <a:xfrm>
            <a:off x="4714130" y="3992457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E4B0BD7E-227D-0D1D-9328-1244338914D8}"/>
              </a:ext>
            </a:extLst>
          </p:cNvPr>
          <p:cNvCxnSpPr/>
          <p:nvPr/>
        </p:nvCxnSpPr>
        <p:spPr>
          <a:xfrm>
            <a:off x="4428748" y="416982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AC890D86-A034-77B3-A80A-F14115B20DCA}"/>
              </a:ext>
            </a:extLst>
          </p:cNvPr>
          <p:cNvSpPr txBox="1"/>
          <p:nvPr/>
        </p:nvSpPr>
        <p:spPr>
          <a:xfrm>
            <a:off x="5361351" y="331200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7CD6973F-FD7D-DC3D-B552-54B9B91743C5}"/>
              </a:ext>
            </a:extLst>
          </p:cNvPr>
          <p:cNvSpPr/>
          <p:nvPr/>
        </p:nvSpPr>
        <p:spPr>
          <a:xfrm>
            <a:off x="5374303" y="339215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A26069DC-5F49-05BF-4CD4-6697A5913FF8}"/>
              </a:ext>
            </a:extLst>
          </p:cNvPr>
          <p:cNvSpPr/>
          <p:nvPr/>
        </p:nvSpPr>
        <p:spPr>
          <a:xfrm>
            <a:off x="7536942" y="339215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2D0BD385-1EEA-C980-CB4A-05811E694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19" y="160989"/>
            <a:ext cx="1053615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   </a:t>
            </a:r>
            <a:r>
              <a:rPr lang="es-ES" b="1" dirty="0" err="1">
                <a:solidFill>
                  <a:srgbClr val="7030A0"/>
                </a:solidFill>
              </a:rPr>
              <a:t>Examples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of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elementary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operation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D1E4F17-1A92-868E-5264-4BD63D1CB135}"/>
              </a:ext>
            </a:extLst>
          </p:cNvPr>
          <p:cNvSpPr txBox="1"/>
          <p:nvPr/>
        </p:nvSpPr>
        <p:spPr>
          <a:xfrm>
            <a:off x="838052" y="989398"/>
            <a:ext cx="113539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initial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apply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trying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specific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notations</a:t>
            </a:r>
            <a:r>
              <a:rPr lang="es-ES" sz="2700" dirty="0">
                <a:latin typeface="Comic Sans MS" panose="030F0702030302020204" pitchFamily="66" charset="0"/>
              </a:rPr>
              <a:t>. At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step,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/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change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shown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385633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1332</TotalTime>
  <Words>4315</Words>
  <Application>Microsoft Office PowerPoint</Application>
  <PresentationFormat>Panorámica</PresentationFormat>
  <Paragraphs>679</Paragraphs>
  <Slides>38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8" baseType="lpstr">
      <vt:lpstr>Yu Gothic UI</vt:lpstr>
      <vt:lpstr>Yu Mincho Light</vt:lpstr>
      <vt:lpstr>Aptos</vt:lpstr>
      <vt:lpstr>Aptos Display</vt:lpstr>
      <vt:lpstr>Arial</vt:lpstr>
      <vt:lpstr>Calibri</vt:lpstr>
      <vt:lpstr>Cambria Math</vt:lpstr>
      <vt:lpstr>Comic Sans MS</vt:lpstr>
      <vt:lpstr>Franklin Gothic Heavy</vt:lpstr>
      <vt:lpstr>Tema de Office</vt:lpstr>
      <vt:lpstr>     ELEMENTARY  ROW OR COLUMN  OPERATIONS </vt:lpstr>
      <vt:lpstr>Presentación de PowerPoint</vt:lpstr>
      <vt:lpstr>                              To start with</vt:lpstr>
      <vt:lpstr>                          Definition (elementary row                                                    operations, e.r.o.)  </vt:lpstr>
      <vt:lpstr>                                  … definition (e.r.o.)  </vt:lpstr>
      <vt:lpstr>                           Definition (elementary column                                                     operations, e.c.o.)  </vt:lpstr>
      <vt:lpstr>                           … definition (e.c.o.)  </vt:lpstr>
      <vt:lpstr>           Examples of elementary operation</vt:lpstr>
      <vt:lpstr>           Examples of elementary operation</vt:lpstr>
      <vt:lpstr>           Examples of elementary operation</vt:lpstr>
      <vt:lpstr>           Examples of elementary operation</vt:lpstr>
      <vt:lpstr>           Examples of elementary operation</vt:lpstr>
      <vt:lpstr>           Examples of elementary operation</vt:lpstr>
      <vt:lpstr>           Examples of elementary operation</vt:lpstr>
      <vt:lpstr>           Examples of elementary operation</vt:lpstr>
      <vt:lpstr>           Examples of elementary operation</vt:lpstr>
      <vt:lpstr>           Examples of elementary operation</vt:lpstr>
      <vt:lpstr>           Examples of elementary operation</vt:lpstr>
      <vt:lpstr>     Why should we pay attention to         the elementary operations?</vt:lpstr>
      <vt:lpstr>Presentación de PowerPoint</vt:lpstr>
      <vt:lpstr>              Elementary matrices and         inverse elementary operations</vt:lpstr>
      <vt:lpstr>          … elementary matrices and         inverse elementary operations</vt:lpstr>
      <vt:lpstr>          … elementary matrices and         inverse elementary operations</vt:lpstr>
      <vt:lpstr>          … elementary matrices and         inverse elementary operations</vt:lpstr>
      <vt:lpstr>          … elementary matrices and         inverse elementary operations</vt:lpstr>
      <vt:lpstr>          … elementary matrices and         inverse elementary operations</vt:lpstr>
      <vt:lpstr>          … elementary matrices and         inverse elementary operations</vt:lpstr>
      <vt:lpstr>          … elementary matrices and         inverse elementary operations</vt:lpstr>
      <vt:lpstr>          … elementary matrices and         inverse elementary operations</vt:lpstr>
      <vt:lpstr>                     Test yourself ?</vt:lpstr>
      <vt:lpstr>Presentación de PowerPoint</vt:lpstr>
      <vt:lpstr>1.   If  A=                    , e1= r2-2r1, e2=c2+3c3 , e3=4c1,       then matrix   B = e3(e2(e1(A)))  is equal to:</vt:lpstr>
      <vt:lpstr>Presentación de PowerPoint</vt:lpstr>
      <vt:lpstr>Presentación de PowerPoint</vt:lpstr>
      <vt:lpstr>2.   Given matrices  A=           ,  B=           ,       without calculating any matrix product:</vt:lpstr>
      <vt:lpstr>Presentación de PowerPoint</vt:lpstr>
      <vt:lpstr>Presentación de PowerPoint</vt:lpstr>
      <vt:lpstr>SOME HELPFUL RELATED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UPC</cp:lastModifiedBy>
  <cp:revision>155</cp:revision>
  <dcterms:created xsi:type="dcterms:W3CDTF">2024-04-26T15:42:24Z</dcterms:created>
  <dcterms:modified xsi:type="dcterms:W3CDTF">2025-02-15T08:58:50Z</dcterms:modified>
</cp:coreProperties>
</file>