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5" r:id="rId1"/>
  </p:sldMasterIdLst>
  <p:notesMasterIdLst>
    <p:notesMasterId r:id="rId43"/>
  </p:notesMasterIdLst>
  <p:sldIdLst>
    <p:sldId id="256" r:id="rId2"/>
    <p:sldId id="299" r:id="rId3"/>
    <p:sldId id="318" r:id="rId4"/>
    <p:sldId id="319" r:id="rId5"/>
    <p:sldId id="322" r:id="rId6"/>
    <p:sldId id="338" r:id="rId7"/>
    <p:sldId id="339" r:id="rId8"/>
    <p:sldId id="340" r:id="rId9"/>
    <p:sldId id="341" r:id="rId10"/>
    <p:sldId id="342" r:id="rId11"/>
    <p:sldId id="343" r:id="rId12"/>
    <p:sldId id="344" r:id="rId13"/>
    <p:sldId id="345" r:id="rId14"/>
    <p:sldId id="346" r:id="rId15"/>
    <p:sldId id="347" r:id="rId16"/>
    <p:sldId id="349" r:id="rId17"/>
    <p:sldId id="350" r:id="rId18"/>
    <p:sldId id="351" r:id="rId19"/>
    <p:sldId id="352" r:id="rId20"/>
    <p:sldId id="363" r:id="rId21"/>
    <p:sldId id="364" r:id="rId22"/>
    <p:sldId id="365" r:id="rId23"/>
    <p:sldId id="366" r:id="rId24"/>
    <p:sldId id="367" r:id="rId25"/>
    <p:sldId id="368" r:id="rId26"/>
    <p:sldId id="369" r:id="rId27"/>
    <p:sldId id="370" r:id="rId28"/>
    <p:sldId id="371" r:id="rId29"/>
    <p:sldId id="372" r:id="rId30"/>
    <p:sldId id="373" r:id="rId31"/>
    <p:sldId id="374" r:id="rId32"/>
    <p:sldId id="375" r:id="rId33"/>
    <p:sldId id="353" r:id="rId34"/>
    <p:sldId id="354" r:id="rId35"/>
    <p:sldId id="355" r:id="rId36"/>
    <p:sldId id="356" r:id="rId37"/>
    <p:sldId id="357" r:id="rId38"/>
    <p:sldId id="358" r:id="rId39"/>
    <p:sldId id="359" r:id="rId40"/>
    <p:sldId id="360" r:id="rId41"/>
    <p:sldId id="362" r:id="rId42"/>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FFFFFF"/>
    <a:srgbClr val="CCFFCC"/>
    <a:srgbClr val="FF9900"/>
    <a:srgbClr val="FF9966"/>
    <a:srgbClr val="FFFF99"/>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365" autoAdjust="0"/>
  </p:normalViewPr>
  <p:slideViewPr>
    <p:cSldViewPr snapToGrid="0">
      <p:cViewPr varScale="1">
        <p:scale>
          <a:sx n="103" d="100"/>
          <a:sy n="103" d="100"/>
        </p:scale>
        <p:origin x="79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E03B22-7CFE-4C6B-BA01-5E3BB2027C48}" type="datetimeFigureOut">
              <a:rPr lang="es-ES" smtClean="0"/>
              <a:t>24/03/2025</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F637C3-F943-40F6-9500-48106D305A37}" type="slidenum">
              <a:rPr lang="es-ES" smtClean="0"/>
              <a:t>‹Nº›</a:t>
            </a:fld>
            <a:endParaRPr lang="es-ES"/>
          </a:p>
        </p:txBody>
      </p:sp>
    </p:spTree>
    <p:extLst>
      <p:ext uri="{BB962C8B-B14F-4D97-AF65-F5344CB8AC3E}">
        <p14:creationId xmlns:p14="http://schemas.microsoft.com/office/powerpoint/2010/main" val="2529278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9814E8BE-09A2-46C1-8B3F-42C10E621ABC}" type="slidenum">
              <a:rPr lang="es-ES" smtClean="0"/>
              <a:t>25</a:t>
            </a:fld>
            <a:endParaRPr lang="es-ES"/>
          </a:p>
        </p:txBody>
      </p:sp>
    </p:spTree>
    <p:extLst>
      <p:ext uri="{BB962C8B-B14F-4D97-AF65-F5344CB8AC3E}">
        <p14:creationId xmlns:p14="http://schemas.microsoft.com/office/powerpoint/2010/main" val="940471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E369CEB-FCD4-0C8D-B113-F466DDD356B9}"/>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BDA7BCFB-F44F-7764-7749-27B1B7F310A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1EE5162E-A39D-0181-7870-B6146A2D2524}"/>
              </a:ext>
            </a:extLst>
          </p:cNvPr>
          <p:cNvSpPr>
            <a:spLocks noGrp="1"/>
          </p:cNvSpPr>
          <p:nvPr>
            <p:ph type="dt" sz="half" idx="10"/>
          </p:nvPr>
        </p:nvSpPr>
        <p:spPr/>
        <p:txBody>
          <a:bodyPr/>
          <a:lstStyle/>
          <a:p>
            <a:fld id="{62D6E202-B606-4609-B914-27C9371A1F6D}" type="datetime1">
              <a:rPr lang="en-US" smtClean="0"/>
              <a:t>3/24/2025</a:t>
            </a:fld>
            <a:endParaRPr lang="en-US" dirty="0"/>
          </a:p>
        </p:txBody>
      </p:sp>
      <p:sp>
        <p:nvSpPr>
          <p:cNvPr id="5" name="Marcador de pie de página 4">
            <a:extLst>
              <a:ext uri="{FF2B5EF4-FFF2-40B4-BE49-F238E27FC236}">
                <a16:creationId xmlns:a16="http://schemas.microsoft.com/office/drawing/2014/main" id="{B65C11FE-ED36-A75A-A5CC-F6490BF0F2E0}"/>
              </a:ext>
            </a:extLst>
          </p:cNvPr>
          <p:cNvSpPr>
            <a:spLocks noGrp="1"/>
          </p:cNvSpPr>
          <p:nvPr>
            <p:ph type="ftr" sz="quarter" idx="11"/>
          </p:nvPr>
        </p:nvSpPr>
        <p:spPr/>
        <p:txBody>
          <a:bodyPr/>
          <a:lstStyle/>
          <a:p>
            <a:endParaRPr lang="en-US" dirty="0"/>
          </a:p>
        </p:txBody>
      </p:sp>
      <p:sp>
        <p:nvSpPr>
          <p:cNvPr id="6" name="Marcador de número de diapositiva 5">
            <a:extLst>
              <a:ext uri="{FF2B5EF4-FFF2-40B4-BE49-F238E27FC236}">
                <a16:creationId xmlns:a16="http://schemas.microsoft.com/office/drawing/2014/main" id="{C1691154-FED3-EDE0-0D99-840A0774A2A1}"/>
              </a:ext>
            </a:extLst>
          </p:cNvPr>
          <p:cNvSpPr>
            <a:spLocks noGrp="1"/>
          </p:cNvSpPr>
          <p:nvPr>
            <p:ph type="sldNum" sz="quarter" idx="12"/>
          </p:nvPr>
        </p:nvSpPr>
        <p:spPr/>
        <p:txBody>
          <a:bodyPr/>
          <a:lstStyle/>
          <a:p>
            <a:fld id="{3A98EE3D-8CD1-4C3F-BD1C-C98C9596463C}" type="slidenum">
              <a:rPr lang="en-US" smtClean="0"/>
              <a:t>‹Nº›</a:t>
            </a:fld>
            <a:endParaRPr lang="en-US" dirty="0"/>
          </a:p>
        </p:txBody>
      </p:sp>
    </p:spTree>
    <p:extLst>
      <p:ext uri="{BB962C8B-B14F-4D97-AF65-F5344CB8AC3E}">
        <p14:creationId xmlns:p14="http://schemas.microsoft.com/office/powerpoint/2010/main" val="3032177695"/>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B2A863-EA6B-CF11-C0DB-8C6DEC7ADBA7}"/>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71BC57F4-2B1A-29AB-ECA7-C8C03D736C8E}"/>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6D55C2AF-35DB-1E0B-FAB9-C8C2056DF8E9}"/>
              </a:ext>
            </a:extLst>
          </p:cNvPr>
          <p:cNvSpPr>
            <a:spLocks noGrp="1"/>
          </p:cNvSpPr>
          <p:nvPr>
            <p:ph type="dt" sz="half" idx="10"/>
          </p:nvPr>
        </p:nvSpPr>
        <p:spPr/>
        <p:txBody>
          <a:bodyPr/>
          <a:lstStyle/>
          <a:p>
            <a:fld id="{62D6E202-B606-4609-B914-27C9371A1F6D}" type="datetime1">
              <a:rPr lang="en-US" smtClean="0"/>
              <a:t>3/24/2025</a:t>
            </a:fld>
            <a:endParaRPr lang="en-US" dirty="0"/>
          </a:p>
        </p:txBody>
      </p:sp>
      <p:sp>
        <p:nvSpPr>
          <p:cNvPr id="5" name="Marcador de pie de página 4">
            <a:extLst>
              <a:ext uri="{FF2B5EF4-FFF2-40B4-BE49-F238E27FC236}">
                <a16:creationId xmlns:a16="http://schemas.microsoft.com/office/drawing/2014/main" id="{6D82AB9A-BCB1-F224-685D-857C68933282}"/>
              </a:ext>
            </a:extLst>
          </p:cNvPr>
          <p:cNvSpPr>
            <a:spLocks noGrp="1"/>
          </p:cNvSpPr>
          <p:nvPr>
            <p:ph type="ftr" sz="quarter" idx="11"/>
          </p:nvPr>
        </p:nvSpPr>
        <p:spPr/>
        <p:txBody>
          <a:bodyPr/>
          <a:lstStyle/>
          <a:p>
            <a:endParaRPr lang="en-US" dirty="0"/>
          </a:p>
        </p:txBody>
      </p:sp>
      <p:sp>
        <p:nvSpPr>
          <p:cNvPr id="6" name="Marcador de número de diapositiva 5">
            <a:extLst>
              <a:ext uri="{FF2B5EF4-FFF2-40B4-BE49-F238E27FC236}">
                <a16:creationId xmlns:a16="http://schemas.microsoft.com/office/drawing/2014/main" id="{085A6948-5A4B-594D-B072-566DAF83BE82}"/>
              </a:ext>
            </a:extLst>
          </p:cNvPr>
          <p:cNvSpPr>
            <a:spLocks noGrp="1"/>
          </p:cNvSpPr>
          <p:nvPr>
            <p:ph type="sldNum" sz="quarter" idx="12"/>
          </p:nvPr>
        </p:nvSpPr>
        <p:spPr/>
        <p:txBody>
          <a:bodyPr/>
          <a:lstStyle/>
          <a:p>
            <a:fld id="{3A98EE3D-8CD1-4C3F-BD1C-C98C9596463C}" type="slidenum">
              <a:rPr lang="en-US" smtClean="0"/>
              <a:t>‹Nº›</a:t>
            </a:fld>
            <a:endParaRPr lang="en-US" dirty="0"/>
          </a:p>
        </p:txBody>
      </p:sp>
    </p:spTree>
    <p:extLst>
      <p:ext uri="{BB962C8B-B14F-4D97-AF65-F5344CB8AC3E}">
        <p14:creationId xmlns:p14="http://schemas.microsoft.com/office/powerpoint/2010/main" val="384577658"/>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6DAAACD9-BAC3-16BF-47FA-A5BC49CEC5BF}"/>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2835D645-63E7-A155-E05D-DBB24BEE4613}"/>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4B113F2E-B2DC-83B6-B153-C3A2C84CA6C1}"/>
              </a:ext>
            </a:extLst>
          </p:cNvPr>
          <p:cNvSpPr>
            <a:spLocks noGrp="1"/>
          </p:cNvSpPr>
          <p:nvPr>
            <p:ph type="dt" sz="half" idx="10"/>
          </p:nvPr>
        </p:nvSpPr>
        <p:spPr/>
        <p:txBody>
          <a:bodyPr/>
          <a:lstStyle/>
          <a:p>
            <a:fld id="{62D6E202-B606-4609-B914-27C9371A1F6D}" type="datetime1">
              <a:rPr lang="en-US" smtClean="0"/>
              <a:t>3/24/2025</a:t>
            </a:fld>
            <a:endParaRPr lang="en-US" dirty="0"/>
          </a:p>
        </p:txBody>
      </p:sp>
      <p:sp>
        <p:nvSpPr>
          <p:cNvPr id="5" name="Marcador de pie de página 4">
            <a:extLst>
              <a:ext uri="{FF2B5EF4-FFF2-40B4-BE49-F238E27FC236}">
                <a16:creationId xmlns:a16="http://schemas.microsoft.com/office/drawing/2014/main" id="{5FADAEB5-B945-5198-EB8D-0B37B7D69C50}"/>
              </a:ext>
            </a:extLst>
          </p:cNvPr>
          <p:cNvSpPr>
            <a:spLocks noGrp="1"/>
          </p:cNvSpPr>
          <p:nvPr>
            <p:ph type="ftr" sz="quarter" idx="11"/>
          </p:nvPr>
        </p:nvSpPr>
        <p:spPr/>
        <p:txBody>
          <a:bodyPr/>
          <a:lstStyle/>
          <a:p>
            <a:endParaRPr lang="en-US" dirty="0"/>
          </a:p>
        </p:txBody>
      </p:sp>
      <p:sp>
        <p:nvSpPr>
          <p:cNvPr id="6" name="Marcador de número de diapositiva 5">
            <a:extLst>
              <a:ext uri="{FF2B5EF4-FFF2-40B4-BE49-F238E27FC236}">
                <a16:creationId xmlns:a16="http://schemas.microsoft.com/office/drawing/2014/main" id="{57A4AD6E-D787-E312-BE37-BF08B05CBE3A}"/>
              </a:ext>
            </a:extLst>
          </p:cNvPr>
          <p:cNvSpPr>
            <a:spLocks noGrp="1"/>
          </p:cNvSpPr>
          <p:nvPr>
            <p:ph type="sldNum" sz="quarter" idx="12"/>
          </p:nvPr>
        </p:nvSpPr>
        <p:spPr/>
        <p:txBody>
          <a:bodyPr/>
          <a:lstStyle/>
          <a:p>
            <a:fld id="{3A98EE3D-8CD1-4C3F-BD1C-C98C9596463C}" type="slidenum">
              <a:rPr lang="en-US" smtClean="0"/>
              <a:t>‹Nº›</a:t>
            </a:fld>
            <a:endParaRPr lang="en-US" dirty="0"/>
          </a:p>
        </p:txBody>
      </p:sp>
    </p:spTree>
    <p:extLst>
      <p:ext uri="{BB962C8B-B14F-4D97-AF65-F5344CB8AC3E}">
        <p14:creationId xmlns:p14="http://schemas.microsoft.com/office/powerpoint/2010/main" val="1904248895"/>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81996E0-C7B4-F07B-570D-3010C2D275B8}"/>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467358D5-1A4E-6515-4027-61850C3F149F}"/>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D39ACAFA-36D2-47F5-9AC0-660807741F46}"/>
              </a:ext>
            </a:extLst>
          </p:cNvPr>
          <p:cNvSpPr>
            <a:spLocks noGrp="1"/>
          </p:cNvSpPr>
          <p:nvPr>
            <p:ph type="dt" sz="half" idx="10"/>
          </p:nvPr>
        </p:nvSpPr>
        <p:spPr/>
        <p:txBody>
          <a:bodyPr/>
          <a:lstStyle/>
          <a:p>
            <a:fld id="{62D6E202-B606-4609-B914-27C9371A1F6D}" type="datetime1">
              <a:rPr lang="en-US" smtClean="0"/>
              <a:t>3/24/2025</a:t>
            </a:fld>
            <a:endParaRPr lang="en-US" dirty="0"/>
          </a:p>
        </p:txBody>
      </p:sp>
      <p:sp>
        <p:nvSpPr>
          <p:cNvPr id="5" name="Marcador de pie de página 4">
            <a:extLst>
              <a:ext uri="{FF2B5EF4-FFF2-40B4-BE49-F238E27FC236}">
                <a16:creationId xmlns:a16="http://schemas.microsoft.com/office/drawing/2014/main" id="{4874CDB8-2424-9AA2-A03E-28487E0DFE2B}"/>
              </a:ext>
            </a:extLst>
          </p:cNvPr>
          <p:cNvSpPr>
            <a:spLocks noGrp="1"/>
          </p:cNvSpPr>
          <p:nvPr>
            <p:ph type="ftr" sz="quarter" idx="11"/>
          </p:nvPr>
        </p:nvSpPr>
        <p:spPr/>
        <p:txBody>
          <a:bodyPr/>
          <a:lstStyle/>
          <a:p>
            <a:endParaRPr lang="en-US" dirty="0"/>
          </a:p>
        </p:txBody>
      </p:sp>
      <p:sp>
        <p:nvSpPr>
          <p:cNvPr id="6" name="Marcador de número de diapositiva 5">
            <a:extLst>
              <a:ext uri="{FF2B5EF4-FFF2-40B4-BE49-F238E27FC236}">
                <a16:creationId xmlns:a16="http://schemas.microsoft.com/office/drawing/2014/main" id="{87845493-73C2-6E70-C05F-56E44BD7E6E2}"/>
              </a:ext>
            </a:extLst>
          </p:cNvPr>
          <p:cNvSpPr>
            <a:spLocks noGrp="1"/>
          </p:cNvSpPr>
          <p:nvPr>
            <p:ph type="sldNum" sz="quarter" idx="12"/>
          </p:nvPr>
        </p:nvSpPr>
        <p:spPr/>
        <p:txBody>
          <a:bodyPr/>
          <a:lstStyle/>
          <a:p>
            <a:fld id="{3A98EE3D-8CD1-4C3F-BD1C-C98C9596463C}" type="slidenum">
              <a:rPr lang="en-US" smtClean="0"/>
              <a:t>‹Nº›</a:t>
            </a:fld>
            <a:endParaRPr lang="en-US" dirty="0"/>
          </a:p>
        </p:txBody>
      </p:sp>
    </p:spTree>
    <p:extLst>
      <p:ext uri="{BB962C8B-B14F-4D97-AF65-F5344CB8AC3E}">
        <p14:creationId xmlns:p14="http://schemas.microsoft.com/office/powerpoint/2010/main" val="97781930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0676A8-6700-3F70-FAB3-0786362954E0}"/>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37BB5297-340B-E3FB-04DC-D3A1DE63D32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9B901B1C-7701-3FE8-057F-C4930B469597}"/>
              </a:ext>
            </a:extLst>
          </p:cNvPr>
          <p:cNvSpPr>
            <a:spLocks noGrp="1"/>
          </p:cNvSpPr>
          <p:nvPr>
            <p:ph type="dt" sz="half" idx="10"/>
          </p:nvPr>
        </p:nvSpPr>
        <p:spPr/>
        <p:txBody>
          <a:bodyPr/>
          <a:lstStyle/>
          <a:p>
            <a:fld id="{62D6E202-B606-4609-B914-27C9371A1F6D}" type="datetime1">
              <a:rPr lang="en-US" smtClean="0"/>
              <a:t>3/24/2025</a:t>
            </a:fld>
            <a:endParaRPr lang="en-US" dirty="0"/>
          </a:p>
        </p:txBody>
      </p:sp>
      <p:sp>
        <p:nvSpPr>
          <p:cNvPr id="5" name="Marcador de pie de página 4">
            <a:extLst>
              <a:ext uri="{FF2B5EF4-FFF2-40B4-BE49-F238E27FC236}">
                <a16:creationId xmlns:a16="http://schemas.microsoft.com/office/drawing/2014/main" id="{7F6736D0-9413-E713-5CE9-77555E66BA3D}"/>
              </a:ext>
            </a:extLst>
          </p:cNvPr>
          <p:cNvSpPr>
            <a:spLocks noGrp="1"/>
          </p:cNvSpPr>
          <p:nvPr>
            <p:ph type="ftr" sz="quarter" idx="11"/>
          </p:nvPr>
        </p:nvSpPr>
        <p:spPr/>
        <p:txBody>
          <a:bodyPr/>
          <a:lstStyle/>
          <a:p>
            <a:endParaRPr lang="en-US" dirty="0"/>
          </a:p>
        </p:txBody>
      </p:sp>
      <p:sp>
        <p:nvSpPr>
          <p:cNvPr id="6" name="Marcador de número de diapositiva 5">
            <a:extLst>
              <a:ext uri="{FF2B5EF4-FFF2-40B4-BE49-F238E27FC236}">
                <a16:creationId xmlns:a16="http://schemas.microsoft.com/office/drawing/2014/main" id="{E521E6C8-5DA8-1229-6786-E1E986AF4DC8}"/>
              </a:ext>
            </a:extLst>
          </p:cNvPr>
          <p:cNvSpPr>
            <a:spLocks noGrp="1"/>
          </p:cNvSpPr>
          <p:nvPr>
            <p:ph type="sldNum" sz="quarter" idx="12"/>
          </p:nvPr>
        </p:nvSpPr>
        <p:spPr/>
        <p:txBody>
          <a:bodyPr/>
          <a:lstStyle/>
          <a:p>
            <a:fld id="{3A98EE3D-8CD1-4C3F-BD1C-C98C9596463C}" type="slidenum">
              <a:rPr lang="en-US" smtClean="0"/>
              <a:t>‹Nº›</a:t>
            </a:fld>
            <a:endParaRPr lang="en-US" dirty="0"/>
          </a:p>
        </p:txBody>
      </p:sp>
    </p:spTree>
    <p:extLst>
      <p:ext uri="{BB962C8B-B14F-4D97-AF65-F5344CB8AC3E}">
        <p14:creationId xmlns:p14="http://schemas.microsoft.com/office/powerpoint/2010/main" val="977251224"/>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ECFA1D8-B32F-D6B4-1A84-2980ABD46685}"/>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4235BF44-78E2-F997-5148-F29D21A66F05}"/>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E9B67BD6-ED17-F69D-3EDE-23AC5F1BC163}"/>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5CA2DC31-6AE1-DD0A-AC89-B957BE688406}"/>
              </a:ext>
            </a:extLst>
          </p:cNvPr>
          <p:cNvSpPr>
            <a:spLocks noGrp="1"/>
          </p:cNvSpPr>
          <p:nvPr>
            <p:ph type="dt" sz="half" idx="10"/>
          </p:nvPr>
        </p:nvSpPr>
        <p:spPr/>
        <p:txBody>
          <a:bodyPr/>
          <a:lstStyle/>
          <a:p>
            <a:fld id="{62D6E202-B606-4609-B914-27C9371A1F6D}" type="datetime1">
              <a:rPr lang="en-US" smtClean="0"/>
              <a:t>3/24/2025</a:t>
            </a:fld>
            <a:endParaRPr lang="en-US" dirty="0"/>
          </a:p>
        </p:txBody>
      </p:sp>
      <p:sp>
        <p:nvSpPr>
          <p:cNvPr id="6" name="Marcador de pie de página 5">
            <a:extLst>
              <a:ext uri="{FF2B5EF4-FFF2-40B4-BE49-F238E27FC236}">
                <a16:creationId xmlns:a16="http://schemas.microsoft.com/office/drawing/2014/main" id="{9FAD6A4C-DB2B-1A8E-3384-E6BBC955C44F}"/>
              </a:ext>
            </a:extLst>
          </p:cNvPr>
          <p:cNvSpPr>
            <a:spLocks noGrp="1"/>
          </p:cNvSpPr>
          <p:nvPr>
            <p:ph type="ftr" sz="quarter" idx="11"/>
          </p:nvPr>
        </p:nvSpPr>
        <p:spPr/>
        <p:txBody>
          <a:bodyPr/>
          <a:lstStyle/>
          <a:p>
            <a:endParaRPr lang="en-US" dirty="0"/>
          </a:p>
        </p:txBody>
      </p:sp>
      <p:sp>
        <p:nvSpPr>
          <p:cNvPr id="7" name="Marcador de número de diapositiva 6">
            <a:extLst>
              <a:ext uri="{FF2B5EF4-FFF2-40B4-BE49-F238E27FC236}">
                <a16:creationId xmlns:a16="http://schemas.microsoft.com/office/drawing/2014/main" id="{A90358A9-6891-C81E-5243-32EB25BC70A0}"/>
              </a:ext>
            </a:extLst>
          </p:cNvPr>
          <p:cNvSpPr>
            <a:spLocks noGrp="1"/>
          </p:cNvSpPr>
          <p:nvPr>
            <p:ph type="sldNum" sz="quarter" idx="12"/>
          </p:nvPr>
        </p:nvSpPr>
        <p:spPr/>
        <p:txBody>
          <a:bodyPr/>
          <a:lstStyle/>
          <a:p>
            <a:fld id="{3A98EE3D-8CD1-4C3F-BD1C-C98C9596463C}" type="slidenum">
              <a:rPr lang="en-US" smtClean="0"/>
              <a:t>‹Nº›</a:t>
            </a:fld>
            <a:endParaRPr lang="en-US" dirty="0"/>
          </a:p>
        </p:txBody>
      </p:sp>
    </p:spTree>
    <p:extLst>
      <p:ext uri="{BB962C8B-B14F-4D97-AF65-F5344CB8AC3E}">
        <p14:creationId xmlns:p14="http://schemas.microsoft.com/office/powerpoint/2010/main" val="720669256"/>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437CF4-54AE-27DF-B125-E36CD31C433F}"/>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C5DC661D-07EB-FD09-289C-D4AC9AFF95F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5E3F2294-140C-9FB4-9B07-E848F0659B67}"/>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A76E604B-4CF1-C5E6-F7AE-DCA5628300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48FD5212-C347-D4A8-7799-759B628C378B}"/>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0FA2CA3D-2402-74A7-D39E-AEB0E6831CE2}"/>
              </a:ext>
            </a:extLst>
          </p:cNvPr>
          <p:cNvSpPr>
            <a:spLocks noGrp="1"/>
          </p:cNvSpPr>
          <p:nvPr>
            <p:ph type="dt" sz="half" idx="10"/>
          </p:nvPr>
        </p:nvSpPr>
        <p:spPr/>
        <p:txBody>
          <a:bodyPr/>
          <a:lstStyle/>
          <a:p>
            <a:fld id="{62D6E202-B606-4609-B914-27C9371A1F6D}" type="datetime1">
              <a:rPr lang="en-US" smtClean="0"/>
              <a:t>3/24/2025</a:t>
            </a:fld>
            <a:endParaRPr lang="en-US" dirty="0"/>
          </a:p>
        </p:txBody>
      </p:sp>
      <p:sp>
        <p:nvSpPr>
          <p:cNvPr id="8" name="Marcador de pie de página 7">
            <a:extLst>
              <a:ext uri="{FF2B5EF4-FFF2-40B4-BE49-F238E27FC236}">
                <a16:creationId xmlns:a16="http://schemas.microsoft.com/office/drawing/2014/main" id="{7C81410F-6922-A285-B52A-467D5725FE6C}"/>
              </a:ext>
            </a:extLst>
          </p:cNvPr>
          <p:cNvSpPr>
            <a:spLocks noGrp="1"/>
          </p:cNvSpPr>
          <p:nvPr>
            <p:ph type="ftr" sz="quarter" idx="11"/>
          </p:nvPr>
        </p:nvSpPr>
        <p:spPr/>
        <p:txBody>
          <a:bodyPr/>
          <a:lstStyle/>
          <a:p>
            <a:endParaRPr lang="en-US" dirty="0"/>
          </a:p>
        </p:txBody>
      </p:sp>
      <p:sp>
        <p:nvSpPr>
          <p:cNvPr id="9" name="Marcador de número de diapositiva 8">
            <a:extLst>
              <a:ext uri="{FF2B5EF4-FFF2-40B4-BE49-F238E27FC236}">
                <a16:creationId xmlns:a16="http://schemas.microsoft.com/office/drawing/2014/main" id="{E87217E5-DCE8-6086-5205-4D2C25227E62}"/>
              </a:ext>
            </a:extLst>
          </p:cNvPr>
          <p:cNvSpPr>
            <a:spLocks noGrp="1"/>
          </p:cNvSpPr>
          <p:nvPr>
            <p:ph type="sldNum" sz="quarter" idx="12"/>
          </p:nvPr>
        </p:nvSpPr>
        <p:spPr/>
        <p:txBody>
          <a:bodyPr/>
          <a:lstStyle/>
          <a:p>
            <a:fld id="{3A98EE3D-8CD1-4C3F-BD1C-C98C9596463C}" type="slidenum">
              <a:rPr lang="en-US" smtClean="0"/>
              <a:t>‹Nº›</a:t>
            </a:fld>
            <a:endParaRPr lang="en-US" dirty="0"/>
          </a:p>
        </p:txBody>
      </p:sp>
    </p:spTree>
    <p:extLst>
      <p:ext uri="{BB962C8B-B14F-4D97-AF65-F5344CB8AC3E}">
        <p14:creationId xmlns:p14="http://schemas.microsoft.com/office/powerpoint/2010/main" val="269798059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C9A0FA-B1DB-4377-0989-3F8BED606349}"/>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62778568-0580-2BC4-ED6C-E7FD969B058E}"/>
              </a:ext>
            </a:extLst>
          </p:cNvPr>
          <p:cNvSpPr>
            <a:spLocks noGrp="1"/>
          </p:cNvSpPr>
          <p:nvPr>
            <p:ph type="dt" sz="half" idx="10"/>
          </p:nvPr>
        </p:nvSpPr>
        <p:spPr/>
        <p:txBody>
          <a:bodyPr/>
          <a:lstStyle/>
          <a:p>
            <a:fld id="{62D6E202-B606-4609-B914-27C9371A1F6D}" type="datetime1">
              <a:rPr lang="en-US" smtClean="0"/>
              <a:t>3/24/2025</a:t>
            </a:fld>
            <a:endParaRPr lang="en-US" dirty="0"/>
          </a:p>
        </p:txBody>
      </p:sp>
      <p:sp>
        <p:nvSpPr>
          <p:cNvPr id="4" name="Marcador de pie de página 3">
            <a:extLst>
              <a:ext uri="{FF2B5EF4-FFF2-40B4-BE49-F238E27FC236}">
                <a16:creationId xmlns:a16="http://schemas.microsoft.com/office/drawing/2014/main" id="{921CAA36-B1FE-1A41-1405-7EF6A51D0A88}"/>
              </a:ext>
            </a:extLst>
          </p:cNvPr>
          <p:cNvSpPr>
            <a:spLocks noGrp="1"/>
          </p:cNvSpPr>
          <p:nvPr>
            <p:ph type="ftr" sz="quarter" idx="11"/>
          </p:nvPr>
        </p:nvSpPr>
        <p:spPr/>
        <p:txBody>
          <a:bodyPr/>
          <a:lstStyle/>
          <a:p>
            <a:endParaRPr lang="en-US" dirty="0"/>
          </a:p>
        </p:txBody>
      </p:sp>
      <p:sp>
        <p:nvSpPr>
          <p:cNvPr id="5" name="Marcador de número de diapositiva 4">
            <a:extLst>
              <a:ext uri="{FF2B5EF4-FFF2-40B4-BE49-F238E27FC236}">
                <a16:creationId xmlns:a16="http://schemas.microsoft.com/office/drawing/2014/main" id="{1E56639E-8371-690E-C3EB-FC9D68AC4806}"/>
              </a:ext>
            </a:extLst>
          </p:cNvPr>
          <p:cNvSpPr>
            <a:spLocks noGrp="1"/>
          </p:cNvSpPr>
          <p:nvPr>
            <p:ph type="sldNum" sz="quarter" idx="12"/>
          </p:nvPr>
        </p:nvSpPr>
        <p:spPr/>
        <p:txBody>
          <a:bodyPr/>
          <a:lstStyle/>
          <a:p>
            <a:fld id="{3A98EE3D-8CD1-4C3F-BD1C-C98C9596463C}" type="slidenum">
              <a:rPr lang="en-US" smtClean="0"/>
              <a:t>‹Nº›</a:t>
            </a:fld>
            <a:endParaRPr lang="en-US" dirty="0"/>
          </a:p>
        </p:txBody>
      </p:sp>
    </p:spTree>
    <p:extLst>
      <p:ext uri="{BB962C8B-B14F-4D97-AF65-F5344CB8AC3E}">
        <p14:creationId xmlns:p14="http://schemas.microsoft.com/office/powerpoint/2010/main" val="1407194694"/>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921EDDD4-D252-769C-99EC-A562D5E87C71}"/>
              </a:ext>
            </a:extLst>
          </p:cNvPr>
          <p:cNvSpPr>
            <a:spLocks noGrp="1"/>
          </p:cNvSpPr>
          <p:nvPr>
            <p:ph type="dt" sz="half" idx="10"/>
          </p:nvPr>
        </p:nvSpPr>
        <p:spPr/>
        <p:txBody>
          <a:bodyPr/>
          <a:lstStyle/>
          <a:p>
            <a:fld id="{62D6E202-B606-4609-B914-27C9371A1F6D}" type="datetime1">
              <a:rPr lang="en-US" smtClean="0"/>
              <a:t>3/24/2025</a:t>
            </a:fld>
            <a:endParaRPr lang="en-US" dirty="0"/>
          </a:p>
        </p:txBody>
      </p:sp>
      <p:sp>
        <p:nvSpPr>
          <p:cNvPr id="3" name="Marcador de pie de página 2">
            <a:extLst>
              <a:ext uri="{FF2B5EF4-FFF2-40B4-BE49-F238E27FC236}">
                <a16:creationId xmlns:a16="http://schemas.microsoft.com/office/drawing/2014/main" id="{8876C155-E0FF-3B73-CF0E-8F486C4B3CA5}"/>
              </a:ext>
            </a:extLst>
          </p:cNvPr>
          <p:cNvSpPr>
            <a:spLocks noGrp="1"/>
          </p:cNvSpPr>
          <p:nvPr>
            <p:ph type="ftr" sz="quarter" idx="11"/>
          </p:nvPr>
        </p:nvSpPr>
        <p:spPr/>
        <p:txBody>
          <a:bodyPr/>
          <a:lstStyle/>
          <a:p>
            <a:endParaRPr lang="en-US" dirty="0"/>
          </a:p>
        </p:txBody>
      </p:sp>
      <p:sp>
        <p:nvSpPr>
          <p:cNvPr id="4" name="Marcador de número de diapositiva 3">
            <a:extLst>
              <a:ext uri="{FF2B5EF4-FFF2-40B4-BE49-F238E27FC236}">
                <a16:creationId xmlns:a16="http://schemas.microsoft.com/office/drawing/2014/main" id="{77A54900-DEDA-38DA-18A3-246A04E2B6EF}"/>
              </a:ext>
            </a:extLst>
          </p:cNvPr>
          <p:cNvSpPr>
            <a:spLocks noGrp="1"/>
          </p:cNvSpPr>
          <p:nvPr>
            <p:ph type="sldNum" sz="quarter" idx="12"/>
          </p:nvPr>
        </p:nvSpPr>
        <p:spPr/>
        <p:txBody>
          <a:bodyPr/>
          <a:lstStyle/>
          <a:p>
            <a:fld id="{3A98EE3D-8CD1-4C3F-BD1C-C98C9596463C}" type="slidenum">
              <a:rPr lang="en-US" smtClean="0"/>
              <a:t>‹Nº›</a:t>
            </a:fld>
            <a:endParaRPr lang="en-US" dirty="0"/>
          </a:p>
        </p:txBody>
      </p:sp>
    </p:spTree>
    <p:extLst>
      <p:ext uri="{BB962C8B-B14F-4D97-AF65-F5344CB8AC3E}">
        <p14:creationId xmlns:p14="http://schemas.microsoft.com/office/powerpoint/2010/main" val="3392914849"/>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B3F7C5-5799-3CF1-2629-374724AE9C01}"/>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45FDD895-3B14-37D1-E2B4-BBD3C4975C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7708F8DC-96B5-9463-6B33-CD801A17EE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8C54D71-5213-2076-14D6-D92C3157D116}"/>
              </a:ext>
            </a:extLst>
          </p:cNvPr>
          <p:cNvSpPr>
            <a:spLocks noGrp="1"/>
          </p:cNvSpPr>
          <p:nvPr>
            <p:ph type="dt" sz="half" idx="10"/>
          </p:nvPr>
        </p:nvSpPr>
        <p:spPr/>
        <p:txBody>
          <a:bodyPr/>
          <a:lstStyle/>
          <a:p>
            <a:fld id="{62D6E202-B606-4609-B914-27C9371A1F6D}" type="datetime1">
              <a:rPr lang="en-US" smtClean="0"/>
              <a:t>3/24/2025</a:t>
            </a:fld>
            <a:endParaRPr lang="en-US" dirty="0"/>
          </a:p>
        </p:txBody>
      </p:sp>
      <p:sp>
        <p:nvSpPr>
          <p:cNvPr id="6" name="Marcador de pie de página 5">
            <a:extLst>
              <a:ext uri="{FF2B5EF4-FFF2-40B4-BE49-F238E27FC236}">
                <a16:creationId xmlns:a16="http://schemas.microsoft.com/office/drawing/2014/main" id="{F311ACAD-EE7A-3313-6BEB-0B069F046CF1}"/>
              </a:ext>
            </a:extLst>
          </p:cNvPr>
          <p:cNvSpPr>
            <a:spLocks noGrp="1"/>
          </p:cNvSpPr>
          <p:nvPr>
            <p:ph type="ftr" sz="quarter" idx="11"/>
          </p:nvPr>
        </p:nvSpPr>
        <p:spPr/>
        <p:txBody>
          <a:bodyPr/>
          <a:lstStyle/>
          <a:p>
            <a:endParaRPr lang="en-US" dirty="0"/>
          </a:p>
        </p:txBody>
      </p:sp>
      <p:sp>
        <p:nvSpPr>
          <p:cNvPr id="7" name="Marcador de número de diapositiva 6">
            <a:extLst>
              <a:ext uri="{FF2B5EF4-FFF2-40B4-BE49-F238E27FC236}">
                <a16:creationId xmlns:a16="http://schemas.microsoft.com/office/drawing/2014/main" id="{1CA1F62C-ECEA-E81D-D3D6-11415DE0B882}"/>
              </a:ext>
            </a:extLst>
          </p:cNvPr>
          <p:cNvSpPr>
            <a:spLocks noGrp="1"/>
          </p:cNvSpPr>
          <p:nvPr>
            <p:ph type="sldNum" sz="quarter" idx="12"/>
          </p:nvPr>
        </p:nvSpPr>
        <p:spPr/>
        <p:txBody>
          <a:bodyPr/>
          <a:lstStyle/>
          <a:p>
            <a:fld id="{3A98EE3D-8CD1-4C3F-BD1C-C98C9596463C}" type="slidenum">
              <a:rPr lang="en-US" smtClean="0"/>
              <a:t>‹Nº›</a:t>
            </a:fld>
            <a:endParaRPr lang="en-US" dirty="0"/>
          </a:p>
        </p:txBody>
      </p:sp>
    </p:spTree>
    <p:extLst>
      <p:ext uri="{BB962C8B-B14F-4D97-AF65-F5344CB8AC3E}">
        <p14:creationId xmlns:p14="http://schemas.microsoft.com/office/powerpoint/2010/main" val="1191976053"/>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1B1FCA-C3B3-0764-8365-3DAED9C7CBE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D637C56E-8520-495D-3811-730B16F3908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E0F316C8-73B4-74C2-59BE-C99C2B1B9D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3B479564-09C5-1229-6F41-3FE21B99855A}"/>
              </a:ext>
            </a:extLst>
          </p:cNvPr>
          <p:cNvSpPr>
            <a:spLocks noGrp="1"/>
          </p:cNvSpPr>
          <p:nvPr>
            <p:ph type="dt" sz="half" idx="10"/>
          </p:nvPr>
        </p:nvSpPr>
        <p:spPr/>
        <p:txBody>
          <a:bodyPr/>
          <a:lstStyle/>
          <a:p>
            <a:fld id="{62D6E202-B606-4609-B914-27C9371A1F6D}" type="datetime1">
              <a:rPr lang="en-US" smtClean="0"/>
              <a:t>3/24/2025</a:t>
            </a:fld>
            <a:endParaRPr lang="en-US" dirty="0"/>
          </a:p>
        </p:txBody>
      </p:sp>
      <p:sp>
        <p:nvSpPr>
          <p:cNvPr id="6" name="Marcador de pie de página 5">
            <a:extLst>
              <a:ext uri="{FF2B5EF4-FFF2-40B4-BE49-F238E27FC236}">
                <a16:creationId xmlns:a16="http://schemas.microsoft.com/office/drawing/2014/main" id="{8BBCA993-5EED-3F05-081E-9B213400ACFA}"/>
              </a:ext>
            </a:extLst>
          </p:cNvPr>
          <p:cNvSpPr>
            <a:spLocks noGrp="1"/>
          </p:cNvSpPr>
          <p:nvPr>
            <p:ph type="ftr" sz="quarter" idx="11"/>
          </p:nvPr>
        </p:nvSpPr>
        <p:spPr/>
        <p:txBody>
          <a:bodyPr/>
          <a:lstStyle/>
          <a:p>
            <a:endParaRPr lang="en-US" dirty="0"/>
          </a:p>
        </p:txBody>
      </p:sp>
      <p:sp>
        <p:nvSpPr>
          <p:cNvPr id="7" name="Marcador de número de diapositiva 6">
            <a:extLst>
              <a:ext uri="{FF2B5EF4-FFF2-40B4-BE49-F238E27FC236}">
                <a16:creationId xmlns:a16="http://schemas.microsoft.com/office/drawing/2014/main" id="{83622071-20D3-77FC-11DB-E485DB0C3AD1}"/>
              </a:ext>
            </a:extLst>
          </p:cNvPr>
          <p:cNvSpPr>
            <a:spLocks noGrp="1"/>
          </p:cNvSpPr>
          <p:nvPr>
            <p:ph type="sldNum" sz="quarter" idx="12"/>
          </p:nvPr>
        </p:nvSpPr>
        <p:spPr/>
        <p:txBody>
          <a:bodyPr/>
          <a:lstStyle/>
          <a:p>
            <a:fld id="{3A98EE3D-8CD1-4C3F-BD1C-C98C9596463C}" type="slidenum">
              <a:rPr lang="en-US" smtClean="0"/>
              <a:t>‹Nº›</a:t>
            </a:fld>
            <a:endParaRPr lang="en-US" dirty="0"/>
          </a:p>
        </p:txBody>
      </p:sp>
    </p:spTree>
    <p:extLst>
      <p:ext uri="{BB962C8B-B14F-4D97-AF65-F5344CB8AC3E}">
        <p14:creationId xmlns:p14="http://schemas.microsoft.com/office/powerpoint/2010/main" val="255230356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2BAA6020-10A4-8479-3FE0-D275512E6C3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1686295C-BB0C-B737-03EA-66B5CA4598D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B830062A-87BD-64F4-1B4C-4DC20A1C0B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2D6E202-B606-4609-B914-27C9371A1F6D}" type="datetime1">
              <a:rPr lang="en-US" smtClean="0"/>
              <a:t>3/24/2025</a:t>
            </a:fld>
            <a:endParaRPr lang="en-US" dirty="0"/>
          </a:p>
        </p:txBody>
      </p:sp>
      <p:sp>
        <p:nvSpPr>
          <p:cNvPr id="5" name="Marcador de pie de página 4">
            <a:extLst>
              <a:ext uri="{FF2B5EF4-FFF2-40B4-BE49-F238E27FC236}">
                <a16:creationId xmlns:a16="http://schemas.microsoft.com/office/drawing/2014/main" id="{99DEBCFA-AABE-5D62-F8BE-8C78DF4063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Marcador de número de diapositiva 5">
            <a:extLst>
              <a:ext uri="{FF2B5EF4-FFF2-40B4-BE49-F238E27FC236}">
                <a16:creationId xmlns:a16="http://schemas.microsoft.com/office/drawing/2014/main" id="{72628882-F913-F298-0D7F-B3739255035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A98EE3D-8CD1-4C3F-BD1C-C98C9596463C}" type="slidenum">
              <a:rPr lang="en-US" smtClean="0"/>
              <a:t>‹Nº›</a:t>
            </a:fld>
            <a:endParaRPr lang="en-US" dirty="0"/>
          </a:p>
        </p:txBody>
      </p:sp>
    </p:spTree>
    <p:extLst>
      <p:ext uri="{BB962C8B-B14F-4D97-AF65-F5344CB8AC3E}">
        <p14:creationId xmlns:p14="http://schemas.microsoft.com/office/powerpoint/2010/main" val="4037338930"/>
      </p:ext>
    </p:extLst>
  </p:cSld>
  <p:clrMap bg1="lt1" tx1="dk1" bg2="lt2" tx2="dk2" accent1="accent1" accent2="accent2" accent3="accent3" accent4="accent4" accent5="accent5" accent6="accent6" hlink="hlink" folHlink="folHlink"/>
  <p:sldLayoutIdLst>
    <p:sldLayoutId id="2147483896" r:id="rId1"/>
    <p:sldLayoutId id="2147483897" r:id="rId2"/>
    <p:sldLayoutId id="2147483898" r:id="rId3"/>
    <p:sldLayoutId id="2147483899" r:id="rId4"/>
    <p:sldLayoutId id="2147483900" r:id="rId5"/>
    <p:sldLayoutId id="2147483901" r:id="rId6"/>
    <p:sldLayoutId id="2147483902" r:id="rId7"/>
    <p:sldLayoutId id="2147483903" r:id="rId8"/>
    <p:sldLayoutId id="2147483904" r:id="rId9"/>
    <p:sldLayoutId id="2147483905" r:id="rId10"/>
    <p:sldLayoutId id="2147483906"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slide" Target="slide36.xml"/><Relationship Id="rId2" Type="http://schemas.openxmlformats.org/officeDocument/2006/relationships/slide" Target="slide3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slide" Target="slide38.xml"/><Relationship Id="rId2" Type="http://schemas.openxmlformats.org/officeDocument/2006/relationships/slide" Target="slide3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slide" Target="slide37.xml"/><Relationship Id="rId2" Type="http://schemas.openxmlformats.org/officeDocument/2006/relationships/slide" Target="slide3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slide" Target="slide41.xml"/><Relationship Id="rId2" Type="http://schemas.openxmlformats.org/officeDocument/2006/relationships/slide" Target="slide34.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slide" Target="slide35.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slide" Target="slide40.xml"/><Relationship Id="rId2" Type="http://schemas.openxmlformats.org/officeDocument/2006/relationships/slide" Target="slide3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slide" Target="slide41.xml"/><Relationship Id="rId2" Type="http://schemas.openxmlformats.org/officeDocument/2006/relationships/slide" Target="slide34.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slide" Target="slide38.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divot">
          <a:fgClr>
            <a:schemeClr val="accent1"/>
          </a:fgClr>
          <a:bgClr>
            <a:schemeClr val="bg1"/>
          </a:bgClr>
        </a:patt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B78C7E-3F59-FCC0-B943-45C7AB12C565}"/>
              </a:ext>
            </a:extLst>
          </p:cNvPr>
          <p:cNvSpPr>
            <a:spLocks noGrp="1"/>
          </p:cNvSpPr>
          <p:nvPr>
            <p:ph type="ctrTitle"/>
          </p:nvPr>
        </p:nvSpPr>
        <p:spPr>
          <a:xfrm>
            <a:off x="368046" y="2797620"/>
            <a:ext cx="11620500" cy="2387600"/>
          </a:xfrm>
        </p:spPr>
        <p:txBody>
          <a:bodyPr>
            <a:noAutofit/>
          </a:bodyPr>
          <a:lstStyle/>
          <a:p>
            <a:pPr>
              <a:lnSpc>
                <a:spcPct val="90000"/>
              </a:lnSpc>
            </a:pPr>
            <a:r>
              <a:rPr lang="es-ES" sz="7000" i="1" dirty="0">
                <a:solidFill>
                  <a:schemeClr val="accent5">
                    <a:lumMod val="50000"/>
                  </a:schemeClr>
                </a:solidFill>
                <a:latin typeface="Franklin Gothic Heavy" panose="020B0903020102020204" pitchFamily="34" charset="0"/>
              </a:rPr>
              <a:t>GAUSSIAN </a:t>
            </a:r>
            <a:br>
              <a:rPr lang="es-ES" sz="7000" i="1" dirty="0">
                <a:solidFill>
                  <a:schemeClr val="accent5">
                    <a:lumMod val="50000"/>
                  </a:schemeClr>
                </a:solidFill>
                <a:latin typeface="Franklin Gothic Heavy" panose="020B0903020102020204" pitchFamily="34" charset="0"/>
              </a:rPr>
            </a:br>
            <a:r>
              <a:rPr lang="es-ES" sz="7000" i="1" dirty="0">
                <a:solidFill>
                  <a:schemeClr val="accent5">
                    <a:lumMod val="50000"/>
                  </a:schemeClr>
                </a:solidFill>
                <a:latin typeface="Franklin Gothic Heavy" panose="020B0903020102020204" pitchFamily="34" charset="0"/>
              </a:rPr>
              <a:t>ELIMINATION</a:t>
            </a:r>
            <a:br>
              <a:rPr lang="es-ES" sz="7000" i="1" dirty="0">
                <a:solidFill>
                  <a:schemeClr val="accent5">
                    <a:lumMod val="50000"/>
                  </a:schemeClr>
                </a:solidFill>
                <a:latin typeface="Franklin Gothic Heavy" panose="020B0903020102020204" pitchFamily="34" charset="0"/>
              </a:rPr>
            </a:br>
            <a:endParaRPr lang="es-ES" sz="7000" i="1" dirty="0">
              <a:solidFill>
                <a:schemeClr val="accent5">
                  <a:lumMod val="50000"/>
                </a:schemeClr>
              </a:solidFill>
              <a:latin typeface="Franklin Gothic Heavy" panose="020B0903020102020204" pitchFamily="34" charset="0"/>
            </a:endParaRPr>
          </a:p>
        </p:txBody>
      </p:sp>
      <p:sp>
        <p:nvSpPr>
          <p:cNvPr id="3" name="Abrir corchete 2">
            <a:extLst>
              <a:ext uri="{FF2B5EF4-FFF2-40B4-BE49-F238E27FC236}">
                <a16:creationId xmlns:a16="http://schemas.microsoft.com/office/drawing/2014/main" id="{63CFB2EF-4F03-2DB3-83B6-3625FF88587F}"/>
              </a:ext>
            </a:extLst>
          </p:cNvPr>
          <p:cNvSpPr/>
          <p:nvPr/>
        </p:nvSpPr>
        <p:spPr>
          <a:xfrm>
            <a:off x="1524129" y="5192544"/>
            <a:ext cx="70783" cy="91080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sz="1400"/>
          </a:p>
        </p:txBody>
      </p:sp>
      <p:sp>
        <p:nvSpPr>
          <p:cNvPr id="4" name="Cerrar corchete 3">
            <a:extLst>
              <a:ext uri="{FF2B5EF4-FFF2-40B4-BE49-F238E27FC236}">
                <a16:creationId xmlns:a16="http://schemas.microsoft.com/office/drawing/2014/main" id="{5CA16D98-F330-76BA-C7F4-516E914195BF}"/>
              </a:ext>
            </a:extLst>
          </p:cNvPr>
          <p:cNvSpPr/>
          <p:nvPr/>
        </p:nvSpPr>
        <p:spPr>
          <a:xfrm>
            <a:off x="2910310" y="5210008"/>
            <a:ext cx="70783" cy="91080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sz="1400"/>
          </a:p>
        </p:txBody>
      </p:sp>
      <p:cxnSp>
        <p:nvCxnSpPr>
          <p:cNvPr id="5" name="Conector recto de flecha 4">
            <a:extLst>
              <a:ext uri="{FF2B5EF4-FFF2-40B4-BE49-F238E27FC236}">
                <a16:creationId xmlns:a16="http://schemas.microsoft.com/office/drawing/2014/main" id="{BBC9EF8A-1E45-8D34-8BDA-703FC147771C}"/>
              </a:ext>
            </a:extLst>
          </p:cNvPr>
          <p:cNvCxnSpPr/>
          <p:nvPr/>
        </p:nvCxnSpPr>
        <p:spPr>
          <a:xfrm>
            <a:off x="3102026" y="5707492"/>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6" name="Abrir corchete 5">
            <a:extLst>
              <a:ext uri="{FF2B5EF4-FFF2-40B4-BE49-F238E27FC236}">
                <a16:creationId xmlns:a16="http://schemas.microsoft.com/office/drawing/2014/main" id="{55485F65-3757-7A2B-5343-44E155BCE59B}"/>
              </a:ext>
            </a:extLst>
          </p:cNvPr>
          <p:cNvSpPr/>
          <p:nvPr/>
        </p:nvSpPr>
        <p:spPr>
          <a:xfrm>
            <a:off x="5131778" y="5249961"/>
            <a:ext cx="70783" cy="91080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sz="1400"/>
          </a:p>
        </p:txBody>
      </p:sp>
      <p:sp>
        <p:nvSpPr>
          <p:cNvPr id="7" name="Cerrar corchete 6">
            <a:extLst>
              <a:ext uri="{FF2B5EF4-FFF2-40B4-BE49-F238E27FC236}">
                <a16:creationId xmlns:a16="http://schemas.microsoft.com/office/drawing/2014/main" id="{4DC3D66E-21F3-58A1-A17F-B491C61FEDF1}"/>
              </a:ext>
            </a:extLst>
          </p:cNvPr>
          <p:cNvSpPr/>
          <p:nvPr/>
        </p:nvSpPr>
        <p:spPr>
          <a:xfrm>
            <a:off x="6977652" y="5261688"/>
            <a:ext cx="70783" cy="91080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sz="1400"/>
          </a:p>
        </p:txBody>
      </p:sp>
      <p:sp>
        <p:nvSpPr>
          <p:cNvPr id="8" name="CuadroTexto 7">
            <a:extLst>
              <a:ext uri="{FF2B5EF4-FFF2-40B4-BE49-F238E27FC236}">
                <a16:creationId xmlns:a16="http://schemas.microsoft.com/office/drawing/2014/main" id="{8E1B6217-7F92-7FE2-89F0-73C17205E6BD}"/>
              </a:ext>
            </a:extLst>
          </p:cNvPr>
          <p:cNvSpPr txBox="1"/>
          <p:nvPr/>
        </p:nvSpPr>
        <p:spPr>
          <a:xfrm>
            <a:off x="7181598" y="5307382"/>
            <a:ext cx="1071765" cy="307777"/>
          </a:xfrm>
          <a:prstGeom prst="rect">
            <a:avLst/>
          </a:prstGeom>
          <a:noFill/>
        </p:spPr>
        <p:txBody>
          <a:bodyPr wrap="square" rtlCol="0">
            <a:spAutoFit/>
          </a:bodyPr>
          <a:lstStyle/>
          <a:p>
            <a:r>
              <a:rPr lang="es-ES" sz="1400" dirty="0">
                <a:solidFill>
                  <a:srgbClr val="0070C0"/>
                </a:solidFill>
                <a:latin typeface="Comic Sans MS" panose="030F0702030302020204" pitchFamily="66" charset="0"/>
              </a:rPr>
              <a:t> r</a:t>
            </a:r>
            <a:r>
              <a:rPr lang="es-ES" sz="1400" baseline="-25000" dirty="0">
                <a:solidFill>
                  <a:srgbClr val="0070C0"/>
                </a:solidFill>
                <a:latin typeface="Comic Sans MS" panose="030F0702030302020204" pitchFamily="66" charset="0"/>
              </a:rPr>
              <a:t>1</a:t>
            </a:r>
            <a:r>
              <a:rPr lang="es-ES" sz="1400" dirty="0">
                <a:solidFill>
                  <a:srgbClr val="0070C0"/>
                </a:solidFill>
                <a:latin typeface="Comic Sans MS" panose="030F0702030302020204" pitchFamily="66" charset="0"/>
              </a:rPr>
              <a:t>-r</a:t>
            </a:r>
            <a:r>
              <a:rPr lang="es-ES" sz="1400" baseline="-25000" dirty="0">
                <a:solidFill>
                  <a:srgbClr val="0070C0"/>
                </a:solidFill>
                <a:latin typeface="Comic Sans MS" panose="030F0702030302020204" pitchFamily="66" charset="0"/>
              </a:rPr>
              <a:t>2</a:t>
            </a:r>
          </a:p>
        </p:txBody>
      </p:sp>
      <p:cxnSp>
        <p:nvCxnSpPr>
          <p:cNvPr id="9" name="Conector recto de flecha 8">
            <a:extLst>
              <a:ext uri="{FF2B5EF4-FFF2-40B4-BE49-F238E27FC236}">
                <a16:creationId xmlns:a16="http://schemas.microsoft.com/office/drawing/2014/main" id="{A9CC37E1-AF5E-0D80-629A-6309A15D0852}"/>
              </a:ext>
            </a:extLst>
          </p:cNvPr>
          <p:cNvCxnSpPr>
            <a:cxnSpLocks/>
          </p:cNvCxnSpPr>
          <p:nvPr/>
        </p:nvCxnSpPr>
        <p:spPr>
          <a:xfrm>
            <a:off x="7181919" y="5707492"/>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0" name="CuadroTexto 9">
            <a:extLst>
              <a:ext uri="{FF2B5EF4-FFF2-40B4-BE49-F238E27FC236}">
                <a16:creationId xmlns:a16="http://schemas.microsoft.com/office/drawing/2014/main" id="{0BA8E830-E34D-CA7E-F2A5-C41EE7B83DFC}"/>
              </a:ext>
            </a:extLst>
          </p:cNvPr>
          <p:cNvSpPr txBox="1"/>
          <p:nvPr/>
        </p:nvSpPr>
        <p:spPr>
          <a:xfrm>
            <a:off x="3187497" y="5300729"/>
            <a:ext cx="1018260" cy="307777"/>
          </a:xfrm>
          <a:prstGeom prst="rect">
            <a:avLst/>
          </a:prstGeom>
          <a:noFill/>
        </p:spPr>
        <p:txBody>
          <a:bodyPr wrap="square" rtlCol="0">
            <a:spAutoFit/>
          </a:bodyPr>
          <a:lstStyle/>
          <a:p>
            <a:r>
              <a:rPr lang="es-ES" sz="1400" dirty="0">
                <a:solidFill>
                  <a:srgbClr val="0070C0"/>
                </a:solidFill>
                <a:latin typeface="Comic Sans MS" panose="030F0702030302020204" pitchFamily="66" charset="0"/>
              </a:rPr>
              <a:t>(1/2)r</a:t>
            </a:r>
            <a:r>
              <a:rPr lang="es-ES" sz="1400" baseline="-25000" dirty="0">
                <a:solidFill>
                  <a:srgbClr val="0070C0"/>
                </a:solidFill>
                <a:latin typeface="Comic Sans MS" panose="030F0702030302020204" pitchFamily="66" charset="0"/>
              </a:rPr>
              <a:t>1</a:t>
            </a:r>
          </a:p>
        </p:txBody>
      </p:sp>
      <p:sp>
        <p:nvSpPr>
          <p:cNvPr id="11" name="CuadroTexto 10">
            <a:extLst>
              <a:ext uri="{FF2B5EF4-FFF2-40B4-BE49-F238E27FC236}">
                <a16:creationId xmlns:a16="http://schemas.microsoft.com/office/drawing/2014/main" id="{536B7329-BADC-E497-9705-8574E7CD4BB9}"/>
              </a:ext>
            </a:extLst>
          </p:cNvPr>
          <p:cNvSpPr txBox="1"/>
          <p:nvPr/>
        </p:nvSpPr>
        <p:spPr>
          <a:xfrm>
            <a:off x="4046634" y="5307382"/>
            <a:ext cx="1145285" cy="307777"/>
          </a:xfrm>
          <a:prstGeom prst="rect">
            <a:avLst/>
          </a:prstGeom>
          <a:noFill/>
        </p:spPr>
        <p:txBody>
          <a:bodyPr wrap="square" rtlCol="0">
            <a:spAutoFit/>
          </a:bodyPr>
          <a:lstStyle/>
          <a:p>
            <a:r>
              <a:rPr lang="es-ES" sz="1400" dirty="0">
                <a:solidFill>
                  <a:srgbClr val="0070C0"/>
                </a:solidFill>
                <a:latin typeface="Comic Sans MS" panose="030F0702030302020204" pitchFamily="66" charset="0"/>
              </a:rPr>
              <a:t>(-1/3)r</a:t>
            </a:r>
            <a:r>
              <a:rPr lang="es-ES" sz="1400" baseline="-25000" dirty="0">
                <a:solidFill>
                  <a:srgbClr val="0070C0"/>
                </a:solidFill>
                <a:latin typeface="Comic Sans MS" panose="030F0702030302020204" pitchFamily="66" charset="0"/>
              </a:rPr>
              <a:t>2</a:t>
            </a:r>
          </a:p>
        </p:txBody>
      </p:sp>
      <p:cxnSp>
        <p:nvCxnSpPr>
          <p:cNvPr id="12" name="Conector recto de flecha 11">
            <a:extLst>
              <a:ext uri="{FF2B5EF4-FFF2-40B4-BE49-F238E27FC236}">
                <a16:creationId xmlns:a16="http://schemas.microsoft.com/office/drawing/2014/main" id="{3AD514A2-BFE9-D72C-45A1-54E46D3A6A7E}"/>
              </a:ext>
            </a:extLst>
          </p:cNvPr>
          <p:cNvCxnSpPr>
            <a:cxnSpLocks/>
          </p:cNvCxnSpPr>
          <p:nvPr/>
        </p:nvCxnSpPr>
        <p:spPr>
          <a:xfrm>
            <a:off x="4032193" y="5712211"/>
            <a:ext cx="974771"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3" name="Elipse 12">
            <a:extLst>
              <a:ext uri="{FF2B5EF4-FFF2-40B4-BE49-F238E27FC236}">
                <a16:creationId xmlns:a16="http://schemas.microsoft.com/office/drawing/2014/main" id="{B541BFE9-8E8A-970C-4160-87A52C95AA04}"/>
              </a:ext>
            </a:extLst>
          </p:cNvPr>
          <p:cNvSpPr/>
          <p:nvPr/>
        </p:nvSpPr>
        <p:spPr>
          <a:xfrm>
            <a:off x="5926258" y="5200161"/>
            <a:ext cx="270081" cy="254457"/>
          </a:xfrm>
          <a:prstGeom prst="ellipse">
            <a:avLst/>
          </a:prstGeom>
          <a:no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sz="1400"/>
          </a:p>
        </p:txBody>
      </p:sp>
      <p:sp>
        <p:nvSpPr>
          <p:cNvPr id="14" name="Abrir corchete 13">
            <a:extLst>
              <a:ext uri="{FF2B5EF4-FFF2-40B4-BE49-F238E27FC236}">
                <a16:creationId xmlns:a16="http://schemas.microsoft.com/office/drawing/2014/main" id="{6A005D1C-A4EC-8F39-61E7-ED256B7497A5}"/>
              </a:ext>
            </a:extLst>
          </p:cNvPr>
          <p:cNvSpPr/>
          <p:nvPr/>
        </p:nvSpPr>
        <p:spPr>
          <a:xfrm>
            <a:off x="8152116" y="5212504"/>
            <a:ext cx="70783" cy="910800"/>
          </a:xfrm>
          <a:prstGeom prst="leftBracket">
            <a:avLst/>
          </a:prstGeom>
          <a:ln w="254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sz="1400"/>
          </a:p>
        </p:txBody>
      </p:sp>
      <p:sp>
        <p:nvSpPr>
          <p:cNvPr id="15" name="Cerrar corchete 14">
            <a:extLst>
              <a:ext uri="{FF2B5EF4-FFF2-40B4-BE49-F238E27FC236}">
                <a16:creationId xmlns:a16="http://schemas.microsoft.com/office/drawing/2014/main" id="{7BD69385-A4B9-FFB1-3DE1-9770716952C7}"/>
              </a:ext>
            </a:extLst>
          </p:cNvPr>
          <p:cNvSpPr/>
          <p:nvPr/>
        </p:nvSpPr>
        <p:spPr>
          <a:xfrm>
            <a:off x="10143284" y="5228527"/>
            <a:ext cx="70783" cy="910800"/>
          </a:xfrm>
          <a:prstGeom prst="rightBracket">
            <a:avLst/>
          </a:prstGeom>
          <a:ln w="254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sz="1400"/>
          </a:p>
        </p:txBody>
      </p:sp>
      <p:sp>
        <p:nvSpPr>
          <p:cNvPr id="16" name="CuadroTexto 15">
            <a:extLst>
              <a:ext uri="{FF2B5EF4-FFF2-40B4-BE49-F238E27FC236}">
                <a16:creationId xmlns:a16="http://schemas.microsoft.com/office/drawing/2014/main" id="{F2506A84-04E6-1449-3E72-41C1FC428CA4}"/>
              </a:ext>
            </a:extLst>
          </p:cNvPr>
          <p:cNvSpPr txBox="1"/>
          <p:nvPr/>
        </p:nvSpPr>
        <p:spPr>
          <a:xfrm>
            <a:off x="10252987" y="5558322"/>
            <a:ext cx="1053494" cy="307777"/>
          </a:xfrm>
          <a:prstGeom prst="rect">
            <a:avLst/>
          </a:prstGeom>
          <a:noFill/>
        </p:spPr>
        <p:txBody>
          <a:bodyPr wrap="none" rtlCol="0">
            <a:spAutoFit/>
          </a:bodyPr>
          <a:lstStyle/>
          <a:p>
            <a:r>
              <a:rPr lang="es-ES" sz="1400" dirty="0">
                <a:solidFill>
                  <a:srgbClr val="0070C0"/>
                </a:solidFill>
              </a:rPr>
              <a:t>   in  </a:t>
            </a:r>
            <a:r>
              <a:rPr lang="es-ES" sz="1400" dirty="0" err="1">
                <a:solidFill>
                  <a:srgbClr val="7030A0"/>
                </a:solidFill>
                <a:latin typeface="Comic Sans MS" panose="030F0702030302020204" pitchFamily="66" charset="0"/>
              </a:rPr>
              <a:t>r.r.e.f</a:t>
            </a:r>
            <a:r>
              <a:rPr lang="es-ES" sz="1400" dirty="0">
                <a:solidFill>
                  <a:srgbClr val="7030A0"/>
                </a:solidFill>
                <a:latin typeface="Comic Sans MS" panose="030F0702030302020204" pitchFamily="66" charset="0"/>
              </a:rPr>
              <a:t>.</a:t>
            </a:r>
          </a:p>
        </p:txBody>
      </p:sp>
      <p:sp>
        <p:nvSpPr>
          <p:cNvPr id="17" name="CuadroTexto 16">
            <a:extLst>
              <a:ext uri="{FF2B5EF4-FFF2-40B4-BE49-F238E27FC236}">
                <a16:creationId xmlns:a16="http://schemas.microsoft.com/office/drawing/2014/main" id="{92A526F4-197A-8C54-2BFF-6BBD69E5A6F2}"/>
              </a:ext>
            </a:extLst>
          </p:cNvPr>
          <p:cNvSpPr txBox="1"/>
          <p:nvPr/>
        </p:nvSpPr>
        <p:spPr>
          <a:xfrm>
            <a:off x="1559520" y="5185220"/>
            <a:ext cx="2488837" cy="954107"/>
          </a:xfrm>
          <a:prstGeom prst="rect">
            <a:avLst/>
          </a:prstGeom>
          <a:noFill/>
          <a:ln>
            <a:noFill/>
          </a:ln>
        </p:spPr>
        <p:txBody>
          <a:bodyPr wrap="square" rtlCol="0">
            <a:spAutoFit/>
          </a:bodyPr>
          <a:lstStyle/>
          <a:p>
            <a:r>
              <a:rPr lang="es-ES" sz="1400" dirty="0">
                <a:solidFill>
                  <a:srgbClr val="0070C0"/>
                </a:solidFill>
                <a:latin typeface="Comic Sans MS" panose="030F0702030302020204" pitchFamily="66" charset="0"/>
              </a:rPr>
              <a:t> 2   -1   2   3  4            </a:t>
            </a:r>
          </a:p>
          <a:p>
            <a:r>
              <a:rPr lang="es-ES" sz="1400" dirty="0">
                <a:solidFill>
                  <a:srgbClr val="0070C0"/>
                </a:solidFill>
                <a:latin typeface="Comic Sans MS" panose="030F0702030302020204" pitchFamily="66" charset="0"/>
              </a:rPr>
              <a:t> 0    0 -3  -5 -8</a:t>
            </a:r>
          </a:p>
          <a:p>
            <a:r>
              <a:rPr lang="es-ES" sz="1400" dirty="0">
                <a:solidFill>
                  <a:srgbClr val="0070C0"/>
                </a:solidFill>
                <a:latin typeface="Comic Sans MS" panose="030F0702030302020204" pitchFamily="66" charset="0"/>
              </a:rPr>
              <a:t> 0    0  0   0   0    </a:t>
            </a:r>
          </a:p>
          <a:p>
            <a:r>
              <a:rPr lang="es-ES" sz="1400" dirty="0">
                <a:solidFill>
                  <a:srgbClr val="0070C0"/>
                </a:solidFill>
                <a:latin typeface="Comic Sans MS" panose="030F0702030302020204" pitchFamily="66" charset="0"/>
              </a:rPr>
              <a:t> 0    0  0   0   0</a:t>
            </a:r>
          </a:p>
        </p:txBody>
      </p:sp>
      <p:sp>
        <p:nvSpPr>
          <p:cNvPr id="18" name="CuadroTexto 17">
            <a:extLst>
              <a:ext uri="{FF2B5EF4-FFF2-40B4-BE49-F238E27FC236}">
                <a16:creationId xmlns:a16="http://schemas.microsoft.com/office/drawing/2014/main" id="{61D7C2DF-602E-B8E2-993F-0595E550613E}"/>
              </a:ext>
            </a:extLst>
          </p:cNvPr>
          <p:cNvSpPr txBox="1"/>
          <p:nvPr/>
        </p:nvSpPr>
        <p:spPr>
          <a:xfrm>
            <a:off x="5131778" y="5210420"/>
            <a:ext cx="3405240" cy="954107"/>
          </a:xfrm>
          <a:prstGeom prst="rect">
            <a:avLst/>
          </a:prstGeom>
          <a:noFill/>
          <a:ln>
            <a:noFill/>
          </a:ln>
        </p:spPr>
        <p:txBody>
          <a:bodyPr wrap="square" rtlCol="0">
            <a:spAutoFit/>
          </a:bodyPr>
          <a:lstStyle/>
          <a:p>
            <a:r>
              <a:rPr lang="es-ES" sz="1400" dirty="0">
                <a:solidFill>
                  <a:srgbClr val="0070C0"/>
                </a:solidFill>
                <a:latin typeface="Comic Sans MS" panose="030F0702030302020204" pitchFamily="66" charset="0"/>
              </a:rPr>
              <a:t> 1   -1/2   1  3/2   2            </a:t>
            </a:r>
          </a:p>
          <a:p>
            <a:r>
              <a:rPr lang="es-ES" sz="1400" dirty="0">
                <a:solidFill>
                  <a:srgbClr val="0070C0"/>
                </a:solidFill>
                <a:latin typeface="Comic Sans MS" panose="030F0702030302020204" pitchFamily="66" charset="0"/>
              </a:rPr>
              <a:t> 0     0     1  5/3  8/3</a:t>
            </a:r>
          </a:p>
          <a:p>
            <a:r>
              <a:rPr lang="es-ES" sz="1400" dirty="0">
                <a:solidFill>
                  <a:srgbClr val="0070C0"/>
                </a:solidFill>
                <a:latin typeface="Comic Sans MS" panose="030F0702030302020204" pitchFamily="66" charset="0"/>
              </a:rPr>
              <a:t> 0     0     0   0      0    </a:t>
            </a:r>
          </a:p>
          <a:p>
            <a:r>
              <a:rPr lang="es-ES" sz="1400" dirty="0">
                <a:solidFill>
                  <a:srgbClr val="0070C0"/>
                </a:solidFill>
                <a:latin typeface="Comic Sans MS" panose="030F0702030302020204" pitchFamily="66" charset="0"/>
              </a:rPr>
              <a:t> 0     0     0   0      0</a:t>
            </a:r>
          </a:p>
        </p:txBody>
      </p:sp>
      <p:sp>
        <p:nvSpPr>
          <p:cNvPr id="19" name="Rectángulo 18">
            <a:extLst>
              <a:ext uri="{FF2B5EF4-FFF2-40B4-BE49-F238E27FC236}">
                <a16:creationId xmlns:a16="http://schemas.microsoft.com/office/drawing/2014/main" id="{BFEFDB2F-BD91-6547-81B7-6AAE622EA16C}"/>
              </a:ext>
            </a:extLst>
          </p:cNvPr>
          <p:cNvSpPr/>
          <p:nvPr/>
        </p:nvSpPr>
        <p:spPr>
          <a:xfrm>
            <a:off x="1579019" y="5192544"/>
            <a:ext cx="275222" cy="242353"/>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sz="1400"/>
          </a:p>
        </p:txBody>
      </p:sp>
      <p:sp>
        <p:nvSpPr>
          <p:cNvPr id="20" name="CuadroTexto 19">
            <a:extLst>
              <a:ext uri="{FF2B5EF4-FFF2-40B4-BE49-F238E27FC236}">
                <a16:creationId xmlns:a16="http://schemas.microsoft.com/office/drawing/2014/main" id="{5AE7699D-AB9E-F391-EDD9-1194DDDB9CED}"/>
              </a:ext>
            </a:extLst>
          </p:cNvPr>
          <p:cNvSpPr txBox="1"/>
          <p:nvPr/>
        </p:nvSpPr>
        <p:spPr>
          <a:xfrm>
            <a:off x="8148516" y="5235620"/>
            <a:ext cx="3405240" cy="954107"/>
          </a:xfrm>
          <a:prstGeom prst="rect">
            <a:avLst/>
          </a:prstGeom>
          <a:noFill/>
          <a:ln>
            <a:noFill/>
          </a:ln>
        </p:spPr>
        <p:txBody>
          <a:bodyPr wrap="square" rtlCol="0">
            <a:spAutoFit/>
          </a:bodyPr>
          <a:lstStyle/>
          <a:p>
            <a:r>
              <a:rPr lang="es-ES" sz="1400" dirty="0">
                <a:solidFill>
                  <a:srgbClr val="7030A0"/>
                </a:solidFill>
                <a:latin typeface="Comic Sans MS" panose="030F0702030302020204" pitchFamily="66" charset="0"/>
              </a:rPr>
              <a:t> 1   -1/2   0  -1/6  -2/3            </a:t>
            </a:r>
          </a:p>
          <a:p>
            <a:r>
              <a:rPr lang="es-ES" sz="1400" dirty="0">
                <a:solidFill>
                  <a:srgbClr val="7030A0"/>
                </a:solidFill>
                <a:latin typeface="Comic Sans MS" panose="030F0702030302020204" pitchFamily="66" charset="0"/>
              </a:rPr>
              <a:t> 0     0     1    5/3   8/3</a:t>
            </a:r>
          </a:p>
          <a:p>
            <a:r>
              <a:rPr lang="es-ES" sz="1400" dirty="0">
                <a:solidFill>
                  <a:srgbClr val="7030A0"/>
                </a:solidFill>
                <a:latin typeface="Comic Sans MS" panose="030F0702030302020204" pitchFamily="66" charset="0"/>
              </a:rPr>
              <a:t> 0     0     0     0      0    </a:t>
            </a:r>
          </a:p>
          <a:p>
            <a:r>
              <a:rPr lang="es-ES" sz="1400" dirty="0">
                <a:solidFill>
                  <a:srgbClr val="7030A0"/>
                </a:solidFill>
                <a:latin typeface="Comic Sans MS" panose="030F0702030302020204" pitchFamily="66" charset="0"/>
              </a:rPr>
              <a:t> 0     0     0     0      0</a:t>
            </a:r>
          </a:p>
        </p:txBody>
      </p:sp>
      <p:sp>
        <p:nvSpPr>
          <p:cNvPr id="21" name="Rectángulo 20">
            <a:extLst>
              <a:ext uri="{FF2B5EF4-FFF2-40B4-BE49-F238E27FC236}">
                <a16:creationId xmlns:a16="http://schemas.microsoft.com/office/drawing/2014/main" id="{556DE366-ED53-965E-D6B6-88C1C53E8449}"/>
              </a:ext>
            </a:extLst>
          </p:cNvPr>
          <p:cNvSpPr/>
          <p:nvPr/>
        </p:nvSpPr>
        <p:spPr>
          <a:xfrm>
            <a:off x="2155444" y="5423055"/>
            <a:ext cx="275222" cy="242353"/>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sz="1400"/>
          </a:p>
        </p:txBody>
      </p:sp>
      <p:sp>
        <p:nvSpPr>
          <p:cNvPr id="22" name="Rectángulo 21">
            <a:extLst>
              <a:ext uri="{FF2B5EF4-FFF2-40B4-BE49-F238E27FC236}">
                <a16:creationId xmlns:a16="http://schemas.microsoft.com/office/drawing/2014/main" id="{CD1FEEC5-DAEB-982D-B6AE-932ECD8FF56D}"/>
              </a:ext>
            </a:extLst>
          </p:cNvPr>
          <p:cNvSpPr/>
          <p:nvPr/>
        </p:nvSpPr>
        <p:spPr>
          <a:xfrm>
            <a:off x="5895212" y="5465018"/>
            <a:ext cx="275222" cy="242353"/>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sz="1400"/>
          </a:p>
        </p:txBody>
      </p:sp>
    </p:spTree>
    <p:extLst>
      <p:ext uri="{BB962C8B-B14F-4D97-AF65-F5344CB8AC3E}">
        <p14:creationId xmlns:p14="http://schemas.microsoft.com/office/powerpoint/2010/main" val="101372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742081-D5B1-96EF-40EA-B6EB9468236D}"/>
            </a:ext>
          </a:extLst>
        </p:cNvPr>
        <p:cNvGrpSpPr/>
        <p:nvPr/>
      </p:nvGrpSpPr>
      <p:grpSpPr>
        <a:xfrm>
          <a:off x="0" y="0"/>
          <a:ext cx="0" cy="0"/>
          <a:chOff x="0" y="0"/>
          <a:chExt cx="0" cy="0"/>
        </a:xfrm>
      </p:grpSpPr>
      <p:sp>
        <p:nvSpPr>
          <p:cNvPr id="6" name="CuadroTexto 5">
            <a:extLst>
              <a:ext uri="{FF2B5EF4-FFF2-40B4-BE49-F238E27FC236}">
                <a16:creationId xmlns:a16="http://schemas.microsoft.com/office/drawing/2014/main" id="{F014A462-AE6F-4807-CAB2-6449E192DFBF}"/>
              </a:ext>
            </a:extLst>
          </p:cNvPr>
          <p:cNvSpPr txBox="1"/>
          <p:nvPr/>
        </p:nvSpPr>
        <p:spPr>
          <a:xfrm>
            <a:off x="1481680" y="1738485"/>
            <a:ext cx="2488837" cy="1877437"/>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a:t>
            </a:r>
            <a:r>
              <a:rPr lang="es-ES" sz="3200" dirty="0">
                <a:solidFill>
                  <a:srgbClr val="0070C0"/>
                </a:solidFill>
                <a:latin typeface="Comic Sans MS" panose="030F0702030302020204" pitchFamily="66" charset="0"/>
              </a:rPr>
              <a:t>2   2   3  4            </a:t>
            </a:r>
          </a:p>
          <a:p>
            <a:r>
              <a:rPr lang="es-ES" sz="3200" dirty="0">
                <a:solidFill>
                  <a:srgbClr val="0070C0"/>
                </a:solidFill>
                <a:latin typeface="Comic Sans MS" panose="030F0702030302020204" pitchFamily="66" charset="0"/>
              </a:rPr>
              <a:t> 1  -1   0   1       </a:t>
            </a:r>
          </a:p>
          <a:p>
            <a:r>
              <a:rPr lang="es-ES" sz="3200" dirty="0">
                <a:solidFill>
                  <a:srgbClr val="0070C0"/>
                </a:solidFill>
                <a:latin typeface="Comic Sans MS" panose="030F0702030302020204" pitchFamily="66" charset="0"/>
              </a:rPr>
              <a:t> 4  0   3   6</a:t>
            </a:r>
          </a:p>
          <a:p>
            <a:endParaRPr lang="es-ES" sz="2000" dirty="0">
              <a:solidFill>
                <a:schemeClr val="accent1">
                  <a:lumMod val="75000"/>
                </a:schemeClr>
              </a:solidFill>
              <a:latin typeface="Comic Sans MS" panose="030F0702030302020204" pitchFamily="66" charset="0"/>
            </a:endParaRPr>
          </a:p>
        </p:txBody>
      </p:sp>
      <p:sp>
        <p:nvSpPr>
          <p:cNvPr id="7" name="Abrir corchete 6">
            <a:extLst>
              <a:ext uri="{FF2B5EF4-FFF2-40B4-BE49-F238E27FC236}">
                <a16:creationId xmlns:a16="http://schemas.microsoft.com/office/drawing/2014/main" id="{EAA6A134-2F70-F4CA-FC94-88F3066C0187}"/>
              </a:ext>
            </a:extLst>
          </p:cNvPr>
          <p:cNvSpPr/>
          <p:nvPr/>
        </p:nvSpPr>
        <p:spPr>
          <a:xfrm>
            <a:off x="1494632" y="1792924"/>
            <a:ext cx="70783" cy="145175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8" name="Cerrar corchete 7">
            <a:extLst>
              <a:ext uri="{FF2B5EF4-FFF2-40B4-BE49-F238E27FC236}">
                <a16:creationId xmlns:a16="http://schemas.microsoft.com/office/drawing/2014/main" id="{DDE9AA40-6A38-EA03-7D97-F45019BC8110}"/>
              </a:ext>
            </a:extLst>
          </p:cNvPr>
          <p:cNvSpPr/>
          <p:nvPr/>
        </p:nvSpPr>
        <p:spPr>
          <a:xfrm>
            <a:off x="3657271" y="1792924"/>
            <a:ext cx="70783" cy="145175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9" name="CuadroTexto 8">
            <a:extLst>
              <a:ext uri="{FF2B5EF4-FFF2-40B4-BE49-F238E27FC236}">
                <a16:creationId xmlns:a16="http://schemas.microsoft.com/office/drawing/2014/main" id="{C83DE716-2211-7324-AEA3-0EB9F1339E33}"/>
              </a:ext>
            </a:extLst>
          </p:cNvPr>
          <p:cNvSpPr txBox="1"/>
          <p:nvPr/>
        </p:nvSpPr>
        <p:spPr>
          <a:xfrm>
            <a:off x="646307" y="2153984"/>
            <a:ext cx="747320" cy="523220"/>
          </a:xfrm>
          <a:prstGeom prst="rect">
            <a:avLst/>
          </a:prstGeom>
          <a:noFill/>
        </p:spPr>
        <p:txBody>
          <a:bodyPr wrap="none" rtlCol="0">
            <a:spAutoFit/>
          </a:bodyPr>
          <a:lstStyle/>
          <a:p>
            <a:r>
              <a:rPr lang="es-ES" sz="2800" dirty="0">
                <a:solidFill>
                  <a:srgbClr val="0070C0"/>
                </a:solidFill>
                <a:latin typeface="Comic Sans MS" panose="030F0702030302020204" pitchFamily="66" charset="0"/>
              </a:rPr>
              <a:t>A</a:t>
            </a:r>
            <a:r>
              <a:rPr lang="es-ES" sz="2800" dirty="0">
                <a:solidFill>
                  <a:srgbClr val="FF0000"/>
                </a:solidFill>
                <a:latin typeface="Comic Sans MS" panose="030F0702030302020204" pitchFamily="66" charset="0"/>
              </a:rPr>
              <a:t> </a:t>
            </a:r>
            <a:r>
              <a:rPr lang="es-ES" sz="2800" dirty="0">
                <a:solidFill>
                  <a:srgbClr val="0070C0"/>
                </a:solidFill>
              </a:rPr>
              <a:t>=</a:t>
            </a:r>
          </a:p>
        </p:txBody>
      </p:sp>
      <p:sp>
        <p:nvSpPr>
          <p:cNvPr id="15" name="CuadroTexto 14">
            <a:extLst>
              <a:ext uri="{FF2B5EF4-FFF2-40B4-BE49-F238E27FC236}">
                <a16:creationId xmlns:a16="http://schemas.microsoft.com/office/drawing/2014/main" id="{9C226BA2-9B09-9418-99C7-CA7925C6BBA2}"/>
              </a:ext>
            </a:extLst>
          </p:cNvPr>
          <p:cNvSpPr txBox="1"/>
          <p:nvPr/>
        </p:nvSpPr>
        <p:spPr>
          <a:xfrm>
            <a:off x="3839700" y="2247608"/>
            <a:ext cx="1053353" cy="400110"/>
          </a:xfrm>
          <a:prstGeom prst="rect">
            <a:avLst/>
          </a:prstGeom>
          <a:noFill/>
        </p:spPr>
        <p:txBody>
          <a:bodyPr wrap="square" rtlCol="0">
            <a:spAutoFit/>
          </a:bodyPr>
          <a:lstStyle/>
          <a:p>
            <a:r>
              <a:rPr lang="es-ES" sz="2000" dirty="0">
                <a:solidFill>
                  <a:srgbClr val="0070C0"/>
                </a:solidFill>
                <a:latin typeface="Comic Sans MS" panose="030F0702030302020204" pitchFamily="66" charset="0"/>
              </a:rPr>
              <a:t>r</a:t>
            </a:r>
            <a:r>
              <a:rPr lang="es-ES" sz="2000" baseline="-25000" dirty="0">
                <a:solidFill>
                  <a:srgbClr val="0070C0"/>
                </a:solidFill>
                <a:latin typeface="Comic Sans MS" panose="030F0702030302020204" pitchFamily="66" charset="0"/>
              </a:rPr>
              <a:t>1      </a:t>
            </a:r>
            <a:r>
              <a:rPr lang="es-ES" sz="2000" dirty="0">
                <a:solidFill>
                  <a:srgbClr val="0070C0"/>
                </a:solidFill>
                <a:latin typeface="Comic Sans MS" panose="030F0702030302020204" pitchFamily="66" charset="0"/>
              </a:rPr>
              <a:t>r</a:t>
            </a:r>
            <a:r>
              <a:rPr lang="es-ES" sz="2000" baseline="-25000" dirty="0">
                <a:solidFill>
                  <a:srgbClr val="0070C0"/>
                </a:solidFill>
                <a:latin typeface="Comic Sans MS" panose="030F0702030302020204" pitchFamily="66" charset="0"/>
              </a:rPr>
              <a:t>2</a:t>
            </a:r>
          </a:p>
        </p:txBody>
      </p:sp>
      <p:cxnSp>
        <p:nvCxnSpPr>
          <p:cNvPr id="16" name="Conector recto de flecha 15">
            <a:extLst>
              <a:ext uri="{FF2B5EF4-FFF2-40B4-BE49-F238E27FC236}">
                <a16:creationId xmlns:a16="http://schemas.microsoft.com/office/drawing/2014/main" id="{47729DC9-C510-4C5C-60F4-81741F3DBC51}"/>
              </a:ext>
            </a:extLst>
          </p:cNvPr>
          <p:cNvCxnSpPr>
            <a:cxnSpLocks/>
          </p:cNvCxnSpPr>
          <p:nvPr/>
        </p:nvCxnSpPr>
        <p:spPr>
          <a:xfrm>
            <a:off x="4170733" y="2447663"/>
            <a:ext cx="262347" cy="0"/>
          </a:xfrm>
          <a:prstGeom prst="straightConnector1">
            <a:avLst/>
          </a:prstGeom>
          <a:ln w="12700">
            <a:solidFill>
              <a:srgbClr val="0070C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7" name="Conector recto de flecha 16">
            <a:extLst>
              <a:ext uri="{FF2B5EF4-FFF2-40B4-BE49-F238E27FC236}">
                <a16:creationId xmlns:a16="http://schemas.microsoft.com/office/drawing/2014/main" id="{F921B272-24D7-AB58-345E-21D3A2035D67}"/>
              </a:ext>
            </a:extLst>
          </p:cNvPr>
          <p:cNvCxnSpPr/>
          <p:nvPr/>
        </p:nvCxnSpPr>
        <p:spPr>
          <a:xfrm>
            <a:off x="3885351" y="2625027"/>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2" name="CuadroTexto 1">
            <a:extLst>
              <a:ext uri="{FF2B5EF4-FFF2-40B4-BE49-F238E27FC236}">
                <a16:creationId xmlns:a16="http://schemas.microsoft.com/office/drawing/2014/main" id="{6D19773E-42E7-BB9E-86C7-22053BC9D09E}"/>
              </a:ext>
            </a:extLst>
          </p:cNvPr>
          <p:cNvSpPr txBox="1"/>
          <p:nvPr/>
        </p:nvSpPr>
        <p:spPr>
          <a:xfrm>
            <a:off x="4817954" y="1768008"/>
            <a:ext cx="2488837" cy="1877437"/>
          </a:xfrm>
          <a:prstGeom prst="rect">
            <a:avLst/>
          </a:prstGeom>
          <a:noFill/>
          <a:ln>
            <a:noFill/>
          </a:ln>
        </p:spPr>
        <p:txBody>
          <a:bodyPr wrap="square" rtlCol="0">
            <a:spAutoFit/>
          </a:bodyPr>
          <a:lstStyle/>
          <a:p>
            <a:r>
              <a:rPr lang="es-ES" sz="2400" dirty="0">
                <a:latin typeface="Comic Sans MS" panose="030F0702030302020204" pitchFamily="66" charset="0"/>
              </a:rPr>
              <a:t> </a:t>
            </a:r>
            <a:r>
              <a:rPr lang="es-ES" sz="3200" dirty="0">
                <a:solidFill>
                  <a:srgbClr val="0070C0"/>
                </a:solidFill>
                <a:latin typeface="Comic Sans MS" panose="030F0702030302020204" pitchFamily="66" charset="0"/>
              </a:rPr>
              <a:t>1  -1   0   1</a:t>
            </a:r>
          </a:p>
          <a:p>
            <a:r>
              <a:rPr lang="es-ES" sz="3200" dirty="0">
                <a:solidFill>
                  <a:srgbClr val="0070C0"/>
                </a:solidFill>
                <a:latin typeface="Comic Sans MS" panose="030F0702030302020204" pitchFamily="66" charset="0"/>
              </a:rPr>
              <a:t> 2  2   3   4</a:t>
            </a:r>
          </a:p>
          <a:p>
            <a:r>
              <a:rPr lang="es-ES" sz="3200" dirty="0">
                <a:solidFill>
                  <a:srgbClr val="0070C0"/>
                </a:solidFill>
                <a:latin typeface="Comic Sans MS" panose="030F0702030302020204" pitchFamily="66" charset="0"/>
              </a:rPr>
              <a:t> 4  0   3   6</a:t>
            </a:r>
          </a:p>
          <a:p>
            <a:endParaRPr lang="es-ES" sz="2000" dirty="0">
              <a:solidFill>
                <a:schemeClr val="accent1">
                  <a:lumMod val="75000"/>
                </a:schemeClr>
              </a:solidFill>
              <a:latin typeface="Comic Sans MS" panose="030F0702030302020204" pitchFamily="66" charset="0"/>
            </a:endParaRPr>
          </a:p>
        </p:txBody>
      </p:sp>
      <p:sp>
        <p:nvSpPr>
          <p:cNvPr id="3" name="Abrir corchete 2">
            <a:extLst>
              <a:ext uri="{FF2B5EF4-FFF2-40B4-BE49-F238E27FC236}">
                <a16:creationId xmlns:a16="http://schemas.microsoft.com/office/drawing/2014/main" id="{28469F88-A1C5-1E9B-2D29-10EEB8486F26}"/>
              </a:ext>
            </a:extLst>
          </p:cNvPr>
          <p:cNvSpPr/>
          <p:nvPr/>
        </p:nvSpPr>
        <p:spPr>
          <a:xfrm>
            <a:off x="4830906" y="1847363"/>
            <a:ext cx="70783" cy="145175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2" name="Cerrar corchete 11">
            <a:extLst>
              <a:ext uri="{FF2B5EF4-FFF2-40B4-BE49-F238E27FC236}">
                <a16:creationId xmlns:a16="http://schemas.microsoft.com/office/drawing/2014/main" id="{8B9747C5-283F-6D42-94C9-12194CCB933E}"/>
              </a:ext>
            </a:extLst>
          </p:cNvPr>
          <p:cNvSpPr/>
          <p:nvPr/>
        </p:nvSpPr>
        <p:spPr>
          <a:xfrm>
            <a:off x="6993545" y="1847363"/>
            <a:ext cx="70783" cy="145175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0" name="CuadroTexto 9">
            <a:extLst>
              <a:ext uri="{FF2B5EF4-FFF2-40B4-BE49-F238E27FC236}">
                <a16:creationId xmlns:a16="http://schemas.microsoft.com/office/drawing/2014/main" id="{4ABA8CE6-B78B-9415-EDB2-4A21BDA1419A}"/>
              </a:ext>
            </a:extLst>
          </p:cNvPr>
          <p:cNvSpPr txBox="1"/>
          <p:nvPr/>
        </p:nvSpPr>
        <p:spPr>
          <a:xfrm>
            <a:off x="7209925" y="2247608"/>
            <a:ext cx="944303" cy="400110"/>
          </a:xfrm>
          <a:prstGeom prst="rect">
            <a:avLst/>
          </a:prstGeom>
          <a:noFill/>
        </p:spPr>
        <p:txBody>
          <a:bodyPr wrap="square" rtlCol="0">
            <a:spAutoFit/>
          </a:bodyPr>
          <a:lstStyle/>
          <a:p>
            <a:r>
              <a:rPr lang="es-ES" sz="2000" dirty="0">
                <a:solidFill>
                  <a:srgbClr val="0070C0"/>
                </a:solidFill>
                <a:latin typeface="Comic Sans MS" panose="030F0702030302020204" pitchFamily="66" charset="0"/>
              </a:rPr>
              <a:t>r</a:t>
            </a:r>
            <a:r>
              <a:rPr lang="es-ES" sz="2000" baseline="-25000" dirty="0">
                <a:solidFill>
                  <a:srgbClr val="0070C0"/>
                </a:solidFill>
                <a:latin typeface="Comic Sans MS" panose="030F0702030302020204" pitchFamily="66" charset="0"/>
              </a:rPr>
              <a:t>2</a:t>
            </a:r>
            <a:r>
              <a:rPr lang="es-ES" sz="2000" dirty="0">
                <a:solidFill>
                  <a:srgbClr val="0070C0"/>
                </a:solidFill>
                <a:latin typeface="Comic Sans MS" panose="030F0702030302020204" pitchFamily="66" charset="0"/>
              </a:rPr>
              <a:t>-2r</a:t>
            </a:r>
            <a:r>
              <a:rPr lang="es-ES" sz="2000" baseline="-25000" dirty="0">
                <a:solidFill>
                  <a:srgbClr val="0070C0"/>
                </a:solidFill>
                <a:latin typeface="Comic Sans MS" panose="030F0702030302020204" pitchFamily="66" charset="0"/>
              </a:rPr>
              <a:t>1</a:t>
            </a:r>
          </a:p>
        </p:txBody>
      </p:sp>
      <p:cxnSp>
        <p:nvCxnSpPr>
          <p:cNvPr id="11" name="Conector recto de flecha 10">
            <a:extLst>
              <a:ext uri="{FF2B5EF4-FFF2-40B4-BE49-F238E27FC236}">
                <a16:creationId xmlns:a16="http://schemas.microsoft.com/office/drawing/2014/main" id="{D077612E-E7CF-CC3A-2522-D074D11579CD}"/>
              </a:ext>
            </a:extLst>
          </p:cNvPr>
          <p:cNvCxnSpPr>
            <a:cxnSpLocks/>
          </p:cNvCxnSpPr>
          <p:nvPr/>
        </p:nvCxnSpPr>
        <p:spPr>
          <a:xfrm>
            <a:off x="7213596" y="2647718"/>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9" name="Abrir corchete 18">
            <a:extLst>
              <a:ext uri="{FF2B5EF4-FFF2-40B4-BE49-F238E27FC236}">
                <a16:creationId xmlns:a16="http://schemas.microsoft.com/office/drawing/2014/main" id="{A2CF09FF-A048-9FF7-C0DB-F280CD493009}"/>
              </a:ext>
            </a:extLst>
          </p:cNvPr>
          <p:cNvSpPr/>
          <p:nvPr/>
        </p:nvSpPr>
        <p:spPr>
          <a:xfrm>
            <a:off x="8139925" y="1805576"/>
            <a:ext cx="70783" cy="145175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0" name="Cerrar corchete 19">
            <a:extLst>
              <a:ext uri="{FF2B5EF4-FFF2-40B4-BE49-F238E27FC236}">
                <a16:creationId xmlns:a16="http://schemas.microsoft.com/office/drawing/2014/main" id="{07DE7C48-0055-8874-A4E5-1C7B654D4295}"/>
              </a:ext>
            </a:extLst>
          </p:cNvPr>
          <p:cNvSpPr/>
          <p:nvPr/>
        </p:nvSpPr>
        <p:spPr>
          <a:xfrm>
            <a:off x="10302564" y="1805576"/>
            <a:ext cx="70783" cy="145175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1" name="CuadroTexto 20">
            <a:extLst>
              <a:ext uri="{FF2B5EF4-FFF2-40B4-BE49-F238E27FC236}">
                <a16:creationId xmlns:a16="http://schemas.microsoft.com/office/drawing/2014/main" id="{8D6DF460-5AFA-AA2E-4005-F5EC317AEFA0}"/>
              </a:ext>
            </a:extLst>
          </p:cNvPr>
          <p:cNvSpPr txBox="1"/>
          <p:nvPr/>
        </p:nvSpPr>
        <p:spPr>
          <a:xfrm>
            <a:off x="10458899" y="2277094"/>
            <a:ext cx="1071765" cy="400110"/>
          </a:xfrm>
          <a:prstGeom prst="rect">
            <a:avLst/>
          </a:prstGeom>
          <a:noFill/>
        </p:spPr>
        <p:txBody>
          <a:bodyPr wrap="square" rtlCol="0">
            <a:spAutoFit/>
          </a:bodyPr>
          <a:lstStyle/>
          <a:p>
            <a:r>
              <a:rPr lang="es-ES" sz="2000" dirty="0">
                <a:solidFill>
                  <a:srgbClr val="0070C0"/>
                </a:solidFill>
                <a:latin typeface="Comic Sans MS" panose="030F0702030302020204" pitchFamily="66" charset="0"/>
              </a:rPr>
              <a:t>r</a:t>
            </a:r>
            <a:r>
              <a:rPr lang="es-ES" sz="2000" baseline="-25000" dirty="0">
                <a:solidFill>
                  <a:srgbClr val="0070C0"/>
                </a:solidFill>
                <a:latin typeface="Comic Sans MS" panose="030F0702030302020204" pitchFamily="66" charset="0"/>
              </a:rPr>
              <a:t>3</a:t>
            </a:r>
            <a:r>
              <a:rPr lang="es-ES" sz="2000" dirty="0">
                <a:solidFill>
                  <a:srgbClr val="0070C0"/>
                </a:solidFill>
                <a:latin typeface="Comic Sans MS" panose="030F0702030302020204" pitchFamily="66" charset="0"/>
              </a:rPr>
              <a:t>-4r</a:t>
            </a:r>
            <a:r>
              <a:rPr lang="es-ES" sz="2000" baseline="-25000" dirty="0">
                <a:solidFill>
                  <a:srgbClr val="0070C0"/>
                </a:solidFill>
                <a:latin typeface="Comic Sans MS" panose="030F0702030302020204" pitchFamily="66" charset="0"/>
              </a:rPr>
              <a:t>1</a:t>
            </a:r>
          </a:p>
        </p:txBody>
      </p:sp>
      <p:cxnSp>
        <p:nvCxnSpPr>
          <p:cNvPr id="22" name="Conector recto de flecha 21">
            <a:extLst>
              <a:ext uri="{FF2B5EF4-FFF2-40B4-BE49-F238E27FC236}">
                <a16:creationId xmlns:a16="http://schemas.microsoft.com/office/drawing/2014/main" id="{4441E5DD-476C-4DD9-D646-36F9A60F205D}"/>
              </a:ext>
            </a:extLst>
          </p:cNvPr>
          <p:cNvCxnSpPr>
            <a:cxnSpLocks/>
          </p:cNvCxnSpPr>
          <p:nvPr/>
        </p:nvCxnSpPr>
        <p:spPr>
          <a:xfrm>
            <a:off x="10514493" y="2654513"/>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24" name="Abrir corchete 23">
            <a:extLst>
              <a:ext uri="{FF2B5EF4-FFF2-40B4-BE49-F238E27FC236}">
                <a16:creationId xmlns:a16="http://schemas.microsoft.com/office/drawing/2014/main" id="{3040CFB1-5913-B4CC-820C-535EAA2E73F5}"/>
              </a:ext>
            </a:extLst>
          </p:cNvPr>
          <p:cNvSpPr/>
          <p:nvPr/>
        </p:nvSpPr>
        <p:spPr>
          <a:xfrm>
            <a:off x="1481680" y="3379808"/>
            <a:ext cx="70783" cy="145175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5" name="Cerrar corchete 24">
            <a:extLst>
              <a:ext uri="{FF2B5EF4-FFF2-40B4-BE49-F238E27FC236}">
                <a16:creationId xmlns:a16="http://schemas.microsoft.com/office/drawing/2014/main" id="{F5AD38C4-1C78-C044-B652-0C9245943B5E}"/>
              </a:ext>
            </a:extLst>
          </p:cNvPr>
          <p:cNvSpPr/>
          <p:nvPr/>
        </p:nvSpPr>
        <p:spPr>
          <a:xfrm>
            <a:off x="3644319" y="3379808"/>
            <a:ext cx="70783" cy="145175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cxnSp>
        <p:nvCxnSpPr>
          <p:cNvPr id="27" name="Conector recto de flecha 26">
            <a:extLst>
              <a:ext uri="{FF2B5EF4-FFF2-40B4-BE49-F238E27FC236}">
                <a16:creationId xmlns:a16="http://schemas.microsoft.com/office/drawing/2014/main" id="{0F4D53B0-027F-5070-FADD-082C2FF0EC81}"/>
              </a:ext>
            </a:extLst>
          </p:cNvPr>
          <p:cNvCxnSpPr>
            <a:cxnSpLocks/>
          </p:cNvCxnSpPr>
          <p:nvPr/>
        </p:nvCxnSpPr>
        <p:spPr>
          <a:xfrm>
            <a:off x="1027217" y="4110758"/>
            <a:ext cx="383527"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3" name="CuadroTexto 12">
            <a:extLst>
              <a:ext uri="{FF2B5EF4-FFF2-40B4-BE49-F238E27FC236}">
                <a16:creationId xmlns:a16="http://schemas.microsoft.com/office/drawing/2014/main" id="{6C145986-F3FB-F638-CA5F-EE5E8EF8F9B2}"/>
              </a:ext>
            </a:extLst>
          </p:cNvPr>
          <p:cNvSpPr txBox="1"/>
          <p:nvPr/>
        </p:nvSpPr>
        <p:spPr>
          <a:xfrm>
            <a:off x="3890768" y="3701969"/>
            <a:ext cx="944303" cy="400110"/>
          </a:xfrm>
          <a:prstGeom prst="rect">
            <a:avLst/>
          </a:prstGeom>
          <a:noFill/>
        </p:spPr>
        <p:txBody>
          <a:bodyPr wrap="square" rtlCol="0">
            <a:spAutoFit/>
          </a:bodyPr>
          <a:lstStyle/>
          <a:p>
            <a:r>
              <a:rPr lang="es-ES" sz="2000" dirty="0">
                <a:solidFill>
                  <a:srgbClr val="0070C0"/>
                </a:solidFill>
                <a:latin typeface="Comic Sans MS" panose="030F0702030302020204" pitchFamily="66" charset="0"/>
              </a:rPr>
              <a:t>r</a:t>
            </a:r>
            <a:r>
              <a:rPr lang="es-ES" sz="2000" baseline="-25000" dirty="0">
                <a:solidFill>
                  <a:srgbClr val="0070C0"/>
                </a:solidFill>
                <a:latin typeface="Comic Sans MS" panose="030F0702030302020204" pitchFamily="66" charset="0"/>
              </a:rPr>
              <a:t>3</a:t>
            </a:r>
            <a:r>
              <a:rPr lang="es-ES" sz="2000" dirty="0">
                <a:solidFill>
                  <a:srgbClr val="0070C0"/>
                </a:solidFill>
                <a:latin typeface="Comic Sans MS" panose="030F0702030302020204" pitchFamily="66" charset="0"/>
              </a:rPr>
              <a:t>-r</a:t>
            </a:r>
            <a:r>
              <a:rPr lang="es-ES" sz="2000" baseline="-25000" dirty="0">
                <a:solidFill>
                  <a:srgbClr val="0070C0"/>
                </a:solidFill>
                <a:latin typeface="Comic Sans MS" panose="030F0702030302020204" pitchFamily="66" charset="0"/>
              </a:rPr>
              <a:t>2</a:t>
            </a:r>
          </a:p>
        </p:txBody>
      </p:sp>
      <p:cxnSp>
        <p:nvCxnSpPr>
          <p:cNvPr id="14" name="Conector recto de flecha 13">
            <a:extLst>
              <a:ext uri="{FF2B5EF4-FFF2-40B4-BE49-F238E27FC236}">
                <a16:creationId xmlns:a16="http://schemas.microsoft.com/office/drawing/2014/main" id="{7648F15E-AF76-DA95-B766-E200DCFDB24F}"/>
              </a:ext>
            </a:extLst>
          </p:cNvPr>
          <p:cNvCxnSpPr>
            <a:cxnSpLocks/>
          </p:cNvCxnSpPr>
          <p:nvPr/>
        </p:nvCxnSpPr>
        <p:spPr>
          <a:xfrm>
            <a:off x="3894439" y="4102079"/>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28" name="Abrir corchete 27">
            <a:extLst>
              <a:ext uri="{FF2B5EF4-FFF2-40B4-BE49-F238E27FC236}">
                <a16:creationId xmlns:a16="http://schemas.microsoft.com/office/drawing/2014/main" id="{C63DD9EA-B6E0-E8C8-D453-FA8BBA026D94}"/>
              </a:ext>
            </a:extLst>
          </p:cNvPr>
          <p:cNvSpPr/>
          <p:nvPr/>
        </p:nvSpPr>
        <p:spPr>
          <a:xfrm>
            <a:off x="4881312" y="3421817"/>
            <a:ext cx="70783" cy="1451750"/>
          </a:xfrm>
          <a:prstGeom prst="leftBracket">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9" name="Cerrar corchete 28">
            <a:extLst>
              <a:ext uri="{FF2B5EF4-FFF2-40B4-BE49-F238E27FC236}">
                <a16:creationId xmlns:a16="http://schemas.microsoft.com/office/drawing/2014/main" id="{E2819CBD-C643-68A1-BCBD-F2297A4945FB}"/>
              </a:ext>
            </a:extLst>
          </p:cNvPr>
          <p:cNvSpPr/>
          <p:nvPr/>
        </p:nvSpPr>
        <p:spPr>
          <a:xfrm>
            <a:off x="7043951" y="3421817"/>
            <a:ext cx="70783" cy="1451750"/>
          </a:xfrm>
          <a:prstGeom prst="rightBracket">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30" name="CuadroTexto 29">
            <a:extLst>
              <a:ext uri="{FF2B5EF4-FFF2-40B4-BE49-F238E27FC236}">
                <a16:creationId xmlns:a16="http://schemas.microsoft.com/office/drawing/2014/main" id="{E5579D55-CBAA-3C9D-D076-91968FF1FCD2}"/>
              </a:ext>
            </a:extLst>
          </p:cNvPr>
          <p:cNvSpPr txBox="1"/>
          <p:nvPr/>
        </p:nvSpPr>
        <p:spPr>
          <a:xfrm>
            <a:off x="7149225" y="3745533"/>
            <a:ext cx="1071650" cy="400110"/>
          </a:xfrm>
          <a:prstGeom prst="rect">
            <a:avLst/>
          </a:prstGeom>
          <a:noFill/>
        </p:spPr>
        <p:txBody>
          <a:bodyPr wrap="square" rtlCol="0">
            <a:spAutoFit/>
          </a:bodyPr>
          <a:lstStyle/>
          <a:p>
            <a:r>
              <a:rPr lang="es-ES" sz="2000" dirty="0">
                <a:solidFill>
                  <a:srgbClr val="0070C0"/>
                </a:solidFill>
                <a:latin typeface="Comic Sans MS" panose="030F0702030302020204" pitchFamily="66" charset="0"/>
              </a:rPr>
              <a:t>(1/4)r</a:t>
            </a:r>
            <a:r>
              <a:rPr lang="es-ES" sz="2000" baseline="-25000" dirty="0">
                <a:solidFill>
                  <a:srgbClr val="0070C0"/>
                </a:solidFill>
                <a:latin typeface="Comic Sans MS" panose="030F0702030302020204" pitchFamily="66" charset="0"/>
              </a:rPr>
              <a:t>2</a:t>
            </a:r>
          </a:p>
        </p:txBody>
      </p:sp>
      <p:cxnSp>
        <p:nvCxnSpPr>
          <p:cNvPr id="31" name="Conector recto de flecha 30">
            <a:extLst>
              <a:ext uri="{FF2B5EF4-FFF2-40B4-BE49-F238E27FC236}">
                <a16:creationId xmlns:a16="http://schemas.microsoft.com/office/drawing/2014/main" id="{E3809127-6FBE-DCBF-25D3-B61087299D83}"/>
              </a:ext>
            </a:extLst>
          </p:cNvPr>
          <p:cNvCxnSpPr>
            <a:cxnSpLocks/>
          </p:cNvCxnSpPr>
          <p:nvPr/>
        </p:nvCxnSpPr>
        <p:spPr>
          <a:xfrm>
            <a:off x="7278964" y="4145643"/>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33" name="Abrir corchete 32">
            <a:extLst>
              <a:ext uri="{FF2B5EF4-FFF2-40B4-BE49-F238E27FC236}">
                <a16:creationId xmlns:a16="http://schemas.microsoft.com/office/drawing/2014/main" id="{222EB2FB-6113-A921-935C-28F7AF5EEE86}"/>
              </a:ext>
            </a:extLst>
          </p:cNvPr>
          <p:cNvSpPr/>
          <p:nvPr/>
        </p:nvSpPr>
        <p:spPr>
          <a:xfrm>
            <a:off x="8220875" y="3450094"/>
            <a:ext cx="70783" cy="1451750"/>
          </a:xfrm>
          <a:prstGeom prst="leftBracket">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34" name="Cerrar corchete 33">
            <a:extLst>
              <a:ext uri="{FF2B5EF4-FFF2-40B4-BE49-F238E27FC236}">
                <a16:creationId xmlns:a16="http://schemas.microsoft.com/office/drawing/2014/main" id="{165895F8-4589-ED74-5047-F77921890080}"/>
              </a:ext>
            </a:extLst>
          </p:cNvPr>
          <p:cNvSpPr/>
          <p:nvPr/>
        </p:nvSpPr>
        <p:spPr>
          <a:xfrm>
            <a:off x="10920694" y="3450094"/>
            <a:ext cx="70783" cy="1451750"/>
          </a:xfrm>
          <a:prstGeom prst="rightBracket">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35" name="CuadroTexto 34">
            <a:extLst>
              <a:ext uri="{FF2B5EF4-FFF2-40B4-BE49-F238E27FC236}">
                <a16:creationId xmlns:a16="http://schemas.microsoft.com/office/drawing/2014/main" id="{28EF1B73-844D-277B-2388-7B18DCD21F39}"/>
              </a:ext>
            </a:extLst>
          </p:cNvPr>
          <p:cNvSpPr txBox="1"/>
          <p:nvPr/>
        </p:nvSpPr>
        <p:spPr>
          <a:xfrm>
            <a:off x="865191" y="1078063"/>
            <a:ext cx="11029482" cy="507831"/>
          </a:xfrm>
          <a:prstGeom prst="rect">
            <a:avLst/>
          </a:prstGeom>
          <a:noFill/>
        </p:spPr>
        <p:txBody>
          <a:bodyPr wrap="square" rtlCol="0">
            <a:spAutoFit/>
          </a:bodyPr>
          <a:lstStyle/>
          <a:p>
            <a:r>
              <a:rPr lang="es-ES" sz="2700" dirty="0" err="1">
                <a:latin typeface="Comic Sans MS" panose="030F0702030302020204" pitchFamily="66" charset="0"/>
              </a:rPr>
              <a:t>For</a:t>
            </a:r>
            <a:r>
              <a:rPr lang="es-ES" sz="2700" dirty="0">
                <a:latin typeface="Comic Sans MS" panose="030F0702030302020204" pitchFamily="66" charset="0"/>
              </a:rPr>
              <a:t> </a:t>
            </a:r>
            <a:r>
              <a:rPr lang="es-ES" sz="2700" dirty="0" err="1">
                <a:latin typeface="Comic Sans MS" panose="030F0702030302020204" pitchFamily="66" charset="0"/>
              </a:rPr>
              <a:t>example</a:t>
            </a:r>
            <a:r>
              <a:rPr lang="es-ES" sz="2700" dirty="0">
                <a:latin typeface="Comic Sans MS" panose="030F0702030302020204" pitchFamily="66" charset="0"/>
              </a:rPr>
              <a:t>:</a:t>
            </a:r>
            <a:endParaRPr lang="es-ES" dirty="0"/>
          </a:p>
        </p:txBody>
      </p:sp>
      <p:sp>
        <p:nvSpPr>
          <p:cNvPr id="38" name="CuadroTexto 37">
            <a:extLst>
              <a:ext uri="{FF2B5EF4-FFF2-40B4-BE49-F238E27FC236}">
                <a16:creationId xmlns:a16="http://schemas.microsoft.com/office/drawing/2014/main" id="{55095762-D195-D503-EB5B-EFFEA052A686}"/>
              </a:ext>
            </a:extLst>
          </p:cNvPr>
          <p:cNvSpPr txBox="1"/>
          <p:nvPr/>
        </p:nvSpPr>
        <p:spPr>
          <a:xfrm>
            <a:off x="8109149" y="1814767"/>
            <a:ext cx="2488837" cy="1877437"/>
          </a:xfrm>
          <a:prstGeom prst="rect">
            <a:avLst/>
          </a:prstGeom>
          <a:noFill/>
          <a:ln>
            <a:noFill/>
          </a:ln>
        </p:spPr>
        <p:txBody>
          <a:bodyPr wrap="square" rtlCol="0">
            <a:spAutoFit/>
          </a:bodyPr>
          <a:lstStyle/>
          <a:p>
            <a:r>
              <a:rPr lang="es-ES" sz="2400" dirty="0">
                <a:latin typeface="Comic Sans MS" panose="030F0702030302020204" pitchFamily="66" charset="0"/>
              </a:rPr>
              <a:t> </a:t>
            </a:r>
            <a:r>
              <a:rPr lang="es-ES" sz="3200" dirty="0">
                <a:solidFill>
                  <a:srgbClr val="0070C0"/>
                </a:solidFill>
                <a:latin typeface="Comic Sans MS" panose="030F0702030302020204" pitchFamily="66" charset="0"/>
              </a:rPr>
              <a:t>1  -1   0   1</a:t>
            </a:r>
          </a:p>
          <a:p>
            <a:r>
              <a:rPr lang="es-ES" sz="3200" dirty="0">
                <a:solidFill>
                  <a:srgbClr val="0070C0"/>
                </a:solidFill>
                <a:latin typeface="Comic Sans MS" panose="030F0702030302020204" pitchFamily="66" charset="0"/>
              </a:rPr>
              <a:t> 0  4   3   2</a:t>
            </a:r>
          </a:p>
          <a:p>
            <a:r>
              <a:rPr lang="es-ES" sz="3200" dirty="0">
                <a:solidFill>
                  <a:srgbClr val="0070C0"/>
                </a:solidFill>
                <a:latin typeface="Comic Sans MS" panose="030F0702030302020204" pitchFamily="66" charset="0"/>
              </a:rPr>
              <a:t> 4  0   3   6</a:t>
            </a:r>
          </a:p>
          <a:p>
            <a:endParaRPr lang="es-ES" sz="2000" dirty="0">
              <a:solidFill>
                <a:schemeClr val="accent1">
                  <a:lumMod val="75000"/>
                </a:schemeClr>
              </a:solidFill>
              <a:latin typeface="Comic Sans MS" panose="030F0702030302020204" pitchFamily="66" charset="0"/>
            </a:endParaRPr>
          </a:p>
        </p:txBody>
      </p:sp>
      <p:sp>
        <p:nvSpPr>
          <p:cNvPr id="39" name="CuadroTexto 38">
            <a:extLst>
              <a:ext uri="{FF2B5EF4-FFF2-40B4-BE49-F238E27FC236}">
                <a16:creationId xmlns:a16="http://schemas.microsoft.com/office/drawing/2014/main" id="{99447BB9-D3A2-3034-3DAC-F847B0C75590}"/>
              </a:ext>
            </a:extLst>
          </p:cNvPr>
          <p:cNvSpPr txBox="1"/>
          <p:nvPr/>
        </p:nvSpPr>
        <p:spPr>
          <a:xfrm>
            <a:off x="1483757" y="3379808"/>
            <a:ext cx="2488837" cy="1877437"/>
          </a:xfrm>
          <a:prstGeom prst="rect">
            <a:avLst/>
          </a:prstGeom>
          <a:noFill/>
          <a:ln>
            <a:noFill/>
          </a:ln>
        </p:spPr>
        <p:txBody>
          <a:bodyPr wrap="square" rtlCol="0">
            <a:spAutoFit/>
          </a:bodyPr>
          <a:lstStyle/>
          <a:p>
            <a:r>
              <a:rPr lang="es-ES" sz="2400" dirty="0">
                <a:latin typeface="Comic Sans MS" panose="030F0702030302020204" pitchFamily="66" charset="0"/>
              </a:rPr>
              <a:t> </a:t>
            </a:r>
            <a:r>
              <a:rPr lang="es-ES" sz="3200" dirty="0">
                <a:solidFill>
                  <a:srgbClr val="0070C0"/>
                </a:solidFill>
                <a:latin typeface="Comic Sans MS" panose="030F0702030302020204" pitchFamily="66" charset="0"/>
              </a:rPr>
              <a:t>1  -1   0  1</a:t>
            </a:r>
          </a:p>
          <a:p>
            <a:r>
              <a:rPr lang="es-ES" sz="3200" dirty="0">
                <a:solidFill>
                  <a:srgbClr val="0070C0"/>
                </a:solidFill>
                <a:latin typeface="Comic Sans MS" panose="030F0702030302020204" pitchFamily="66" charset="0"/>
              </a:rPr>
              <a:t> 0  4   3  2</a:t>
            </a:r>
          </a:p>
          <a:p>
            <a:r>
              <a:rPr lang="es-ES" sz="3200" dirty="0">
                <a:solidFill>
                  <a:srgbClr val="0070C0"/>
                </a:solidFill>
                <a:latin typeface="Comic Sans MS" panose="030F0702030302020204" pitchFamily="66" charset="0"/>
              </a:rPr>
              <a:t> 0  4   3  2</a:t>
            </a:r>
          </a:p>
          <a:p>
            <a:endParaRPr lang="es-ES" sz="2000" dirty="0">
              <a:solidFill>
                <a:schemeClr val="accent1">
                  <a:lumMod val="75000"/>
                </a:schemeClr>
              </a:solidFill>
              <a:latin typeface="Comic Sans MS" panose="030F0702030302020204" pitchFamily="66" charset="0"/>
            </a:endParaRPr>
          </a:p>
        </p:txBody>
      </p:sp>
      <p:sp>
        <p:nvSpPr>
          <p:cNvPr id="36" name="CuadroTexto 35">
            <a:extLst>
              <a:ext uri="{FF2B5EF4-FFF2-40B4-BE49-F238E27FC236}">
                <a16:creationId xmlns:a16="http://schemas.microsoft.com/office/drawing/2014/main" id="{81CD4715-C8EA-B239-B1AC-7BA5AE559000}"/>
              </a:ext>
            </a:extLst>
          </p:cNvPr>
          <p:cNvSpPr txBox="1"/>
          <p:nvPr/>
        </p:nvSpPr>
        <p:spPr>
          <a:xfrm>
            <a:off x="4848549" y="3380743"/>
            <a:ext cx="2488837" cy="1877437"/>
          </a:xfrm>
          <a:prstGeom prst="rect">
            <a:avLst/>
          </a:prstGeom>
          <a:noFill/>
          <a:ln>
            <a:noFill/>
          </a:ln>
        </p:spPr>
        <p:txBody>
          <a:bodyPr wrap="square" rtlCol="0">
            <a:spAutoFit/>
          </a:bodyPr>
          <a:lstStyle/>
          <a:p>
            <a:r>
              <a:rPr lang="es-ES" sz="2400" dirty="0">
                <a:solidFill>
                  <a:schemeClr val="accent6">
                    <a:lumMod val="75000"/>
                  </a:schemeClr>
                </a:solidFill>
                <a:latin typeface="Comic Sans MS" panose="030F0702030302020204" pitchFamily="66" charset="0"/>
              </a:rPr>
              <a:t> </a:t>
            </a:r>
            <a:r>
              <a:rPr lang="es-ES" sz="3200" dirty="0">
                <a:solidFill>
                  <a:schemeClr val="accent6">
                    <a:lumMod val="75000"/>
                  </a:schemeClr>
                </a:solidFill>
                <a:latin typeface="Comic Sans MS" panose="030F0702030302020204" pitchFamily="66" charset="0"/>
              </a:rPr>
              <a:t>1  -1   0  1</a:t>
            </a:r>
          </a:p>
          <a:p>
            <a:r>
              <a:rPr lang="es-ES" sz="3200" dirty="0">
                <a:solidFill>
                  <a:schemeClr val="accent6">
                    <a:lumMod val="75000"/>
                  </a:schemeClr>
                </a:solidFill>
                <a:latin typeface="Comic Sans MS" panose="030F0702030302020204" pitchFamily="66" charset="0"/>
              </a:rPr>
              <a:t> 0  4   3  2</a:t>
            </a:r>
          </a:p>
          <a:p>
            <a:r>
              <a:rPr lang="es-ES" sz="3200" dirty="0">
                <a:solidFill>
                  <a:schemeClr val="accent6">
                    <a:lumMod val="75000"/>
                  </a:schemeClr>
                </a:solidFill>
                <a:latin typeface="Comic Sans MS" panose="030F0702030302020204" pitchFamily="66" charset="0"/>
              </a:rPr>
              <a:t> 0  0   0  0</a:t>
            </a:r>
          </a:p>
          <a:p>
            <a:endParaRPr lang="es-ES" sz="2000" dirty="0">
              <a:solidFill>
                <a:schemeClr val="accent1">
                  <a:lumMod val="75000"/>
                </a:schemeClr>
              </a:solidFill>
              <a:latin typeface="Comic Sans MS" panose="030F0702030302020204" pitchFamily="66" charset="0"/>
            </a:endParaRPr>
          </a:p>
        </p:txBody>
      </p:sp>
      <p:sp>
        <p:nvSpPr>
          <p:cNvPr id="42" name="CuadroTexto 41">
            <a:extLst>
              <a:ext uri="{FF2B5EF4-FFF2-40B4-BE49-F238E27FC236}">
                <a16:creationId xmlns:a16="http://schemas.microsoft.com/office/drawing/2014/main" id="{DB73AEBC-5D0E-6660-8866-3DFE2903C4AD}"/>
              </a:ext>
            </a:extLst>
          </p:cNvPr>
          <p:cNvSpPr txBox="1"/>
          <p:nvPr/>
        </p:nvSpPr>
        <p:spPr>
          <a:xfrm>
            <a:off x="8182746" y="3429000"/>
            <a:ext cx="3101523" cy="1877437"/>
          </a:xfrm>
          <a:prstGeom prst="rect">
            <a:avLst/>
          </a:prstGeom>
          <a:noFill/>
          <a:ln>
            <a:noFill/>
          </a:ln>
        </p:spPr>
        <p:txBody>
          <a:bodyPr wrap="square" rtlCol="0">
            <a:spAutoFit/>
          </a:bodyPr>
          <a:lstStyle/>
          <a:p>
            <a:r>
              <a:rPr lang="es-ES" sz="2400" dirty="0">
                <a:latin typeface="Comic Sans MS" panose="030F0702030302020204" pitchFamily="66" charset="0"/>
              </a:rPr>
              <a:t> </a:t>
            </a:r>
            <a:r>
              <a:rPr lang="es-ES" sz="3200" dirty="0">
                <a:solidFill>
                  <a:schemeClr val="accent6">
                    <a:lumMod val="75000"/>
                  </a:schemeClr>
                </a:solidFill>
                <a:latin typeface="Comic Sans MS" panose="030F0702030302020204" pitchFamily="66" charset="0"/>
              </a:rPr>
              <a:t>1  -1   0      1</a:t>
            </a:r>
          </a:p>
          <a:p>
            <a:r>
              <a:rPr lang="es-ES" sz="3200" dirty="0">
                <a:solidFill>
                  <a:schemeClr val="accent6">
                    <a:lumMod val="75000"/>
                  </a:schemeClr>
                </a:solidFill>
                <a:latin typeface="Comic Sans MS" panose="030F0702030302020204" pitchFamily="66" charset="0"/>
              </a:rPr>
              <a:t> 0  1  3/4  1/2</a:t>
            </a:r>
          </a:p>
          <a:p>
            <a:r>
              <a:rPr lang="es-ES" sz="3200" dirty="0">
                <a:solidFill>
                  <a:schemeClr val="accent6">
                    <a:lumMod val="75000"/>
                  </a:schemeClr>
                </a:solidFill>
                <a:latin typeface="Comic Sans MS" panose="030F0702030302020204" pitchFamily="66" charset="0"/>
              </a:rPr>
              <a:t> 0  0   0      0</a:t>
            </a:r>
          </a:p>
          <a:p>
            <a:endParaRPr lang="es-ES" sz="2000" dirty="0">
              <a:solidFill>
                <a:schemeClr val="accent1">
                  <a:lumMod val="75000"/>
                </a:schemeClr>
              </a:solidFill>
              <a:latin typeface="Comic Sans MS" panose="030F0702030302020204" pitchFamily="66" charset="0"/>
            </a:endParaRPr>
          </a:p>
        </p:txBody>
      </p:sp>
      <p:sp>
        <p:nvSpPr>
          <p:cNvPr id="43" name="CuadroTexto 42">
            <a:extLst>
              <a:ext uri="{FF2B5EF4-FFF2-40B4-BE49-F238E27FC236}">
                <a16:creationId xmlns:a16="http://schemas.microsoft.com/office/drawing/2014/main" id="{FC08F238-8BD5-1B1A-96EB-9D0F669B0CFC}"/>
              </a:ext>
            </a:extLst>
          </p:cNvPr>
          <p:cNvSpPr txBox="1"/>
          <p:nvPr/>
        </p:nvSpPr>
        <p:spPr>
          <a:xfrm>
            <a:off x="11157514" y="3710648"/>
            <a:ext cx="944303" cy="400110"/>
          </a:xfrm>
          <a:prstGeom prst="rect">
            <a:avLst/>
          </a:prstGeom>
          <a:noFill/>
        </p:spPr>
        <p:txBody>
          <a:bodyPr wrap="square" rtlCol="0">
            <a:spAutoFit/>
          </a:bodyPr>
          <a:lstStyle/>
          <a:p>
            <a:r>
              <a:rPr lang="es-ES" sz="2000" dirty="0">
                <a:solidFill>
                  <a:srgbClr val="0070C0"/>
                </a:solidFill>
                <a:latin typeface="Comic Sans MS" panose="030F0702030302020204" pitchFamily="66" charset="0"/>
              </a:rPr>
              <a:t>r</a:t>
            </a:r>
            <a:r>
              <a:rPr lang="es-ES" sz="2000" baseline="-25000" dirty="0">
                <a:solidFill>
                  <a:srgbClr val="0070C0"/>
                </a:solidFill>
                <a:latin typeface="Comic Sans MS" panose="030F0702030302020204" pitchFamily="66" charset="0"/>
              </a:rPr>
              <a:t>1</a:t>
            </a:r>
            <a:r>
              <a:rPr lang="es-ES" sz="2000" dirty="0">
                <a:solidFill>
                  <a:srgbClr val="0070C0"/>
                </a:solidFill>
                <a:latin typeface="Comic Sans MS" panose="030F0702030302020204" pitchFamily="66" charset="0"/>
              </a:rPr>
              <a:t>+r</a:t>
            </a:r>
            <a:r>
              <a:rPr lang="es-ES" sz="2000" baseline="-25000" dirty="0">
                <a:solidFill>
                  <a:srgbClr val="0070C0"/>
                </a:solidFill>
                <a:latin typeface="Comic Sans MS" panose="030F0702030302020204" pitchFamily="66" charset="0"/>
              </a:rPr>
              <a:t>2</a:t>
            </a:r>
          </a:p>
        </p:txBody>
      </p:sp>
      <p:cxnSp>
        <p:nvCxnSpPr>
          <p:cNvPr id="44" name="Conector recto de flecha 43">
            <a:extLst>
              <a:ext uri="{FF2B5EF4-FFF2-40B4-BE49-F238E27FC236}">
                <a16:creationId xmlns:a16="http://schemas.microsoft.com/office/drawing/2014/main" id="{A053DCBF-BB01-B183-E609-553F880C75C2}"/>
              </a:ext>
            </a:extLst>
          </p:cNvPr>
          <p:cNvCxnSpPr>
            <a:cxnSpLocks/>
          </p:cNvCxnSpPr>
          <p:nvPr/>
        </p:nvCxnSpPr>
        <p:spPr>
          <a:xfrm>
            <a:off x="11161185" y="4110758"/>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61" name="Abrir corchete 60">
            <a:extLst>
              <a:ext uri="{FF2B5EF4-FFF2-40B4-BE49-F238E27FC236}">
                <a16:creationId xmlns:a16="http://schemas.microsoft.com/office/drawing/2014/main" id="{F087AD3B-0CCF-1C9B-214A-7C0F416B78E6}"/>
              </a:ext>
            </a:extLst>
          </p:cNvPr>
          <p:cNvSpPr/>
          <p:nvPr/>
        </p:nvSpPr>
        <p:spPr>
          <a:xfrm>
            <a:off x="1511411" y="5067303"/>
            <a:ext cx="70783" cy="1451750"/>
          </a:xfrm>
          <a:prstGeom prst="leftBracket">
            <a:avLst/>
          </a:prstGeom>
          <a:ln w="254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62" name="Cerrar corchete 61">
            <a:extLst>
              <a:ext uri="{FF2B5EF4-FFF2-40B4-BE49-F238E27FC236}">
                <a16:creationId xmlns:a16="http://schemas.microsoft.com/office/drawing/2014/main" id="{2DBC24B3-6B4C-0D91-E080-3A822F7D2AA4}"/>
              </a:ext>
            </a:extLst>
          </p:cNvPr>
          <p:cNvSpPr/>
          <p:nvPr/>
        </p:nvSpPr>
        <p:spPr>
          <a:xfrm>
            <a:off x="4327527" y="5107263"/>
            <a:ext cx="70783" cy="1451750"/>
          </a:xfrm>
          <a:prstGeom prst="rightBracket">
            <a:avLst/>
          </a:prstGeom>
          <a:ln w="254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cxnSp>
        <p:nvCxnSpPr>
          <p:cNvPr id="63" name="Conector recto de flecha 62">
            <a:extLst>
              <a:ext uri="{FF2B5EF4-FFF2-40B4-BE49-F238E27FC236}">
                <a16:creationId xmlns:a16="http://schemas.microsoft.com/office/drawing/2014/main" id="{BFB96099-68DB-6904-7713-EAF694D108CF}"/>
              </a:ext>
            </a:extLst>
          </p:cNvPr>
          <p:cNvCxnSpPr>
            <a:cxnSpLocks/>
          </p:cNvCxnSpPr>
          <p:nvPr/>
        </p:nvCxnSpPr>
        <p:spPr>
          <a:xfrm>
            <a:off x="1056948" y="5798253"/>
            <a:ext cx="383527"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77" name="CuadroTexto 76">
            <a:extLst>
              <a:ext uri="{FF2B5EF4-FFF2-40B4-BE49-F238E27FC236}">
                <a16:creationId xmlns:a16="http://schemas.microsoft.com/office/drawing/2014/main" id="{95326822-A2C2-C958-25EB-7BFE8D67EEDB}"/>
              </a:ext>
            </a:extLst>
          </p:cNvPr>
          <p:cNvSpPr txBox="1"/>
          <p:nvPr/>
        </p:nvSpPr>
        <p:spPr>
          <a:xfrm>
            <a:off x="1479681" y="5021131"/>
            <a:ext cx="3101523" cy="1877437"/>
          </a:xfrm>
          <a:prstGeom prst="rect">
            <a:avLst/>
          </a:prstGeom>
          <a:noFill/>
          <a:ln>
            <a:noFill/>
          </a:ln>
        </p:spPr>
        <p:txBody>
          <a:bodyPr wrap="square" rtlCol="0">
            <a:spAutoFit/>
          </a:bodyPr>
          <a:lstStyle/>
          <a:p>
            <a:r>
              <a:rPr lang="es-ES" sz="2400" dirty="0">
                <a:latin typeface="Comic Sans MS" panose="030F0702030302020204" pitchFamily="66" charset="0"/>
              </a:rPr>
              <a:t> </a:t>
            </a:r>
            <a:r>
              <a:rPr lang="es-ES" sz="3200" dirty="0">
                <a:solidFill>
                  <a:srgbClr val="7030A0"/>
                </a:solidFill>
                <a:latin typeface="Comic Sans MS" panose="030F0702030302020204" pitchFamily="66" charset="0"/>
              </a:rPr>
              <a:t>1  0  3/4  3/2</a:t>
            </a:r>
          </a:p>
          <a:p>
            <a:r>
              <a:rPr lang="es-ES" sz="3200" dirty="0">
                <a:solidFill>
                  <a:srgbClr val="7030A0"/>
                </a:solidFill>
                <a:latin typeface="Comic Sans MS" panose="030F0702030302020204" pitchFamily="66" charset="0"/>
              </a:rPr>
              <a:t> 0  1  3/4  1/2</a:t>
            </a:r>
          </a:p>
          <a:p>
            <a:r>
              <a:rPr lang="es-ES" sz="3200" dirty="0">
                <a:solidFill>
                  <a:srgbClr val="7030A0"/>
                </a:solidFill>
                <a:latin typeface="Comic Sans MS" panose="030F0702030302020204" pitchFamily="66" charset="0"/>
              </a:rPr>
              <a:t> 0  0   0      0</a:t>
            </a:r>
          </a:p>
          <a:p>
            <a:endParaRPr lang="es-ES" sz="2000" dirty="0">
              <a:solidFill>
                <a:schemeClr val="accent1">
                  <a:lumMod val="75000"/>
                </a:schemeClr>
              </a:solidFill>
              <a:latin typeface="Comic Sans MS" panose="030F0702030302020204" pitchFamily="66" charset="0"/>
            </a:endParaRPr>
          </a:p>
        </p:txBody>
      </p:sp>
      <p:sp>
        <p:nvSpPr>
          <p:cNvPr id="78" name="CuadroTexto 77">
            <a:extLst>
              <a:ext uri="{FF2B5EF4-FFF2-40B4-BE49-F238E27FC236}">
                <a16:creationId xmlns:a16="http://schemas.microsoft.com/office/drawing/2014/main" id="{FCFB2FFA-048C-3103-A79B-BD7F199C14E8}"/>
              </a:ext>
            </a:extLst>
          </p:cNvPr>
          <p:cNvSpPr txBox="1"/>
          <p:nvPr/>
        </p:nvSpPr>
        <p:spPr>
          <a:xfrm>
            <a:off x="4866297" y="5959849"/>
            <a:ext cx="1182796" cy="338554"/>
          </a:xfrm>
          <a:prstGeom prst="rect">
            <a:avLst/>
          </a:prstGeom>
          <a:noFill/>
          <a:ln>
            <a:noFill/>
          </a:ln>
        </p:spPr>
        <p:txBody>
          <a:bodyPr wrap="square" rtlCol="0">
            <a:spAutoFit/>
          </a:bodyPr>
          <a:lstStyle/>
          <a:p>
            <a:r>
              <a:rPr lang="es-ES" sz="1600" dirty="0" err="1">
                <a:solidFill>
                  <a:srgbClr val="7030A0"/>
                </a:solidFill>
              </a:rPr>
              <a:t>r.r.e.f</a:t>
            </a:r>
            <a:r>
              <a:rPr lang="es-ES" sz="1600" dirty="0">
                <a:solidFill>
                  <a:srgbClr val="7030A0"/>
                </a:solidFill>
              </a:rPr>
              <a:t>.</a:t>
            </a:r>
          </a:p>
        </p:txBody>
      </p:sp>
      <p:sp>
        <p:nvSpPr>
          <p:cNvPr id="79" name="Flecha: hacia la izquierda 78">
            <a:extLst>
              <a:ext uri="{FF2B5EF4-FFF2-40B4-BE49-F238E27FC236}">
                <a16:creationId xmlns:a16="http://schemas.microsoft.com/office/drawing/2014/main" id="{FDAE1AE1-4746-EB25-BC9A-DA2F02B547F9}"/>
              </a:ext>
            </a:extLst>
          </p:cNvPr>
          <p:cNvSpPr/>
          <p:nvPr/>
        </p:nvSpPr>
        <p:spPr>
          <a:xfrm>
            <a:off x="4482636" y="6022437"/>
            <a:ext cx="289252" cy="264100"/>
          </a:xfrm>
          <a:prstGeom prst="leftArrow">
            <a:avLst/>
          </a:prstGeom>
          <a:noFill/>
          <a:ln>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1" name="CuadroTexto 80">
            <a:extLst>
              <a:ext uri="{FF2B5EF4-FFF2-40B4-BE49-F238E27FC236}">
                <a16:creationId xmlns:a16="http://schemas.microsoft.com/office/drawing/2014/main" id="{56415438-40AD-6647-0289-9A456DDBC9D6}"/>
              </a:ext>
            </a:extLst>
          </p:cNvPr>
          <p:cNvSpPr txBox="1"/>
          <p:nvPr/>
        </p:nvSpPr>
        <p:spPr>
          <a:xfrm>
            <a:off x="8681715" y="5216677"/>
            <a:ext cx="2678284" cy="338554"/>
          </a:xfrm>
          <a:prstGeom prst="rect">
            <a:avLst/>
          </a:prstGeom>
          <a:noFill/>
          <a:ln>
            <a:noFill/>
          </a:ln>
        </p:spPr>
        <p:txBody>
          <a:bodyPr wrap="square" rtlCol="0">
            <a:spAutoFit/>
          </a:bodyPr>
          <a:lstStyle/>
          <a:p>
            <a:r>
              <a:rPr lang="es-ES" sz="1600" dirty="0" err="1">
                <a:solidFill>
                  <a:schemeClr val="accent6">
                    <a:lumMod val="75000"/>
                  </a:schemeClr>
                </a:solidFill>
              </a:rPr>
              <a:t>r.e.f</a:t>
            </a:r>
            <a:r>
              <a:rPr lang="es-ES" sz="1600" dirty="0">
                <a:solidFill>
                  <a:schemeClr val="accent6">
                    <a:lumMod val="75000"/>
                  </a:schemeClr>
                </a:solidFill>
              </a:rPr>
              <a:t>., no </a:t>
            </a:r>
            <a:r>
              <a:rPr lang="es-ES" sz="1600" dirty="0" err="1">
                <a:solidFill>
                  <a:schemeClr val="accent6">
                    <a:lumMod val="75000"/>
                  </a:schemeClr>
                </a:solidFill>
              </a:rPr>
              <a:t>r.r.e.f</a:t>
            </a:r>
            <a:r>
              <a:rPr lang="es-ES" sz="1600" dirty="0">
                <a:solidFill>
                  <a:schemeClr val="accent6">
                    <a:lumMod val="75000"/>
                  </a:schemeClr>
                </a:solidFill>
              </a:rPr>
              <a:t>.</a:t>
            </a:r>
          </a:p>
        </p:txBody>
      </p:sp>
      <p:sp>
        <p:nvSpPr>
          <p:cNvPr id="82" name="CuadroTexto 81">
            <a:extLst>
              <a:ext uri="{FF2B5EF4-FFF2-40B4-BE49-F238E27FC236}">
                <a16:creationId xmlns:a16="http://schemas.microsoft.com/office/drawing/2014/main" id="{43830916-1927-8F32-6F24-012C16C2035E}"/>
              </a:ext>
            </a:extLst>
          </p:cNvPr>
          <p:cNvSpPr txBox="1"/>
          <p:nvPr/>
        </p:nvSpPr>
        <p:spPr>
          <a:xfrm>
            <a:off x="5274265" y="5225814"/>
            <a:ext cx="2629052" cy="338554"/>
          </a:xfrm>
          <a:prstGeom prst="rect">
            <a:avLst/>
          </a:prstGeom>
          <a:noFill/>
          <a:ln>
            <a:noFill/>
          </a:ln>
        </p:spPr>
        <p:txBody>
          <a:bodyPr wrap="square" rtlCol="0">
            <a:spAutoFit/>
          </a:bodyPr>
          <a:lstStyle/>
          <a:p>
            <a:r>
              <a:rPr lang="es-ES" sz="1600" dirty="0" err="1">
                <a:solidFill>
                  <a:schemeClr val="accent6">
                    <a:lumMod val="75000"/>
                  </a:schemeClr>
                </a:solidFill>
              </a:rPr>
              <a:t>r.e.f</a:t>
            </a:r>
            <a:r>
              <a:rPr lang="es-ES" sz="1600" dirty="0">
                <a:solidFill>
                  <a:schemeClr val="accent6">
                    <a:lumMod val="75000"/>
                  </a:schemeClr>
                </a:solidFill>
              </a:rPr>
              <a:t>., no </a:t>
            </a:r>
            <a:r>
              <a:rPr lang="es-ES" sz="1600" dirty="0" err="1">
                <a:solidFill>
                  <a:schemeClr val="accent6">
                    <a:lumMod val="75000"/>
                  </a:schemeClr>
                </a:solidFill>
              </a:rPr>
              <a:t>r.r.e.f</a:t>
            </a:r>
            <a:r>
              <a:rPr lang="es-ES" sz="1600" dirty="0">
                <a:solidFill>
                  <a:schemeClr val="accent6">
                    <a:lumMod val="75000"/>
                  </a:schemeClr>
                </a:solidFill>
              </a:rPr>
              <a:t>.</a:t>
            </a:r>
          </a:p>
        </p:txBody>
      </p:sp>
      <p:sp>
        <p:nvSpPr>
          <p:cNvPr id="83" name="Flecha: hacia arriba 82">
            <a:extLst>
              <a:ext uri="{FF2B5EF4-FFF2-40B4-BE49-F238E27FC236}">
                <a16:creationId xmlns:a16="http://schemas.microsoft.com/office/drawing/2014/main" id="{C8E6FA7B-A80F-D736-C3CB-965B8BD41690}"/>
              </a:ext>
            </a:extLst>
          </p:cNvPr>
          <p:cNvSpPr/>
          <p:nvPr/>
        </p:nvSpPr>
        <p:spPr>
          <a:xfrm>
            <a:off x="5779628" y="4921129"/>
            <a:ext cx="416557" cy="230000"/>
          </a:xfrm>
          <a:prstGeom prst="upArrow">
            <a:avLst/>
          </a:prstGeom>
          <a:no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4" name="Flecha: hacia arriba 83">
            <a:extLst>
              <a:ext uri="{FF2B5EF4-FFF2-40B4-BE49-F238E27FC236}">
                <a16:creationId xmlns:a16="http://schemas.microsoft.com/office/drawing/2014/main" id="{542CFBE2-E739-BD3F-56B8-D91023E8F7BA}"/>
              </a:ext>
            </a:extLst>
          </p:cNvPr>
          <p:cNvSpPr/>
          <p:nvPr/>
        </p:nvSpPr>
        <p:spPr>
          <a:xfrm>
            <a:off x="9163353" y="4917404"/>
            <a:ext cx="416557" cy="230000"/>
          </a:xfrm>
          <a:prstGeom prst="upArrow">
            <a:avLst/>
          </a:prstGeom>
          <a:no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5" name="CuadroTexto 84">
            <a:extLst>
              <a:ext uri="{FF2B5EF4-FFF2-40B4-BE49-F238E27FC236}">
                <a16:creationId xmlns:a16="http://schemas.microsoft.com/office/drawing/2014/main" id="{AA7F8A1F-F501-7306-3CB8-A94C89CB0989}"/>
              </a:ext>
            </a:extLst>
          </p:cNvPr>
          <p:cNvSpPr txBox="1"/>
          <p:nvPr/>
        </p:nvSpPr>
        <p:spPr>
          <a:xfrm>
            <a:off x="6993545" y="5865801"/>
            <a:ext cx="3858749" cy="923330"/>
          </a:xfrm>
          <a:prstGeom prst="rect">
            <a:avLst/>
          </a:prstGeom>
          <a:noFill/>
        </p:spPr>
        <p:txBody>
          <a:bodyPr wrap="none" rtlCol="0">
            <a:spAutoFit/>
          </a:bodyPr>
          <a:lstStyle/>
          <a:p>
            <a:r>
              <a:rPr lang="es-ES" sz="2700" dirty="0" err="1">
                <a:latin typeface="Comic Sans MS" panose="030F0702030302020204" pitchFamily="66" charset="0"/>
              </a:rPr>
              <a:t>How</a:t>
            </a:r>
            <a:r>
              <a:rPr lang="es-ES" sz="2700" dirty="0">
                <a:latin typeface="Comic Sans MS" panose="030F0702030302020204" pitchFamily="66" charset="0"/>
              </a:rPr>
              <a:t> </a:t>
            </a:r>
            <a:r>
              <a:rPr lang="es-ES" sz="2700" dirty="0" err="1">
                <a:latin typeface="Comic Sans MS" panose="030F0702030302020204" pitchFamily="66" charset="0"/>
              </a:rPr>
              <a:t>these</a:t>
            </a:r>
            <a:r>
              <a:rPr lang="es-ES" sz="2700" dirty="0">
                <a:latin typeface="Comic Sans MS" panose="030F0702030302020204" pitchFamily="66" charset="0"/>
              </a:rPr>
              <a:t> </a:t>
            </a:r>
            <a:r>
              <a:rPr lang="es-ES" sz="2700" dirty="0" err="1">
                <a:latin typeface="Comic Sans MS" panose="030F0702030302020204" pitchFamily="66" charset="0"/>
              </a:rPr>
              <a:t>e.r.o.’s</a:t>
            </a:r>
            <a:r>
              <a:rPr lang="es-ES" sz="2700" dirty="0">
                <a:latin typeface="Comic Sans MS" panose="030F0702030302020204" pitchFamily="66" charset="0"/>
              </a:rPr>
              <a:t> </a:t>
            </a:r>
            <a:r>
              <a:rPr lang="es-ES" sz="2700" dirty="0" err="1">
                <a:latin typeface="Comic Sans MS" panose="030F0702030302020204" pitchFamily="66" charset="0"/>
              </a:rPr>
              <a:t>have</a:t>
            </a:r>
            <a:endParaRPr lang="es-ES" sz="2700" dirty="0">
              <a:latin typeface="Comic Sans MS" panose="030F0702030302020204" pitchFamily="66" charset="0"/>
            </a:endParaRPr>
          </a:p>
          <a:p>
            <a:r>
              <a:rPr lang="es-ES" sz="2700" dirty="0" err="1">
                <a:latin typeface="Comic Sans MS" panose="030F0702030302020204" pitchFamily="66" charset="0"/>
              </a:rPr>
              <a:t>been</a:t>
            </a:r>
            <a:r>
              <a:rPr lang="es-ES" sz="2700" dirty="0">
                <a:latin typeface="Comic Sans MS" panose="030F0702030302020204" pitchFamily="66" charset="0"/>
              </a:rPr>
              <a:t> </a:t>
            </a:r>
            <a:r>
              <a:rPr lang="es-ES" sz="2700" dirty="0" err="1">
                <a:latin typeface="Comic Sans MS" panose="030F0702030302020204" pitchFamily="66" charset="0"/>
              </a:rPr>
              <a:t>obtained</a:t>
            </a:r>
            <a:r>
              <a:rPr lang="es-ES" sz="2700" dirty="0">
                <a:latin typeface="Comic Sans MS" panose="030F0702030302020204" pitchFamily="66" charset="0"/>
              </a:rPr>
              <a:t>?</a:t>
            </a:r>
          </a:p>
        </p:txBody>
      </p:sp>
      <p:sp>
        <p:nvSpPr>
          <p:cNvPr id="49" name="Título 1">
            <a:extLst>
              <a:ext uri="{FF2B5EF4-FFF2-40B4-BE49-F238E27FC236}">
                <a16:creationId xmlns:a16="http://schemas.microsoft.com/office/drawing/2014/main" id="{985EFF64-AD4E-6A90-7C8D-9032BC184BBA}"/>
              </a:ext>
            </a:extLst>
          </p:cNvPr>
          <p:cNvSpPr>
            <a:spLocks noGrp="1"/>
          </p:cNvSpPr>
          <p:nvPr>
            <p:ph type="title"/>
          </p:nvPr>
        </p:nvSpPr>
        <p:spPr>
          <a:xfrm>
            <a:off x="347973" y="130322"/>
            <a:ext cx="11419269" cy="793719"/>
          </a:xfrm>
          <a:pattFill prst="weave">
            <a:fgClr>
              <a:schemeClr val="accent1"/>
            </a:fgClr>
            <a:bgClr>
              <a:schemeClr val="bg1"/>
            </a:bgClr>
          </a:pattFill>
        </p:spPr>
        <p:txBody>
          <a:bodyPr>
            <a:normAutofit/>
          </a:bodyPr>
          <a:lstStyle/>
          <a:p>
            <a:pPr algn="ctr"/>
            <a:r>
              <a:rPr lang="es-ES" b="1" dirty="0">
                <a:solidFill>
                  <a:srgbClr val="7030A0"/>
                </a:solidFill>
              </a:rPr>
              <a:t>  … </a:t>
            </a:r>
            <a:r>
              <a:rPr lang="es-ES" dirty="0" err="1">
                <a:solidFill>
                  <a:srgbClr val="7030A0"/>
                </a:solidFill>
              </a:rPr>
              <a:t>Gaussian</a:t>
            </a:r>
            <a:r>
              <a:rPr lang="es-ES" dirty="0">
                <a:solidFill>
                  <a:srgbClr val="7030A0"/>
                </a:solidFill>
              </a:rPr>
              <a:t> </a:t>
            </a:r>
            <a:r>
              <a:rPr lang="es-ES" dirty="0" err="1">
                <a:solidFill>
                  <a:srgbClr val="7030A0"/>
                </a:solidFill>
              </a:rPr>
              <a:t>elimination</a:t>
            </a:r>
            <a:r>
              <a:rPr lang="es-ES" dirty="0">
                <a:solidFill>
                  <a:srgbClr val="7030A0"/>
                </a:solidFill>
              </a:rPr>
              <a:t> </a:t>
            </a:r>
            <a:r>
              <a:rPr lang="es-ES" dirty="0" err="1">
                <a:solidFill>
                  <a:srgbClr val="7030A0"/>
                </a:solidFill>
              </a:rPr>
              <a:t>method</a:t>
            </a:r>
            <a:endParaRPr lang="es-ES" i="1" dirty="0">
              <a:solidFill>
                <a:srgbClr val="7030A0"/>
              </a:solidFill>
            </a:endParaRPr>
          </a:p>
        </p:txBody>
      </p:sp>
    </p:spTree>
    <p:extLst>
      <p:ext uri="{BB962C8B-B14F-4D97-AF65-F5344CB8AC3E}">
        <p14:creationId xmlns:p14="http://schemas.microsoft.com/office/powerpoint/2010/main" val="1388170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6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7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3" grpId="0" animBg="1"/>
      <p:bldP spid="34" grpId="0" animBg="1"/>
      <p:bldP spid="42" grpId="0"/>
      <p:bldP spid="43" grpId="0"/>
      <p:bldP spid="61" grpId="0" animBg="1"/>
      <p:bldP spid="62" grpId="0" animBg="1"/>
      <p:bldP spid="77" grpId="0"/>
      <p:bldP spid="78" grpId="0"/>
      <p:bldP spid="79" grpId="0" animBg="1"/>
      <p:bldP spid="81" grpId="0"/>
      <p:bldP spid="84" grpId="0" animBg="1"/>
      <p:bldP spid="8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75572ED-320F-889C-E632-AF5F8E8304BF}"/>
              </a:ext>
            </a:extLst>
          </p:cNvPr>
          <p:cNvSpPr>
            <a:spLocks noGrp="1"/>
          </p:cNvSpPr>
          <p:nvPr>
            <p:ph type="title"/>
          </p:nvPr>
        </p:nvSpPr>
        <p:spPr>
          <a:xfrm>
            <a:off x="304800" y="195679"/>
            <a:ext cx="11702473" cy="793719"/>
          </a:xfrm>
          <a:pattFill prst="weave">
            <a:fgClr>
              <a:schemeClr val="accent1"/>
            </a:fgClr>
            <a:bgClr>
              <a:schemeClr val="bg1"/>
            </a:bgClr>
          </a:pattFill>
        </p:spPr>
        <p:txBody>
          <a:bodyPr>
            <a:normAutofit/>
          </a:bodyPr>
          <a:lstStyle/>
          <a:p>
            <a:pPr algn="ctr"/>
            <a:r>
              <a:rPr lang="es-ES" dirty="0" err="1">
                <a:solidFill>
                  <a:srgbClr val="7030A0"/>
                </a:solidFill>
              </a:rPr>
              <a:t>An</a:t>
            </a:r>
            <a:r>
              <a:rPr lang="es-ES" dirty="0">
                <a:solidFill>
                  <a:srgbClr val="7030A0"/>
                </a:solidFill>
              </a:rPr>
              <a:t> </a:t>
            </a:r>
            <a:r>
              <a:rPr lang="es-ES" dirty="0" err="1">
                <a:solidFill>
                  <a:srgbClr val="7030A0"/>
                </a:solidFill>
              </a:rPr>
              <a:t>algorithm</a:t>
            </a:r>
            <a:r>
              <a:rPr lang="es-ES" dirty="0">
                <a:solidFill>
                  <a:srgbClr val="7030A0"/>
                </a:solidFill>
              </a:rPr>
              <a:t> </a:t>
            </a:r>
            <a:r>
              <a:rPr lang="es-ES" dirty="0" err="1">
                <a:solidFill>
                  <a:srgbClr val="7030A0"/>
                </a:solidFill>
              </a:rPr>
              <a:t>for</a:t>
            </a:r>
            <a:r>
              <a:rPr lang="es-ES" dirty="0">
                <a:solidFill>
                  <a:srgbClr val="7030A0"/>
                </a:solidFill>
              </a:rPr>
              <a:t> </a:t>
            </a:r>
            <a:r>
              <a:rPr lang="es-ES" dirty="0" err="1">
                <a:solidFill>
                  <a:srgbClr val="7030A0"/>
                </a:solidFill>
              </a:rPr>
              <a:t>Gaussian</a:t>
            </a:r>
            <a:r>
              <a:rPr lang="es-ES" dirty="0">
                <a:solidFill>
                  <a:srgbClr val="7030A0"/>
                </a:solidFill>
              </a:rPr>
              <a:t> </a:t>
            </a:r>
            <a:r>
              <a:rPr lang="es-ES" dirty="0" err="1">
                <a:solidFill>
                  <a:srgbClr val="7030A0"/>
                </a:solidFill>
              </a:rPr>
              <a:t>elimination</a:t>
            </a:r>
            <a:endParaRPr lang="es-ES" i="1" dirty="0">
              <a:solidFill>
                <a:srgbClr val="7030A0"/>
              </a:solidFill>
            </a:endParaRPr>
          </a:p>
        </p:txBody>
      </p:sp>
      <p:sp>
        <p:nvSpPr>
          <p:cNvPr id="3" name="CuadroTexto 2">
            <a:extLst>
              <a:ext uri="{FF2B5EF4-FFF2-40B4-BE49-F238E27FC236}">
                <a16:creationId xmlns:a16="http://schemas.microsoft.com/office/drawing/2014/main" id="{2E2C1215-FE6A-5285-0F0A-7572E3CA977E}"/>
              </a:ext>
            </a:extLst>
          </p:cNvPr>
          <p:cNvSpPr txBox="1"/>
          <p:nvPr/>
        </p:nvSpPr>
        <p:spPr>
          <a:xfrm>
            <a:off x="838053" y="989398"/>
            <a:ext cx="10950824" cy="1615827"/>
          </a:xfrm>
          <a:prstGeom prst="rect">
            <a:avLst/>
          </a:prstGeom>
          <a:noFill/>
        </p:spPr>
        <p:txBody>
          <a:bodyPr wrap="square" rtlCol="0">
            <a:spAutoFit/>
          </a:bodyPr>
          <a:lstStyle/>
          <a:p>
            <a:r>
              <a:rPr lang="es-ES" dirty="0"/>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algorithm</a:t>
            </a:r>
            <a:r>
              <a:rPr lang="es-ES" sz="2700" dirty="0">
                <a:latin typeface="Comic Sans MS" panose="030F0702030302020204" pitchFamily="66" charset="0"/>
              </a:rPr>
              <a:t> to be </a:t>
            </a:r>
            <a:r>
              <a:rPr lang="es-ES" sz="2700" dirty="0" err="1">
                <a:latin typeface="Comic Sans MS" panose="030F0702030302020204" pitchFamily="66" charset="0"/>
              </a:rPr>
              <a:t>presented</a:t>
            </a:r>
            <a:r>
              <a:rPr lang="es-ES" sz="2700" dirty="0">
                <a:latin typeface="Comic Sans MS" panose="030F0702030302020204" pitchFamily="66" charset="0"/>
              </a:rPr>
              <a:t> </a:t>
            </a:r>
            <a:r>
              <a:rPr lang="es-ES" sz="2700" dirty="0" err="1">
                <a:latin typeface="Comic Sans MS" panose="030F0702030302020204" pitchFamily="66" charset="0"/>
              </a:rPr>
              <a:t>works</a:t>
            </a:r>
            <a:r>
              <a:rPr lang="es-ES" sz="2700" dirty="0">
                <a:latin typeface="Comic Sans MS" panose="030F0702030302020204" pitchFamily="66" charset="0"/>
              </a:rPr>
              <a:t> </a:t>
            </a:r>
            <a:r>
              <a:rPr lang="es-ES" sz="2700" dirty="0" err="1">
                <a:latin typeface="Comic Sans MS" panose="030F0702030302020204" pitchFamily="66" charset="0"/>
              </a:rPr>
              <a:t>properly</a:t>
            </a:r>
            <a:r>
              <a:rPr lang="es-ES" sz="2700" dirty="0">
                <a:latin typeface="Comic Sans MS" panose="030F0702030302020204" pitchFamily="66" charset="0"/>
              </a:rPr>
              <a:t> </a:t>
            </a:r>
            <a:r>
              <a:rPr lang="es-ES" sz="2700" dirty="0" err="1">
                <a:latin typeface="Comic Sans MS" panose="030F0702030302020204" pitchFamily="66" charset="0"/>
              </a:rPr>
              <a:t>for</a:t>
            </a:r>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general </a:t>
            </a:r>
          </a:p>
          <a:p>
            <a:r>
              <a:rPr lang="es-ES" sz="2700" dirty="0">
                <a:latin typeface="Comic Sans MS" panose="030F0702030302020204" pitchFamily="66" charset="0"/>
              </a:rPr>
              <a:t>  case, </a:t>
            </a:r>
            <a:r>
              <a:rPr lang="es-ES" sz="2700" dirty="0" err="1">
                <a:latin typeface="Comic Sans MS" panose="030F0702030302020204" pitchFamily="66" charset="0"/>
              </a:rPr>
              <a:t>despite</a:t>
            </a:r>
            <a:r>
              <a:rPr lang="es-ES" sz="2700" dirty="0">
                <a:latin typeface="Comic Sans MS" panose="030F0702030302020204" pitchFamily="66" charset="0"/>
              </a:rPr>
              <a:t> </a:t>
            </a:r>
            <a:r>
              <a:rPr lang="es-ES" sz="2700" dirty="0" err="1">
                <a:latin typeface="Comic Sans MS" panose="030F0702030302020204" pitchFamily="66" charset="0"/>
              </a:rPr>
              <a:t>there</a:t>
            </a:r>
            <a:r>
              <a:rPr lang="es-ES" sz="2700" dirty="0">
                <a:latin typeface="Comic Sans MS" panose="030F0702030302020204" pitchFamily="66" charset="0"/>
              </a:rPr>
              <a:t> </a:t>
            </a:r>
            <a:r>
              <a:rPr lang="es-ES" sz="2700" dirty="0" err="1">
                <a:latin typeface="Comic Sans MS" panose="030F0702030302020204" pitchFamily="66" charset="0"/>
              </a:rPr>
              <a:t>may</a:t>
            </a:r>
            <a:r>
              <a:rPr lang="es-ES" sz="2700" dirty="0">
                <a:latin typeface="Comic Sans MS" panose="030F0702030302020204" pitchFamily="66" charset="0"/>
              </a:rPr>
              <a:t> </a:t>
            </a:r>
            <a:r>
              <a:rPr lang="es-ES" sz="2700" dirty="0" err="1">
                <a:latin typeface="Comic Sans MS" panose="030F0702030302020204" pitchFamily="66" charset="0"/>
              </a:rPr>
              <a:t>exist</a:t>
            </a:r>
            <a:r>
              <a:rPr lang="es-ES" sz="2700" dirty="0">
                <a:latin typeface="Comic Sans MS" panose="030F0702030302020204" pitchFamily="66" charset="0"/>
              </a:rPr>
              <a:t>, in </a:t>
            </a:r>
            <a:r>
              <a:rPr lang="es-ES" sz="2700" dirty="0" err="1">
                <a:latin typeface="Comic Sans MS" panose="030F0702030302020204" pitchFamily="66" charset="0"/>
              </a:rPr>
              <a:t>some</a:t>
            </a:r>
            <a:r>
              <a:rPr lang="es-ES" sz="2700" dirty="0">
                <a:latin typeface="Comic Sans MS" panose="030F0702030302020204" pitchFamily="66" charset="0"/>
              </a:rPr>
              <a:t> particular case, more</a:t>
            </a:r>
          </a:p>
          <a:p>
            <a:r>
              <a:rPr lang="es-ES" sz="2700" dirty="0">
                <a:latin typeface="Comic Sans MS" panose="030F0702030302020204" pitchFamily="66" charset="0"/>
              </a:rPr>
              <a:t>  </a:t>
            </a:r>
            <a:r>
              <a:rPr lang="es-ES" sz="2700" dirty="0" err="1">
                <a:latin typeface="Comic Sans MS" panose="030F0702030302020204" pitchFamily="66" charset="0"/>
              </a:rPr>
              <a:t>appropriated</a:t>
            </a:r>
            <a:r>
              <a:rPr lang="es-ES" sz="2700" dirty="0">
                <a:latin typeface="Comic Sans MS" panose="030F0702030302020204" pitchFamily="66" charset="0"/>
              </a:rPr>
              <a:t> </a:t>
            </a:r>
            <a:r>
              <a:rPr lang="es-ES" sz="2700" dirty="0" err="1">
                <a:latin typeface="Comic Sans MS" panose="030F0702030302020204" pitchFamily="66" charset="0"/>
              </a:rPr>
              <a:t>e.r.o.’s</a:t>
            </a:r>
            <a:r>
              <a:rPr lang="es-ES" sz="2700" dirty="0">
                <a:latin typeface="Comic Sans MS" panose="030F0702030302020204" pitchFamily="66" charset="0"/>
              </a:rPr>
              <a:t> that </a:t>
            </a:r>
            <a:r>
              <a:rPr lang="es-ES" sz="2700" dirty="0" err="1">
                <a:latin typeface="Comic Sans MS" panose="030F0702030302020204" pitchFamily="66" charset="0"/>
              </a:rPr>
              <a:t>simplify</a:t>
            </a:r>
            <a:r>
              <a:rPr lang="es-ES" sz="2700" dirty="0">
                <a:latin typeface="Comic Sans MS" panose="030F0702030302020204" pitchFamily="66" charset="0"/>
              </a:rPr>
              <a:t> </a:t>
            </a:r>
            <a:r>
              <a:rPr lang="es-ES" sz="2700" dirty="0" err="1">
                <a:latin typeface="Comic Sans MS" panose="030F0702030302020204" pitchFamily="66" charset="0"/>
              </a:rPr>
              <a:t>or</a:t>
            </a:r>
            <a:r>
              <a:rPr lang="es-ES" sz="2700" dirty="0">
                <a:latin typeface="Comic Sans MS" panose="030F0702030302020204" pitchFamily="66" charset="0"/>
              </a:rPr>
              <a:t> </a:t>
            </a:r>
            <a:r>
              <a:rPr lang="es-ES" sz="2700" dirty="0" err="1">
                <a:latin typeface="Comic Sans MS" panose="030F0702030302020204" pitchFamily="66" charset="0"/>
              </a:rPr>
              <a:t>accelerate</a:t>
            </a:r>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procedure</a:t>
            </a:r>
            <a:r>
              <a:rPr lang="es-ES" sz="2700" dirty="0">
                <a:latin typeface="Comic Sans MS" panose="030F0702030302020204" pitchFamily="66" charset="0"/>
              </a:rPr>
              <a:t>.</a:t>
            </a:r>
          </a:p>
          <a:p>
            <a:endParaRPr lang="es-ES" dirty="0"/>
          </a:p>
        </p:txBody>
      </p:sp>
      <p:sp>
        <p:nvSpPr>
          <p:cNvPr id="4" name="CuadroTexto 3">
            <a:extLst>
              <a:ext uri="{FF2B5EF4-FFF2-40B4-BE49-F238E27FC236}">
                <a16:creationId xmlns:a16="http://schemas.microsoft.com/office/drawing/2014/main" id="{C7D10CA3-4D79-5B19-44E6-372A56885E3B}"/>
              </a:ext>
            </a:extLst>
          </p:cNvPr>
          <p:cNvSpPr txBox="1"/>
          <p:nvPr/>
        </p:nvSpPr>
        <p:spPr>
          <a:xfrm>
            <a:off x="838052" y="2439656"/>
            <a:ext cx="11039911" cy="1338828"/>
          </a:xfrm>
          <a:prstGeom prst="rect">
            <a:avLst/>
          </a:prstGeom>
          <a:noFill/>
        </p:spPr>
        <p:txBody>
          <a:bodyPr wrap="square" rtlCol="0">
            <a:spAutoFit/>
          </a:bodyPr>
          <a:lstStyle/>
          <a:p>
            <a:r>
              <a:rPr lang="es-ES" dirty="0"/>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main</a:t>
            </a:r>
            <a:r>
              <a:rPr lang="es-ES" sz="2700" dirty="0">
                <a:latin typeface="Comic Sans MS" panose="030F0702030302020204" pitchFamily="66" charset="0"/>
              </a:rPr>
              <a:t> part </a:t>
            </a:r>
            <a:r>
              <a:rPr lang="es-ES" sz="2700" dirty="0" err="1">
                <a:latin typeface="Comic Sans MS" panose="030F0702030302020204" pitchFamily="66" charset="0"/>
              </a:rPr>
              <a:t>of</a:t>
            </a:r>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algorithm</a:t>
            </a:r>
            <a:r>
              <a:rPr lang="es-ES" sz="2700" dirty="0">
                <a:latin typeface="Comic Sans MS" panose="030F0702030302020204" pitchFamily="66" charset="0"/>
              </a:rPr>
              <a:t> </a:t>
            </a:r>
            <a:r>
              <a:rPr lang="es-ES" sz="2700" dirty="0" err="1">
                <a:latin typeface="Comic Sans MS" panose="030F0702030302020204" pitchFamily="66" charset="0"/>
              </a:rPr>
              <a:t>consists</a:t>
            </a:r>
            <a:r>
              <a:rPr lang="es-ES" sz="2700" dirty="0">
                <a:latin typeface="Comic Sans MS" panose="030F0702030302020204" pitchFamily="66" charset="0"/>
              </a:rPr>
              <a:t> </a:t>
            </a:r>
            <a:r>
              <a:rPr lang="es-ES" sz="2700" dirty="0" err="1">
                <a:latin typeface="Comic Sans MS" panose="030F0702030302020204" pitchFamily="66" charset="0"/>
              </a:rPr>
              <a:t>of</a:t>
            </a:r>
            <a:r>
              <a:rPr lang="es-ES" sz="2700" dirty="0">
                <a:latin typeface="Comic Sans MS" panose="030F0702030302020204" pitchFamily="66" charset="0"/>
              </a:rPr>
              <a:t> </a:t>
            </a:r>
            <a:r>
              <a:rPr lang="es-ES" sz="2700" dirty="0" err="1">
                <a:latin typeface="Comic Sans MS" panose="030F0702030302020204" pitchFamily="66" charset="0"/>
              </a:rPr>
              <a:t>showing</a:t>
            </a:r>
            <a:r>
              <a:rPr lang="es-ES" sz="2700" dirty="0">
                <a:latin typeface="Comic Sans MS" panose="030F0702030302020204" pitchFamily="66" charset="0"/>
              </a:rPr>
              <a:t> </a:t>
            </a:r>
            <a:r>
              <a:rPr lang="es-ES" sz="2700" dirty="0" err="1">
                <a:latin typeface="Comic Sans MS" panose="030F0702030302020204" pitchFamily="66" charset="0"/>
              </a:rPr>
              <a:t>which</a:t>
            </a:r>
            <a:r>
              <a:rPr lang="es-ES" sz="2700" dirty="0">
                <a:latin typeface="Comic Sans MS" panose="030F0702030302020204" pitchFamily="66" charset="0"/>
              </a:rPr>
              <a:t> </a:t>
            </a:r>
            <a:r>
              <a:rPr lang="es-ES" sz="2700" dirty="0" err="1">
                <a:latin typeface="Comic Sans MS" panose="030F0702030302020204" pitchFamily="66" charset="0"/>
              </a:rPr>
              <a:t>e.r.o.’s</a:t>
            </a:r>
            <a:r>
              <a:rPr lang="es-ES" sz="2700" dirty="0">
                <a:latin typeface="Comic Sans MS" panose="030F0702030302020204" pitchFamily="66" charset="0"/>
              </a:rPr>
              <a:t>   </a:t>
            </a:r>
          </a:p>
          <a:p>
            <a:r>
              <a:rPr lang="es-ES" sz="2700" dirty="0">
                <a:latin typeface="Comic Sans MS" panose="030F0702030302020204" pitchFamily="66" charset="0"/>
              </a:rPr>
              <a:t>  </a:t>
            </a:r>
            <a:r>
              <a:rPr lang="es-ES" sz="2700" dirty="0" err="1">
                <a:latin typeface="Comic Sans MS" panose="030F0702030302020204" pitchFamily="66" charset="0"/>
              </a:rPr>
              <a:t>should</a:t>
            </a:r>
            <a:r>
              <a:rPr lang="es-ES" sz="2700" dirty="0">
                <a:latin typeface="Comic Sans MS" panose="030F0702030302020204" pitchFamily="66" charset="0"/>
              </a:rPr>
              <a:t> be </a:t>
            </a:r>
            <a:r>
              <a:rPr lang="es-ES" sz="2700" dirty="0" err="1">
                <a:latin typeface="Comic Sans MS" panose="030F0702030302020204" pitchFamily="66" charset="0"/>
              </a:rPr>
              <a:t>applied</a:t>
            </a:r>
            <a:r>
              <a:rPr lang="es-ES" sz="2700" dirty="0">
                <a:latin typeface="Comic Sans MS" panose="030F0702030302020204" pitchFamily="66" charset="0"/>
              </a:rPr>
              <a:t> </a:t>
            </a:r>
            <a:r>
              <a:rPr lang="es-ES" sz="2700" dirty="0" err="1">
                <a:latin typeface="Comic Sans MS" panose="030F0702030302020204" pitchFamily="66" charset="0"/>
              </a:rPr>
              <a:t>when</a:t>
            </a:r>
            <a:r>
              <a:rPr lang="es-ES" sz="2700" dirty="0">
                <a:latin typeface="Comic Sans MS" panose="030F0702030302020204" pitchFamily="66" charset="0"/>
              </a:rPr>
              <a:t> </a:t>
            </a:r>
            <a:r>
              <a:rPr lang="es-ES" sz="2700" dirty="0" err="1">
                <a:latin typeface="Comic Sans MS" panose="030F0702030302020204" pitchFamily="66" charset="0"/>
              </a:rPr>
              <a:t>trying</a:t>
            </a:r>
            <a:r>
              <a:rPr lang="es-ES" sz="2700" dirty="0">
                <a:latin typeface="Comic Sans MS" panose="030F0702030302020204" pitchFamily="66" charset="0"/>
              </a:rPr>
              <a:t> to </a:t>
            </a:r>
            <a:r>
              <a:rPr lang="es-ES" sz="2700" dirty="0" err="1">
                <a:latin typeface="Comic Sans MS" panose="030F0702030302020204" pitchFamily="66" charset="0"/>
              </a:rPr>
              <a:t>get</a:t>
            </a:r>
            <a:r>
              <a:rPr lang="es-ES" sz="2700" dirty="0">
                <a:latin typeface="Comic Sans MS" panose="030F0702030302020204" pitchFamily="66" charset="0"/>
              </a:rPr>
              <a:t> a </a:t>
            </a:r>
            <a:r>
              <a:rPr lang="es-ES" sz="2700" dirty="0" err="1">
                <a:latin typeface="Comic Sans MS" panose="030F0702030302020204" pitchFamily="66" charset="0"/>
              </a:rPr>
              <a:t>matrix</a:t>
            </a:r>
            <a:r>
              <a:rPr lang="es-ES" sz="2700" dirty="0">
                <a:latin typeface="Comic Sans MS" panose="030F0702030302020204" pitchFamily="66" charset="0"/>
              </a:rPr>
              <a:t> in </a:t>
            </a:r>
            <a:r>
              <a:rPr lang="es-ES" sz="2700" dirty="0" err="1">
                <a:solidFill>
                  <a:srgbClr val="FF0000"/>
                </a:solidFill>
                <a:latin typeface="Comic Sans MS" panose="030F0702030302020204" pitchFamily="66" charset="0"/>
              </a:rPr>
              <a:t>r.e.f</a:t>
            </a:r>
            <a:r>
              <a:rPr lang="es-ES" sz="2700" dirty="0">
                <a:solidFill>
                  <a:srgbClr val="FF0000"/>
                </a:solidFill>
                <a:latin typeface="Comic Sans MS" panose="030F0702030302020204" pitchFamily="66" charset="0"/>
              </a:rPr>
              <a:t>. </a:t>
            </a:r>
          </a:p>
          <a:p>
            <a:r>
              <a:rPr lang="es-ES" sz="2700" dirty="0">
                <a:latin typeface="Comic Sans MS" panose="030F0702030302020204" pitchFamily="66" charset="0"/>
              </a:rPr>
              <a:t>  </a:t>
            </a:r>
            <a:endParaRPr lang="es-ES" dirty="0"/>
          </a:p>
        </p:txBody>
      </p:sp>
      <p:sp>
        <p:nvSpPr>
          <p:cNvPr id="5" name="CuadroTexto 4">
            <a:extLst>
              <a:ext uri="{FF2B5EF4-FFF2-40B4-BE49-F238E27FC236}">
                <a16:creationId xmlns:a16="http://schemas.microsoft.com/office/drawing/2014/main" id="{C1CC8096-DD90-6E1C-DF73-B67625452DF9}"/>
              </a:ext>
            </a:extLst>
          </p:cNvPr>
          <p:cNvSpPr txBox="1"/>
          <p:nvPr/>
        </p:nvSpPr>
        <p:spPr>
          <a:xfrm>
            <a:off x="911578" y="3542056"/>
            <a:ext cx="10793508" cy="1754326"/>
          </a:xfrm>
          <a:prstGeom prst="rect">
            <a:avLst/>
          </a:prstGeom>
          <a:noFill/>
        </p:spPr>
        <p:txBody>
          <a:bodyPr wrap="square" rtlCol="0">
            <a:spAutoFit/>
          </a:bodyPr>
          <a:lstStyle/>
          <a:p>
            <a:r>
              <a:rPr lang="es-ES" sz="2700" dirty="0">
                <a:latin typeface="Comic Sans MS" panose="030F0702030302020204" pitchFamily="66" charset="0"/>
              </a:rPr>
              <a:t> To </a:t>
            </a:r>
            <a:r>
              <a:rPr lang="es-ES" sz="2700" dirty="0" err="1">
                <a:latin typeface="Comic Sans MS" panose="030F0702030302020204" pitchFamily="66" charset="0"/>
              </a:rPr>
              <a:t>obtain</a:t>
            </a:r>
            <a:r>
              <a:rPr lang="es-ES" sz="2700" dirty="0">
                <a:latin typeface="Comic Sans MS" panose="030F0702030302020204" pitchFamily="66" charset="0"/>
              </a:rPr>
              <a:t> a </a:t>
            </a:r>
            <a:r>
              <a:rPr lang="es-ES" sz="2700" dirty="0" err="1">
                <a:latin typeface="Comic Sans MS" panose="030F0702030302020204" pitchFamily="66" charset="0"/>
              </a:rPr>
              <a:t>matrix</a:t>
            </a:r>
            <a:r>
              <a:rPr lang="es-ES" sz="2700" dirty="0">
                <a:latin typeface="Comic Sans MS" panose="030F0702030302020204" pitchFamily="66" charset="0"/>
              </a:rPr>
              <a:t> in </a:t>
            </a:r>
            <a:r>
              <a:rPr lang="es-ES" sz="2700" dirty="0" err="1">
                <a:solidFill>
                  <a:srgbClr val="7030A0"/>
                </a:solidFill>
                <a:latin typeface="Comic Sans MS" panose="030F0702030302020204" pitchFamily="66" charset="0"/>
              </a:rPr>
              <a:t>r.r.e.f</a:t>
            </a:r>
            <a:r>
              <a:rPr lang="es-ES" sz="2700" dirty="0">
                <a:latin typeface="Comic Sans MS" panose="030F0702030302020204" pitchFamily="66" charset="0"/>
              </a:rPr>
              <a:t>. (</a:t>
            </a:r>
            <a:r>
              <a:rPr lang="es-ES" sz="2700" dirty="0" err="1">
                <a:latin typeface="Comic Sans MS" panose="030F0702030302020204" pitchFamily="66" charset="0"/>
              </a:rPr>
              <a:t>known</a:t>
            </a:r>
            <a:r>
              <a:rPr lang="es-ES" sz="2700" dirty="0">
                <a:latin typeface="Comic Sans MS" panose="030F0702030302020204" pitchFamily="66" charset="0"/>
              </a:rPr>
              <a:t> as: </a:t>
            </a:r>
            <a:r>
              <a:rPr lang="es-ES" sz="2700" i="1" dirty="0">
                <a:latin typeface="Comic Sans MS" panose="030F0702030302020204" pitchFamily="66" charset="0"/>
              </a:rPr>
              <a:t>Gauss-</a:t>
            </a:r>
            <a:r>
              <a:rPr lang="es-ES" sz="2700" i="1" dirty="0" err="1">
                <a:latin typeface="Comic Sans MS" panose="030F0702030302020204" pitchFamily="66" charset="0"/>
              </a:rPr>
              <a:t>Jordan</a:t>
            </a:r>
            <a:r>
              <a:rPr lang="es-ES" sz="2700" i="1" dirty="0">
                <a:latin typeface="Comic Sans MS" panose="030F0702030302020204" pitchFamily="66" charset="0"/>
              </a:rPr>
              <a:t> </a:t>
            </a:r>
            <a:r>
              <a:rPr lang="es-ES" sz="2700" i="1" dirty="0" err="1">
                <a:latin typeface="Comic Sans MS" panose="030F0702030302020204" pitchFamily="66" charset="0"/>
              </a:rPr>
              <a:t>procedure</a:t>
            </a:r>
            <a:r>
              <a:rPr lang="es-ES" sz="2700" dirty="0">
                <a:latin typeface="Comic Sans MS" panose="030F0702030302020204" pitchFamily="66" charset="0"/>
              </a:rPr>
              <a:t>), </a:t>
            </a:r>
          </a:p>
          <a:p>
            <a:r>
              <a:rPr lang="es-ES" sz="2700" dirty="0">
                <a:latin typeface="Comic Sans MS" panose="030F0702030302020204" pitchFamily="66" charset="0"/>
              </a:rPr>
              <a:t>  </a:t>
            </a:r>
            <a:r>
              <a:rPr lang="es-ES" sz="2700" dirty="0" err="1">
                <a:latin typeface="Comic Sans MS" panose="030F0702030302020204" pitchFamily="66" charset="0"/>
              </a:rPr>
              <a:t>it</a:t>
            </a:r>
            <a:r>
              <a:rPr lang="es-ES" sz="2700" dirty="0">
                <a:latin typeface="Comic Sans MS" panose="030F0702030302020204" pitchFamily="66" charset="0"/>
              </a:rPr>
              <a:t> </a:t>
            </a:r>
            <a:r>
              <a:rPr lang="es-ES" sz="2700" dirty="0" err="1">
                <a:latin typeface="Comic Sans MS" panose="030F0702030302020204" pitchFamily="66" charset="0"/>
              </a:rPr>
              <a:t>is</a:t>
            </a:r>
            <a:r>
              <a:rPr lang="es-ES" sz="2700" dirty="0">
                <a:latin typeface="Comic Sans MS" panose="030F0702030302020204" pitchFamily="66" charset="0"/>
              </a:rPr>
              <a:t> </a:t>
            </a:r>
            <a:r>
              <a:rPr lang="es-ES" sz="2700" dirty="0" err="1">
                <a:latin typeface="Comic Sans MS" panose="030F0702030302020204" pitchFamily="66" charset="0"/>
              </a:rPr>
              <a:t>worth</a:t>
            </a:r>
            <a:r>
              <a:rPr lang="es-ES" sz="2700" dirty="0">
                <a:latin typeface="Comic Sans MS" panose="030F0702030302020204" pitchFamily="66" charset="0"/>
              </a:rPr>
              <a:t> to </a:t>
            </a:r>
            <a:r>
              <a:rPr lang="es-ES" sz="2700" dirty="0" err="1">
                <a:latin typeface="Comic Sans MS" panose="030F0702030302020204" pitchFamily="66" charset="0"/>
              </a:rPr>
              <a:t>arrive</a:t>
            </a:r>
            <a:r>
              <a:rPr lang="es-ES" sz="2700" dirty="0">
                <a:latin typeface="Comic Sans MS" panose="030F0702030302020204" pitchFamily="66" charset="0"/>
              </a:rPr>
              <a:t> </a:t>
            </a:r>
            <a:r>
              <a:rPr lang="es-ES" sz="2700" dirty="0" err="1">
                <a:latin typeface="Comic Sans MS" panose="030F0702030302020204" pitchFamily="66" charset="0"/>
              </a:rPr>
              <a:t>first</a:t>
            </a:r>
            <a:r>
              <a:rPr lang="es-ES" sz="2700" dirty="0">
                <a:latin typeface="Comic Sans MS" panose="030F0702030302020204" pitchFamily="66" charset="0"/>
              </a:rPr>
              <a:t> to a </a:t>
            </a:r>
            <a:r>
              <a:rPr lang="es-ES" sz="2700" dirty="0" err="1">
                <a:latin typeface="Comic Sans MS" panose="030F0702030302020204" pitchFamily="66" charset="0"/>
              </a:rPr>
              <a:t>matrix</a:t>
            </a:r>
            <a:r>
              <a:rPr lang="es-ES" sz="2700" dirty="0">
                <a:latin typeface="Comic Sans MS" panose="030F0702030302020204" pitchFamily="66" charset="0"/>
              </a:rPr>
              <a:t> in </a:t>
            </a:r>
            <a:r>
              <a:rPr lang="es-ES" sz="2700" dirty="0" err="1">
                <a:latin typeface="Comic Sans MS" panose="030F0702030302020204" pitchFamily="66" charset="0"/>
              </a:rPr>
              <a:t>r.e.f</a:t>
            </a:r>
            <a:r>
              <a:rPr lang="es-ES" sz="2700" dirty="0">
                <a:latin typeface="Comic Sans MS" panose="030F0702030302020204" pitchFamily="66" charset="0"/>
              </a:rPr>
              <a:t>., and to </a:t>
            </a:r>
            <a:r>
              <a:rPr lang="es-ES" sz="2700" dirty="0" err="1">
                <a:latin typeface="Comic Sans MS" panose="030F0702030302020204" pitchFamily="66" charset="0"/>
              </a:rPr>
              <a:t>apply</a:t>
            </a:r>
            <a:r>
              <a:rPr lang="es-ES" sz="2700" dirty="0">
                <a:latin typeface="Comic Sans MS" panose="030F0702030302020204" pitchFamily="66" charset="0"/>
              </a:rPr>
              <a:t> </a:t>
            </a:r>
            <a:r>
              <a:rPr lang="es-ES" sz="2700" dirty="0" err="1">
                <a:latin typeface="Comic Sans MS" panose="030F0702030302020204" pitchFamily="66" charset="0"/>
              </a:rPr>
              <a:t>next</a:t>
            </a:r>
            <a:endParaRPr lang="es-ES" sz="2700" dirty="0">
              <a:latin typeface="Comic Sans MS" panose="030F0702030302020204" pitchFamily="66" charset="0"/>
            </a:endParaRPr>
          </a:p>
          <a:p>
            <a:r>
              <a:rPr lang="es-ES" sz="2700" dirty="0">
                <a:latin typeface="Comic Sans MS" panose="030F0702030302020204" pitchFamily="66" charset="0"/>
              </a:rPr>
              <a:t>  </a:t>
            </a:r>
            <a:r>
              <a:rPr lang="es-ES" sz="2700" dirty="0" err="1">
                <a:latin typeface="Comic Sans MS" panose="030F0702030302020204" pitchFamily="66" charset="0"/>
              </a:rPr>
              <a:t>certain</a:t>
            </a:r>
            <a:r>
              <a:rPr lang="es-ES" sz="2700" dirty="0">
                <a:latin typeface="Comic Sans MS" panose="030F0702030302020204" pitchFamily="66" charset="0"/>
              </a:rPr>
              <a:t> </a:t>
            </a:r>
            <a:r>
              <a:rPr lang="es-ES" sz="2700" dirty="0" err="1">
                <a:latin typeface="Comic Sans MS" panose="030F0702030302020204" pitchFamily="66" charset="0"/>
              </a:rPr>
              <a:t>e.r.o.’s</a:t>
            </a:r>
            <a:r>
              <a:rPr lang="es-ES" sz="2700" dirty="0">
                <a:latin typeface="Comic Sans MS" panose="030F0702030302020204" pitchFamily="66" charset="0"/>
              </a:rPr>
              <a:t> so as to </a:t>
            </a:r>
            <a:r>
              <a:rPr lang="es-ES" sz="2700" dirty="0" err="1">
                <a:latin typeface="Comic Sans MS" panose="030F0702030302020204" pitchFamily="66" charset="0"/>
              </a:rPr>
              <a:t>achieve</a:t>
            </a:r>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desired</a:t>
            </a:r>
            <a:r>
              <a:rPr lang="es-ES" sz="2700" dirty="0">
                <a:latin typeface="Comic Sans MS" panose="030F0702030302020204" pitchFamily="66" charset="0"/>
              </a:rPr>
              <a:t> </a:t>
            </a:r>
            <a:r>
              <a:rPr lang="es-ES" sz="2700" dirty="0" err="1">
                <a:latin typeface="Comic Sans MS" panose="030F0702030302020204" pitchFamily="66" charset="0"/>
              </a:rPr>
              <a:t>matrix</a:t>
            </a:r>
            <a:r>
              <a:rPr lang="es-ES" sz="2700" dirty="0">
                <a:latin typeface="Comic Sans MS" panose="030F0702030302020204" pitchFamily="66" charset="0"/>
              </a:rPr>
              <a:t> in </a:t>
            </a:r>
            <a:r>
              <a:rPr lang="es-ES" sz="2700" dirty="0" err="1">
                <a:latin typeface="Comic Sans MS" panose="030F0702030302020204" pitchFamily="66" charset="0"/>
              </a:rPr>
              <a:t>r.r.e.f</a:t>
            </a:r>
            <a:r>
              <a:rPr lang="es-ES" sz="2700" dirty="0">
                <a:latin typeface="Comic Sans MS" panose="030F0702030302020204" pitchFamily="66" charset="0"/>
              </a:rPr>
              <a:t>. </a:t>
            </a:r>
          </a:p>
          <a:p>
            <a:r>
              <a:rPr lang="es-ES" sz="2700" dirty="0">
                <a:latin typeface="Comic Sans MS" panose="030F0702030302020204" pitchFamily="66" charset="0"/>
              </a:rPr>
              <a:t>  </a:t>
            </a:r>
            <a:endParaRPr lang="es-ES" dirty="0"/>
          </a:p>
        </p:txBody>
      </p:sp>
      <p:sp>
        <p:nvSpPr>
          <p:cNvPr id="6" name="CuadroTexto 5">
            <a:extLst>
              <a:ext uri="{FF2B5EF4-FFF2-40B4-BE49-F238E27FC236}">
                <a16:creationId xmlns:a16="http://schemas.microsoft.com/office/drawing/2014/main" id="{77BA0AB9-9CB8-2EEE-3D9F-6C6A26ADF5CF}"/>
              </a:ext>
            </a:extLst>
          </p:cNvPr>
          <p:cNvSpPr txBox="1"/>
          <p:nvPr/>
        </p:nvSpPr>
        <p:spPr>
          <a:xfrm>
            <a:off x="838053" y="5059953"/>
            <a:ext cx="10793508" cy="1338828"/>
          </a:xfrm>
          <a:prstGeom prst="rect">
            <a:avLst/>
          </a:prstGeom>
          <a:noFill/>
        </p:spPr>
        <p:txBody>
          <a:bodyPr wrap="square" rtlCol="0">
            <a:spAutoFit/>
          </a:bodyPr>
          <a:lstStyle/>
          <a:p>
            <a:r>
              <a:rPr lang="es-ES" dirty="0"/>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following</a:t>
            </a:r>
            <a:r>
              <a:rPr lang="es-ES" sz="2700" dirty="0">
                <a:latin typeface="Comic Sans MS" panose="030F0702030302020204" pitchFamily="66" charset="0"/>
              </a:rPr>
              <a:t> </a:t>
            </a:r>
            <a:r>
              <a:rPr lang="es-ES" sz="2700" dirty="0" err="1">
                <a:latin typeface="Comic Sans MS" panose="030F0702030302020204" pitchFamily="66" charset="0"/>
              </a:rPr>
              <a:t>observation</a:t>
            </a:r>
            <a:r>
              <a:rPr lang="es-ES" sz="2700" dirty="0">
                <a:latin typeface="Comic Sans MS" panose="030F0702030302020204" pitchFamily="66" charset="0"/>
              </a:rPr>
              <a:t> </a:t>
            </a:r>
            <a:r>
              <a:rPr lang="es-ES" sz="2700" dirty="0" err="1">
                <a:latin typeface="Comic Sans MS" panose="030F0702030302020204" pitchFamily="66" charset="0"/>
              </a:rPr>
              <a:t>explains</a:t>
            </a:r>
            <a:r>
              <a:rPr lang="es-ES" sz="2700" dirty="0">
                <a:latin typeface="Comic Sans MS" panose="030F0702030302020204" pitchFamily="66" charset="0"/>
              </a:rPr>
              <a:t> a </a:t>
            </a:r>
            <a:r>
              <a:rPr lang="es-ES" sz="2700" dirty="0" err="1">
                <a:latin typeface="Comic Sans MS" panose="030F0702030302020204" pitchFamily="66" charset="0"/>
              </a:rPr>
              <a:t>kind</a:t>
            </a:r>
            <a:r>
              <a:rPr lang="es-ES" sz="2700" dirty="0">
                <a:latin typeface="Comic Sans MS" panose="030F0702030302020204" pitchFamily="66" charset="0"/>
              </a:rPr>
              <a:t> </a:t>
            </a:r>
            <a:r>
              <a:rPr lang="es-ES" sz="2700" dirty="0" err="1">
                <a:latin typeface="Comic Sans MS" panose="030F0702030302020204" pitchFamily="66" charset="0"/>
              </a:rPr>
              <a:t>of</a:t>
            </a:r>
            <a:r>
              <a:rPr lang="es-ES" sz="2700" dirty="0">
                <a:latin typeface="Comic Sans MS" panose="030F0702030302020204" pitchFamily="66" charset="0"/>
              </a:rPr>
              <a:t> </a:t>
            </a:r>
            <a:r>
              <a:rPr lang="es-ES" sz="2700" dirty="0" err="1">
                <a:latin typeface="Comic Sans MS" panose="030F0702030302020204" pitchFamily="66" charset="0"/>
              </a:rPr>
              <a:t>basic</a:t>
            </a:r>
            <a:r>
              <a:rPr lang="es-ES" sz="2700" dirty="0">
                <a:latin typeface="Comic Sans MS" panose="030F0702030302020204" pitchFamily="66" charset="0"/>
              </a:rPr>
              <a:t> </a:t>
            </a:r>
            <a:r>
              <a:rPr lang="es-ES" sz="2700" dirty="0" err="1">
                <a:latin typeface="Comic Sans MS" panose="030F0702030302020204" pitchFamily="66" charset="0"/>
              </a:rPr>
              <a:t>calculation</a:t>
            </a:r>
            <a:r>
              <a:rPr lang="es-ES" sz="2700" dirty="0">
                <a:latin typeface="Comic Sans MS" panose="030F0702030302020204" pitchFamily="66" charset="0"/>
              </a:rPr>
              <a:t> </a:t>
            </a:r>
          </a:p>
          <a:p>
            <a:r>
              <a:rPr lang="es-ES" sz="2700" dirty="0">
                <a:latin typeface="Comic Sans MS" panose="030F0702030302020204" pitchFamily="66" charset="0"/>
              </a:rPr>
              <a:t>  that </a:t>
            </a:r>
            <a:r>
              <a:rPr lang="es-ES" sz="2700" dirty="0" err="1">
                <a:latin typeface="Comic Sans MS" panose="030F0702030302020204" pitchFamily="66" charset="0"/>
              </a:rPr>
              <a:t>may</a:t>
            </a:r>
            <a:r>
              <a:rPr lang="es-ES" sz="2700" dirty="0">
                <a:latin typeface="Comic Sans MS" panose="030F0702030302020204" pitchFamily="66" charset="0"/>
              </a:rPr>
              <a:t> </a:t>
            </a:r>
            <a:r>
              <a:rPr lang="es-ES" sz="2700" dirty="0" err="1">
                <a:latin typeface="Comic Sans MS" panose="030F0702030302020204" pitchFamily="66" charset="0"/>
              </a:rPr>
              <a:t>often</a:t>
            </a:r>
            <a:r>
              <a:rPr lang="es-ES" sz="2700" dirty="0">
                <a:latin typeface="Comic Sans MS" panose="030F0702030302020204" pitchFamily="66" charset="0"/>
              </a:rPr>
              <a:t> </a:t>
            </a:r>
            <a:r>
              <a:rPr lang="es-ES" sz="2700" dirty="0" err="1">
                <a:latin typeface="Comic Sans MS" panose="030F0702030302020204" pitchFamily="66" charset="0"/>
              </a:rPr>
              <a:t>appear</a:t>
            </a:r>
            <a:r>
              <a:rPr lang="es-ES" sz="2700" dirty="0">
                <a:latin typeface="Comic Sans MS" panose="030F0702030302020204" pitchFamily="66" charset="0"/>
              </a:rPr>
              <a:t> </a:t>
            </a:r>
            <a:r>
              <a:rPr lang="es-ES" sz="2700" dirty="0" err="1">
                <a:latin typeface="Comic Sans MS" panose="030F0702030302020204" pitchFamily="66" charset="0"/>
              </a:rPr>
              <a:t>repeatedly</a:t>
            </a:r>
            <a:r>
              <a:rPr lang="es-ES" sz="2700" dirty="0">
                <a:latin typeface="Comic Sans MS" panose="030F0702030302020204" pitchFamily="66" charset="0"/>
              </a:rPr>
              <a:t>:</a:t>
            </a:r>
          </a:p>
          <a:p>
            <a:r>
              <a:rPr lang="es-ES" sz="2700" dirty="0">
                <a:latin typeface="Comic Sans MS" panose="030F0702030302020204" pitchFamily="66" charset="0"/>
              </a:rPr>
              <a:t>  </a:t>
            </a:r>
            <a:endParaRPr lang="es-ES" dirty="0"/>
          </a:p>
        </p:txBody>
      </p:sp>
    </p:spTree>
    <p:extLst>
      <p:ext uri="{BB962C8B-B14F-4D97-AF65-F5344CB8AC3E}">
        <p14:creationId xmlns:p14="http://schemas.microsoft.com/office/powerpoint/2010/main" val="4011113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3837D1-2660-74EB-A346-4A2FF17C1C6B}"/>
            </a:ext>
          </a:extLst>
        </p:cNvPr>
        <p:cNvGrpSpPr/>
        <p:nvPr/>
      </p:nvGrpSpPr>
      <p:grpSpPr>
        <a:xfrm>
          <a:off x="0" y="0"/>
          <a:ext cx="0" cy="0"/>
          <a:chOff x="0" y="0"/>
          <a:chExt cx="0" cy="0"/>
        </a:xfrm>
      </p:grpSpPr>
      <p:sp>
        <p:nvSpPr>
          <p:cNvPr id="6" name="CuadroTexto 5">
            <a:extLst>
              <a:ext uri="{FF2B5EF4-FFF2-40B4-BE49-F238E27FC236}">
                <a16:creationId xmlns:a16="http://schemas.microsoft.com/office/drawing/2014/main" id="{8DDED0F5-BF8D-7006-86EE-61CDD3B079FA}"/>
              </a:ext>
            </a:extLst>
          </p:cNvPr>
          <p:cNvSpPr txBox="1"/>
          <p:nvPr/>
        </p:nvSpPr>
        <p:spPr>
          <a:xfrm>
            <a:off x="459436" y="1080806"/>
            <a:ext cx="11273128" cy="3831818"/>
          </a:xfrm>
          <a:prstGeom prst="rect">
            <a:avLst/>
          </a:prstGeom>
          <a:noFill/>
        </p:spPr>
        <p:txBody>
          <a:bodyPr wrap="square" rtlCol="0">
            <a:spAutoFit/>
          </a:bodyPr>
          <a:lstStyle/>
          <a:p>
            <a:r>
              <a:rPr lang="es-ES" dirty="0"/>
              <a:t>   </a:t>
            </a:r>
            <a:r>
              <a:rPr lang="es-ES" sz="2700" b="1" i="1" u="sng" dirty="0" err="1">
                <a:latin typeface="Comic Sans MS" panose="030F0702030302020204" pitchFamily="66" charset="0"/>
              </a:rPr>
              <a:t>Observation</a:t>
            </a:r>
            <a:r>
              <a:rPr lang="es-ES" sz="2700" b="1" i="1" u="sng" dirty="0">
                <a:latin typeface="Comic Sans MS" panose="030F0702030302020204" pitchFamily="66" charset="0"/>
              </a:rPr>
              <a:t> [$]</a:t>
            </a:r>
            <a:r>
              <a:rPr lang="es-ES" sz="2700" dirty="0">
                <a:latin typeface="Comic Sans MS" panose="030F0702030302020204" pitchFamily="66" charset="0"/>
              </a:rPr>
              <a:t>.  </a:t>
            </a:r>
            <a:r>
              <a:rPr lang="es-ES" sz="2700" dirty="0" err="1">
                <a:latin typeface="Comic Sans MS" panose="030F0702030302020204" pitchFamily="66" charset="0"/>
              </a:rPr>
              <a:t>If</a:t>
            </a:r>
            <a:r>
              <a:rPr lang="es-ES" sz="2700" dirty="0">
                <a:latin typeface="Comic Sans MS" panose="030F0702030302020204" pitchFamily="66" charset="0"/>
              </a:rPr>
              <a:t> a </a:t>
            </a:r>
            <a:r>
              <a:rPr lang="es-ES" sz="2700" dirty="0" err="1">
                <a:latin typeface="Comic Sans MS" panose="030F0702030302020204" pitchFamily="66" charset="0"/>
              </a:rPr>
              <a:t>column</a:t>
            </a:r>
            <a:r>
              <a:rPr lang="es-ES" sz="2700" dirty="0">
                <a:latin typeface="Comic Sans MS" panose="030F0702030302020204" pitchFamily="66" charset="0"/>
              </a:rPr>
              <a:t> </a:t>
            </a:r>
            <a:r>
              <a:rPr lang="es-ES" sz="2700" dirty="0" err="1">
                <a:latin typeface="Comic Sans MS" panose="030F0702030302020204" pitchFamily="66" charset="0"/>
              </a:rPr>
              <a:t>of</a:t>
            </a:r>
            <a:r>
              <a:rPr lang="es-ES" sz="2700" dirty="0">
                <a:latin typeface="Comic Sans MS" panose="030F0702030302020204" pitchFamily="66" charset="0"/>
              </a:rPr>
              <a:t> a </a:t>
            </a:r>
            <a:r>
              <a:rPr lang="es-ES" sz="2700" dirty="0" err="1">
                <a:latin typeface="Comic Sans MS" panose="030F0702030302020204" pitchFamily="66" charset="0"/>
              </a:rPr>
              <a:t>matrix</a:t>
            </a:r>
            <a:r>
              <a:rPr lang="es-ES" sz="2700" dirty="0">
                <a:latin typeface="Comic Sans MS" panose="030F0702030302020204" pitchFamily="66" charset="0"/>
              </a:rPr>
              <a:t>  A  </a:t>
            </a:r>
            <a:r>
              <a:rPr lang="es-ES" sz="2700" dirty="0" err="1">
                <a:latin typeface="Comic Sans MS" panose="030F0702030302020204" pitchFamily="66" charset="0"/>
              </a:rPr>
              <a:t>is</a:t>
            </a:r>
            <a:r>
              <a:rPr lang="es-ES" sz="2700" dirty="0">
                <a:latin typeface="Comic Sans MS" panose="030F0702030302020204" pitchFamily="66" charset="0"/>
              </a:rPr>
              <a:t> </a:t>
            </a:r>
            <a:r>
              <a:rPr lang="es-ES" sz="2700" dirty="0" err="1">
                <a:latin typeface="Comic Sans MS" panose="030F0702030302020204" pitchFamily="66" charset="0"/>
              </a:rPr>
              <a:t>of</a:t>
            </a:r>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kind</a:t>
            </a:r>
            <a:endParaRPr lang="es-ES" sz="2700" dirty="0">
              <a:latin typeface="Comic Sans MS" panose="030F0702030302020204" pitchFamily="66" charset="0"/>
            </a:endParaRPr>
          </a:p>
          <a:p>
            <a:r>
              <a:rPr lang="es-ES" sz="2700" dirty="0">
                <a:latin typeface="Comic Sans MS" panose="030F0702030302020204" pitchFamily="66" charset="0"/>
              </a:rPr>
              <a:t>  </a:t>
            </a:r>
          </a:p>
          <a:p>
            <a:endParaRPr lang="es-ES" sz="2700" dirty="0">
              <a:latin typeface="Comic Sans MS" panose="030F0702030302020204" pitchFamily="66" charset="0"/>
            </a:endParaRPr>
          </a:p>
          <a:p>
            <a:endParaRPr lang="es-ES" sz="2700" dirty="0">
              <a:latin typeface="Comic Sans MS" panose="030F0702030302020204" pitchFamily="66" charset="0"/>
            </a:endParaRPr>
          </a:p>
          <a:p>
            <a:r>
              <a:rPr lang="es-ES" sz="2700" dirty="0">
                <a:latin typeface="Comic Sans MS" panose="030F0702030302020204" pitchFamily="66" charset="0"/>
              </a:rPr>
              <a:t>            </a:t>
            </a:r>
            <a:r>
              <a:rPr lang="es-ES" sz="2700" dirty="0" err="1">
                <a:latin typeface="Comic Sans MS" panose="030F0702030302020204" pitchFamily="66" charset="0"/>
              </a:rPr>
              <a:t>with</a:t>
            </a:r>
            <a:r>
              <a:rPr lang="es-ES" sz="2700" dirty="0">
                <a:latin typeface="Comic Sans MS" panose="030F0702030302020204" pitchFamily="66" charset="0"/>
              </a:rPr>
              <a:t>  </a:t>
            </a:r>
            <a:r>
              <a:rPr lang="es-ES" sz="2700" b="1" dirty="0">
                <a:solidFill>
                  <a:srgbClr val="0070C0"/>
                </a:solidFill>
                <a:latin typeface="Comic Sans MS" panose="030F0702030302020204" pitchFamily="66" charset="0"/>
              </a:rPr>
              <a:t>b</a:t>
            </a:r>
            <a:r>
              <a:rPr lang="es-ES" sz="2700" b="1" baseline="-25000" dirty="0">
                <a:solidFill>
                  <a:srgbClr val="0070C0"/>
                </a:solidFill>
                <a:latin typeface="Comic Sans MS" panose="030F0702030302020204" pitchFamily="66" charset="0"/>
              </a:rPr>
              <a:t>i</a:t>
            </a:r>
            <a:r>
              <a:rPr lang="es-ES" sz="2700" dirty="0">
                <a:latin typeface="Comic Sans MS" panose="030F0702030302020204" pitchFamily="66" charset="0"/>
                <a:ea typeface="Yu Mincho Light" panose="02020300000000000000" pitchFamily="18" charset="-128"/>
              </a:rPr>
              <a:t>≠0, </a:t>
            </a:r>
            <a:r>
              <a:rPr lang="es-ES" sz="2700" dirty="0">
                <a:solidFill>
                  <a:srgbClr val="7030A0"/>
                </a:solidFill>
                <a:latin typeface="Comic Sans MS" panose="030F0702030302020204" pitchFamily="66" charset="0"/>
              </a:rPr>
              <a:t>b</a:t>
            </a:r>
            <a:r>
              <a:rPr lang="es-ES" sz="2700" baseline="-25000" dirty="0">
                <a:solidFill>
                  <a:srgbClr val="7030A0"/>
                </a:solidFill>
                <a:latin typeface="Comic Sans MS" panose="030F0702030302020204" pitchFamily="66" charset="0"/>
              </a:rPr>
              <a:t>j</a:t>
            </a:r>
            <a:r>
              <a:rPr lang="es-ES" sz="2700" dirty="0">
                <a:latin typeface="Comic Sans MS" panose="030F0702030302020204" pitchFamily="66" charset="0"/>
                <a:ea typeface="Yu Mincho Light" panose="02020300000000000000" pitchFamily="18" charset="-128"/>
              </a:rPr>
              <a:t>≠0, and </a:t>
            </a:r>
            <a:r>
              <a:rPr lang="es-ES" sz="2700" dirty="0" err="1">
                <a:latin typeface="Comic Sans MS" panose="030F0702030302020204" pitchFamily="66" charset="0"/>
                <a:ea typeface="Yu Mincho Light" panose="02020300000000000000" pitchFamily="18" charset="-128"/>
              </a:rPr>
              <a:t>we</a:t>
            </a:r>
            <a:r>
              <a:rPr lang="es-ES" sz="2700" dirty="0">
                <a:latin typeface="Comic Sans MS" panose="030F0702030302020204" pitchFamily="66" charset="0"/>
                <a:ea typeface="Yu Mincho Light" panose="02020300000000000000" pitchFamily="18" charset="-128"/>
              </a:rPr>
              <a:t> </a:t>
            </a:r>
            <a:r>
              <a:rPr lang="es-ES" sz="2700" dirty="0" err="1">
                <a:latin typeface="Comic Sans MS" panose="030F0702030302020204" pitchFamily="66" charset="0"/>
                <a:ea typeface="Yu Mincho Light" panose="02020300000000000000" pitchFamily="18" charset="-128"/>
              </a:rPr>
              <a:t>want</a:t>
            </a:r>
            <a:r>
              <a:rPr lang="es-ES" sz="2700" dirty="0">
                <a:latin typeface="Comic Sans MS" panose="030F0702030302020204" pitchFamily="66" charset="0"/>
                <a:ea typeface="Yu Mincho Light" panose="02020300000000000000" pitchFamily="18" charset="-128"/>
              </a:rPr>
              <a:t> to use  </a:t>
            </a:r>
            <a:r>
              <a:rPr lang="es-ES" sz="2700" b="1" dirty="0" err="1">
                <a:solidFill>
                  <a:srgbClr val="0070C0"/>
                </a:solidFill>
                <a:latin typeface="Comic Sans MS" panose="030F0702030302020204" pitchFamily="66" charset="0"/>
              </a:rPr>
              <a:t>b</a:t>
            </a:r>
            <a:r>
              <a:rPr lang="es-ES" sz="2700" b="1" baseline="-25000" dirty="0" err="1">
                <a:solidFill>
                  <a:srgbClr val="0070C0"/>
                </a:solidFill>
                <a:latin typeface="Comic Sans MS" panose="030F0702030302020204" pitchFamily="66" charset="0"/>
              </a:rPr>
              <a:t>i</a:t>
            </a:r>
            <a:r>
              <a:rPr lang="es-ES" sz="2700" dirty="0">
                <a:solidFill>
                  <a:srgbClr val="0070C0"/>
                </a:solidFill>
                <a:latin typeface="Comic Sans MS" panose="030F0702030302020204" pitchFamily="66" charset="0"/>
                <a:ea typeface="Yu Mincho Light" panose="02020300000000000000" pitchFamily="18" charset="-128"/>
              </a:rPr>
              <a:t>  </a:t>
            </a:r>
            <a:r>
              <a:rPr lang="es-ES" sz="2700" dirty="0">
                <a:latin typeface="Comic Sans MS" panose="030F0702030302020204" pitchFamily="66" charset="0"/>
                <a:ea typeface="Yu Mincho Light" panose="02020300000000000000" pitchFamily="18" charset="-128"/>
              </a:rPr>
              <a:t>to “</a:t>
            </a:r>
            <a:r>
              <a:rPr lang="es-ES" sz="2700" dirty="0" err="1">
                <a:latin typeface="Comic Sans MS" panose="030F0702030302020204" pitchFamily="66" charset="0"/>
                <a:ea typeface="Yu Mincho Light" panose="02020300000000000000" pitchFamily="18" charset="-128"/>
              </a:rPr>
              <a:t>make</a:t>
            </a:r>
            <a:r>
              <a:rPr lang="es-ES" sz="2700" dirty="0">
                <a:latin typeface="Comic Sans MS" panose="030F0702030302020204" pitchFamily="66" charset="0"/>
                <a:ea typeface="Yu Mincho Light" panose="02020300000000000000" pitchFamily="18" charset="-128"/>
              </a:rPr>
              <a:t> </a:t>
            </a:r>
            <a:r>
              <a:rPr lang="es-ES" sz="2700" dirty="0" err="1">
                <a:solidFill>
                  <a:srgbClr val="7030A0"/>
                </a:solidFill>
                <a:latin typeface="Comic Sans MS" panose="030F0702030302020204" pitchFamily="66" charset="0"/>
              </a:rPr>
              <a:t>b</a:t>
            </a:r>
            <a:r>
              <a:rPr lang="es-ES" sz="2700" baseline="-25000" dirty="0" err="1">
                <a:solidFill>
                  <a:srgbClr val="7030A0"/>
                </a:solidFill>
                <a:latin typeface="Comic Sans MS" panose="030F0702030302020204" pitchFamily="66" charset="0"/>
              </a:rPr>
              <a:t>j</a:t>
            </a:r>
            <a:r>
              <a:rPr lang="es-ES" sz="2700" dirty="0">
                <a:latin typeface="Comic Sans MS" panose="030F0702030302020204" pitchFamily="66" charset="0"/>
                <a:ea typeface="Yu Mincho Light" panose="02020300000000000000" pitchFamily="18" charset="-128"/>
              </a:rPr>
              <a:t> </a:t>
            </a:r>
            <a:r>
              <a:rPr lang="es-ES" sz="2700" dirty="0" err="1">
                <a:latin typeface="Comic Sans MS" panose="030F0702030302020204" pitchFamily="66" charset="0"/>
                <a:ea typeface="Yu Mincho Light" panose="02020300000000000000" pitchFamily="18" charset="-128"/>
              </a:rPr>
              <a:t>zero</a:t>
            </a:r>
            <a:r>
              <a:rPr lang="es-ES" sz="2700" dirty="0">
                <a:latin typeface="Comic Sans MS" panose="030F0702030302020204" pitchFamily="66" charset="0"/>
                <a:ea typeface="Yu Mincho Light" panose="02020300000000000000" pitchFamily="18" charset="-128"/>
              </a:rPr>
              <a:t>”</a:t>
            </a:r>
            <a:r>
              <a:rPr lang="es-ES" sz="2700" dirty="0">
                <a:latin typeface="Comic Sans MS" panose="030F0702030302020204" pitchFamily="66" charset="0"/>
              </a:rPr>
              <a:t>,</a:t>
            </a:r>
          </a:p>
          <a:p>
            <a:endParaRPr lang="es-ES" sz="2700" dirty="0">
              <a:latin typeface="Comic Sans MS" panose="030F0702030302020204" pitchFamily="66" charset="0"/>
            </a:endParaRPr>
          </a:p>
          <a:p>
            <a:endParaRPr lang="es-ES" sz="2700" dirty="0">
              <a:latin typeface="Comic Sans MS" panose="030F0702030302020204" pitchFamily="66" charset="0"/>
            </a:endParaRPr>
          </a:p>
          <a:p>
            <a:endParaRPr lang="es-ES" sz="2700" dirty="0">
              <a:latin typeface="Comic Sans MS" panose="030F0702030302020204" pitchFamily="66" charset="0"/>
            </a:endParaRPr>
          </a:p>
          <a:p>
            <a:r>
              <a:rPr lang="es-ES" sz="2700" dirty="0">
                <a:latin typeface="Comic Sans MS" panose="030F0702030302020204" pitchFamily="66" charset="0"/>
              </a:rPr>
              <a:t>  </a:t>
            </a:r>
            <a:r>
              <a:rPr lang="es-ES" sz="2700" dirty="0" err="1">
                <a:latin typeface="Comic Sans MS" panose="030F0702030302020204" pitchFamily="66" charset="0"/>
              </a:rPr>
              <a:t>it</a:t>
            </a:r>
            <a:r>
              <a:rPr lang="es-ES" sz="2700" dirty="0">
                <a:latin typeface="Comic Sans MS" panose="030F0702030302020204" pitchFamily="66" charset="0"/>
              </a:rPr>
              <a:t> </a:t>
            </a:r>
            <a:r>
              <a:rPr lang="es-ES" sz="2700" dirty="0" err="1">
                <a:latin typeface="Comic Sans MS" panose="030F0702030302020204" pitchFamily="66" charset="0"/>
              </a:rPr>
              <a:t>suffices</a:t>
            </a:r>
            <a:r>
              <a:rPr lang="es-ES" sz="2700" dirty="0">
                <a:latin typeface="Comic Sans MS" panose="030F0702030302020204" pitchFamily="66" charset="0"/>
              </a:rPr>
              <a:t> to </a:t>
            </a:r>
            <a:r>
              <a:rPr lang="es-ES" sz="2700" dirty="0" err="1">
                <a:latin typeface="Comic Sans MS" panose="030F0702030302020204" pitchFamily="66" charset="0"/>
              </a:rPr>
              <a:t>apply</a:t>
            </a:r>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e.r.o</a:t>
            </a:r>
            <a:r>
              <a:rPr lang="es-ES" sz="2700" dirty="0">
                <a:latin typeface="Comic Sans MS" panose="030F0702030302020204" pitchFamily="66" charset="0"/>
              </a:rPr>
              <a:t>.  </a:t>
            </a:r>
            <a:r>
              <a:rPr lang="es-ES" sz="2700" dirty="0">
                <a:solidFill>
                  <a:srgbClr val="FF0000"/>
                </a:solidFill>
                <a:latin typeface="Comic Sans MS" panose="030F0702030302020204" pitchFamily="66" charset="0"/>
              </a:rPr>
              <a:t>A</a:t>
            </a:r>
            <a:r>
              <a:rPr lang="es-ES" sz="2700" dirty="0">
                <a:latin typeface="Comic Sans MS" panose="030F0702030302020204" pitchFamily="66" charset="0"/>
              </a:rPr>
              <a:t>                        </a:t>
            </a:r>
            <a:r>
              <a:rPr lang="es-ES" sz="2700" dirty="0" err="1">
                <a:solidFill>
                  <a:srgbClr val="FF0000"/>
                </a:solidFill>
                <a:latin typeface="Comic Sans MS" panose="030F0702030302020204" pitchFamily="66" charset="0"/>
              </a:rPr>
              <a:t>A</a:t>
            </a:r>
            <a:r>
              <a:rPr lang="es-ES" sz="2700" dirty="0">
                <a:solidFill>
                  <a:srgbClr val="FF0000"/>
                </a:solidFill>
                <a:latin typeface="Comic Sans MS" panose="030F0702030302020204" pitchFamily="66" charset="0"/>
              </a:rPr>
              <a:t>’</a:t>
            </a:r>
            <a:r>
              <a:rPr lang="es-ES" sz="2700" dirty="0">
                <a:latin typeface="Comic Sans MS" panose="030F0702030302020204" pitchFamily="66" charset="0"/>
              </a:rPr>
              <a:t>  to “cancel” </a:t>
            </a:r>
            <a:r>
              <a:rPr lang="es-ES" sz="2400" dirty="0" err="1">
                <a:solidFill>
                  <a:srgbClr val="7030A0"/>
                </a:solidFill>
                <a:latin typeface="Comic Sans MS" panose="030F0702030302020204" pitchFamily="66" charset="0"/>
              </a:rPr>
              <a:t>b</a:t>
            </a:r>
            <a:r>
              <a:rPr lang="es-ES" sz="2400" baseline="-25000" dirty="0" err="1">
                <a:solidFill>
                  <a:srgbClr val="7030A0"/>
                </a:solidFill>
                <a:latin typeface="Comic Sans MS" panose="030F0702030302020204" pitchFamily="66" charset="0"/>
              </a:rPr>
              <a:t>j</a:t>
            </a:r>
            <a:r>
              <a:rPr lang="es-ES" sz="2400" baseline="-25000" dirty="0">
                <a:latin typeface="Comic Sans MS" panose="030F0702030302020204" pitchFamily="66" charset="0"/>
              </a:rPr>
              <a:t> </a:t>
            </a:r>
            <a:r>
              <a:rPr lang="es-ES" sz="2400" dirty="0">
                <a:latin typeface="Comic Sans MS" panose="030F0702030302020204" pitchFamily="66" charset="0"/>
              </a:rPr>
              <a:t>.</a:t>
            </a:r>
            <a:endParaRPr lang="es-ES" sz="2700" dirty="0">
              <a:latin typeface="Comic Sans MS" panose="030F0702030302020204" pitchFamily="66" charset="0"/>
            </a:endParaRPr>
          </a:p>
        </p:txBody>
      </p:sp>
      <p:sp>
        <p:nvSpPr>
          <p:cNvPr id="7" name="Abrir corchete 6">
            <a:extLst>
              <a:ext uri="{FF2B5EF4-FFF2-40B4-BE49-F238E27FC236}">
                <a16:creationId xmlns:a16="http://schemas.microsoft.com/office/drawing/2014/main" id="{36F61869-F26F-9821-87B8-ACCEF495C4AE}"/>
              </a:ext>
            </a:extLst>
          </p:cNvPr>
          <p:cNvSpPr/>
          <p:nvPr/>
        </p:nvSpPr>
        <p:spPr>
          <a:xfrm>
            <a:off x="830752" y="1709309"/>
            <a:ext cx="70783" cy="2530800"/>
          </a:xfrm>
          <a:prstGeom prst="leftBracket">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8" name="Cerrar corchete 7">
            <a:extLst>
              <a:ext uri="{FF2B5EF4-FFF2-40B4-BE49-F238E27FC236}">
                <a16:creationId xmlns:a16="http://schemas.microsoft.com/office/drawing/2014/main" id="{247ACD62-FEFE-3D0A-635C-24E9611D1ADC}"/>
              </a:ext>
            </a:extLst>
          </p:cNvPr>
          <p:cNvSpPr/>
          <p:nvPr/>
        </p:nvSpPr>
        <p:spPr>
          <a:xfrm>
            <a:off x="1496187" y="1709309"/>
            <a:ext cx="70783" cy="2530800"/>
          </a:xfrm>
          <a:prstGeom prst="rightBracket">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9" name="CuadroTexto 8">
            <a:extLst>
              <a:ext uri="{FF2B5EF4-FFF2-40B4-BE49-F238E27FC236}">
                <a16:creationId xmlns:a16="http://schemas.microsoft.com/office/drawing/2014/main" id="{1BBEDD3C-2E22-0E57-317F-D64572C5D1AB}"/>
              </a:ext>
            </a:extLst>
          </p:cNvPr>
          <p:cNvSpPr txBox="1"/>
          <p:nvPr/>
        </p:nvSpPr>
        <p:spPr>
          <a:xfrm>
            <a:off x="830752" y="1737847"/>
            <a:ext cx="2470356" cy="2739211"/>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a:t>
            </a:r>
            <a:r>
              <a:rPr lang="es-ES" sz="2400" dirty="0">
                <a:latin typeface="Comic Sans MS" panose="030F0702030302020204" pitchFamily="66" charset="0"/>
              </a:rPr>
              <a:t>b</a:t>
            </a:r>
            <a:r>
              <a:rPr lang="es-ES" sz="2400" baseline="-25000" dirty="0">
                <a:latin typeface="Comic Sans MS" panose="030F0702030302020204" pitchFamily="66" charset="0"/>
              </a:rPr>
              <a:t>1</a:t>
            </a:r>
            <a:r>
              <a:rPr lang="es-ES" sz="2400" dirty="0">
                <a:latin typeface="Comic Sans MS" panose="030F0702030302020204" pitchFamily="66" charset="0"/>
              </a:rPr>
              <a:t>               </a:t>
            </a:r>
          </a:p>
          <a:p>
            <a:r>
              <a:rPr lang="es-ES" sz="2400" dirty="0">
                <a:latin typeface="Comic Sans MS" panose="030F0702030302020204" pitchFamily="66" charset="0"/>
              </a:rPr>
              <a:t>  …         </a:t>
            </a:r>
          </a:p>
          <a:p>
            <a:r>
              <a:rPr lang="es-ES" sz="2400" dirty="0">
                <a:latin typeface="Comic Sans MS" panose="030F0702030302020204" pitchFamily="66" charset="0"/>
              </a:rPr>
              <a:t>  </a:t>
            </a:r>
            <a:r>
              <a:rPr lang="es-ES" sz="2400" b="1" dirty="0" err="1">
                <a:solidFill>
                  <a:srgbClr val="0070C0"/>
                </a:solidFill>
                <a:latin typeface="Comic Sans MS" panose="030F0702030302020204" pitchFamily="66" charset="0"/>
              </a:rPr>
              <a:t>b</a:t>
            </a:r>
            <a:r>
              <a:rPr lang="es-ES" sz="2400" b="1" baseline="-25000" dirty="0" err="1">
                <a:solidFill>
                  <a:srgbClr val="0070C0"/>
                </a:solidFill>
                <a:latin typeface="Comic Sans MS" panose="030F0702030302020204" pitchFamily="66" charset="0"/>
              </a:rPr>
              <a:t>i</a:t>
            </a:r>
            <a:endParaRPr lang="es-ES" sz="2400" b="1" baseline="-25000" dirty="0">
              <a:solidFill>
                <a:srgbClr val="0070C0"/>
              </a:solidFill>
              <a:latin typeface="Comic Sans MS" panose="030F0702030302020204" pitchFamily="66" charset="0"/>
            </a:endParaRPr>
          </a:p>
          <a:p>
            <a:r>
              <a:rPr lang="es-ES" sz="2400" dirty="0">
                <a:latin typeface="Comic Sans MS" panose="030F0702030302020204" pitchFamily="66" charset="0"/>
              </a:rPr>
              <a:t>  …</a:t>
            </a:r>
          </a:p>
          <a:p>
            <a:r>
              <a:rPr lang="es-ES" sz="2400" dirty="0">
                <a:latin typeface="Comic Sans MS" panose="030F0702030302020204" pitchFamily="66" charset="0"/>
              </a:rPr>
              <a:t>  </a:t>
            </a:r>
            <a:r>
              <a:rPr lang="es-ES" sz="2400" dirty="0" err="1">
                <a:solidFill>
                  <a:srgbClr val="7030A0"/>
                </a:solidFill>
                <a:latin typeface="Comic Sans MS" panose="030F0702030302020204" pitchFamily="66" charset="0"/>
              </a:rPr>
              <a:t>b</a:t>
            </a:r>
            <a:r>
              <a:rPr lang="es-ES" sz="2400" baseline="-25000" dirty="0" err="1">
                <a:solidFill>
                  <a:srgbClr val="7030A0"/>
                </a:solidFill>
                <a:latin typeface="Comic Sans MS" panose="030F0702030302020204" pitchFamily="66" charset="0"/>
              </a:rPr>
              <a:t>j</a:t>
            </a:r>
            <a:endParaRPr lang="es-ES" sz="2400" baseline="-25000" dirty="0">
              <a:solidFill>
                <a:srgbClr val="7030A0"/>
              </a:solidFill>
              <a:latin typeface="Comic Sans MS" panose="030F0702030302020204" pitchFamily="66" charset="0"/>
            </a:endParaRPr>
          </a:p>
          <a:p>
            <a:r>
              <a:rPr lang="es-ES" sz="2400" dirty="0">
                <a:latin typeface="Comic Sans MS" panose="030F0702030302020204" pitchFamily="66" charset="0"/>
              </a:rPr>
              <a:t>  … </a:t>
            </a:r>
            <a:r>
              <a:rPr lang="es-ES" sz="3200" dirty="0">
                <a:latin typeface="Comic Sans MS" panose="030F0702030302020204" pitchFamily="66" charset="0"/>
              </a:rPr>
              <a:t> </a:t>
            </a:r>
          </a:p>
          <a:p>
            <a:endParaRPr lang="es-ES" sz="2000" dirty="0">
              <a:solidFill>
                <a:schemeClr val="accent1">
                  <a:lumMod val="75000"/>
                </a:schemeClr>
              </a:solidFill>
              <a:latin typeface="Comic Sans MS" panose="030F0702030302020204" pitchFamily="66" charset="0"/>
            </a:endParaRPr>
          </a:p>
        </p:txBody>
      </p:sp>
      <p:sp>
        <p:nvSpPr>
          <p:cNvPr id="10" name="CuadroTexto 9">
            <a:extLst>
              <a:ext uri="{FF2B5EF4-FFF2-40B4-BE49-F238E27FC236}">
                <a16:creationId xmlns:a16="http://schemas.microsoft.com/office/drawing/2014/main" id="{BA8083F1-196C-C8DE-294D-D554B50DACBF}"/>
              </a:ext>
            </a:extLst>
          </p:cNvPr>
          <p:cNvSpPr txBox="1"/>
          <p:nvPr/>
        </p:nvSpPr>
        <p:spPr>
          <a:xfrm>
            <a:off x="5891191" y="4075511"/>
            <a:ext cx="2362483" cy="523220"/>
          </a:xfrm>
          <a:prstGeom prst="rect">
            <a:avLst/>
          </a:prstGeom>
          <a:noFill/>
        </p:spPr>
        <p:txBody>
          <a:bodyPr wrap="square" rtlCol="0">
            <a:spAutoFit/>
          </a:bodyPr>
          <a:lstStyle/>
          <a:p>
            <a:r>
              <a:rPr lang="es-ES" sz="2800" dirty="0" err="1">
                <a:solidFill>
                  <a:srgbClr val="FF0000"/>
                </a:solidFill>
                <a:latin typeface="Comic Sans MS" panose="030F0702030302020204" pitchFamily="66" charset="0"/>
              </a:rPr>
              <a:t>r</a:t>
            </a:r>
            <a:r>
              <a:rPr lang="es-ES" sz="2800" baseline="-25000" dirty="0" err="1">
                <a:solidFill>
                  <a:srgbClr val="FF0000"/>
                </a:solidFill>
                <a:latin typeface="Comic Sans MS" panose="030F0702030302020204" pitchFamily="66" charset="0"/>
              </a:rPr>
              <a:t>j</a:t>
            </a:r>
            <a:r>
              <a:rPr lang="es-ES" sz="2800" dirty="0">
                <a:solidFill>
                  <a:srgbClr val="FF0000"/>
                </a:solidFill>
                <a:latin typeface="Comic Sans MS" panose="030F0702030302020204" pitchFamily="66" charset="0"/>
              </a:rPr>
              <a:t>- (</a:t>
            </a:r>
            <a:r>
              <a:rPr lang="es-ES" sz="2800" dirty="0" err="1">
                <a:solidFill>
                  <a:srgbClr val="7030A0"/>
                </a:solidFill>
                <a:latin typeface="Comic Sans MS" panose="030F0702030302020204" pitchFamily="66" charset="0"/>
              </a:rPr>
              <a:t>b</a:t>
            </a:r>
            <a:r>
              <a:rPr lang="es-ES" sz="2800" baseline="-25000" dirty="0" err="1">
                <a:solidFill>
                  <a:srgbClr val="7030A0"/>
                </a:solidFill>
                <a:latin typeface="Comic Sans MS" panose="030F0702030302020204" pitchFamily="66" charset="0"/>
              </a:rPr>
              <a:t>j</a:t>
            </a:r>
            <a:r>
              <a:rPr lang="es-ES" sz="2800" baseline="-25000" dirty="0">
                <a:latin typeface="Comic Sans MS" panose="030F0702030302020204" pitchFamily="66" charset="0"/>
              </a:rPr>
              <a:t> </a:t>
            </a:r>
            <a:r>
              <a:rPr lang="es-ES" sz="2800" dirty="0">
                <a:solidFill>
                  <a:srgbClr val="FF0000"/>
                </a:solidFill>
                <a:latin typeface="Comic Sans MS" panose="030F0702030302020204" pitchFamily="66" charset="0"/>
              </a:rPr>
              <a:t>/</a:t>
            </a:r>
            <a:r>
              <a:rPr lang="es-ES" sz="2800" baseline="-25000" dirty="0">
                <a:latin typeface="Comic Sans MS" panose="030F0702030302020204" pitchFamily="66" charset="0"/>
              </a:rPr>
              <a:t> </a:t>
            </a:r>
            <a:r>
              <a:rPr lang="es-ES" sz="2800" b="1" dirty="0" err="1">
                <a:solidFill>
                  <a:srgbClr val="0070C0"/>
                </a:solidFill>
                <a:latin typeface="Comic Sans MS" panose="030F0702030302020204" pitchFamily="66" charset="0"/>
              </a:rPr>
              <a:t>b</a:t>
            </a:r>
            <a:r>
              <a:rPr lang="es-ES" sz="2800" b="1" baseline="-25000" dirty="0" err="1">
                <a:solidFill>
                  <a:srgbClr val="0070C0"/>
                </a:solidFill>
                <a:latin typeface="Comic Sans MS" panose="030F0702030302020204" pitchFamily="66" charset="0"/>
              </a:rPr>
              <a:t>i</a:t>
            </a:r>
            <a:r>
              <a:rPr lang="es-ES" sz="2800" dirty="0">
                <a:solidFill>
                  <a:srgbClr val="FF0000"/>
                </a:solidFill>
                <a:latin typeface="Comic Sans MS" panose="030F0702030302020204" pitchFamily="66" charset="0"/>
              </a:rPr>
              <a:t>)</a:t>
            </a:r>
            <a:r>
              <a:rPr lang="es-ES" sz="2800" baseline="-25000" dirty="0">
                <a:solidFill>
                  <a:srgbClr val="FF0000"/>
                </a:solidFill>
                <a:latin typeface="Comic Sans MS" panose="030F0702030302020204" pitchFamily="66" charset="0"/>
              </a:rPr>
              <a:t> </a:t>
            </a:r>
            <a:r>
              <a:rPr lang="es-ES" sz="2800" dirty="0" err="1">
                <a:solidFill>
                  <a:srgbClr val="FF0000"/>
                </a:solidFill>
                <a:latin typeface="Comic Sans MS" panose="030F0702030302020204" pitchFamily="66" charset="0"/>
              </a:rPr>
              <a:t>r</a:t>
            </a:r>
            <a:r>
              <a:rPr lang="es-ES" sz="2800" baseline="-25000" dirty="0" err="1">
                <a:solidFill>
                  <a:srgbClr val="FF0000"/>
                </a:solidFill>
                <a:latin typeface="Comic Sans MS" panose="030F0702030302020204" pitchFamily="66" charset="0"/>
              </a:rPr>
              <a:t>i</a:t>
            </a:r>
            <a:endParaRPr lang="es-ES" sz="2800" baseline="-25000" dirty="0">
              <a:solidFill>
                <a:srgbClr val="FF0000"/>
              </a:solidFill>
              <a:latin typeface="Comic Sans MS" panose="030F0702030302020204" pitchFamily="66" charset="0"/>
            </a:endParaRPr>
          </a:p>
        </p:txBody>
      </p:sp>
      <p:cxnSp>
        <p:nvCxnSpPr>
          <p:cNvPr id="11" name="Conector recto de flecha 10">
            <a:extLst>
              <a:ext uri="{FF2B5EF4-FFF2-40B4-BE49-F238E27FC236}">
                <a16:creationId xmlns:a16="http://schemas.microsoft.com/office/drawing/2014/main" id="{C88D8099-5D7E-3762-3BA5-0621503658A3}"/>
              </a:ext>
            </a:extLst>
          </p:cNvPr>
          <p:cNvCxnSpPr>
            <a:cxnSpLocks/>
          </p:cNvCxnSpPr>
          <p:nvPr/>
        </p:nvCxnSpPr>
        <p:spPr>
          <a:xfrm>
            <a:off x="5891191" y="4677113"/>
            <a:ext cx="2272048" cy="0"/>
          </a:xfrm>
          <a:prstGeom prst="straightConnector1">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CuadroTexto 12">
            <a:extLst>
              <a:ext uri="{FF2B5EF4-FFF2-40B4-BE49-F238E27FC236}">
                <a16:creationId xmlns:a16="http://schemas.microsoft.com/office/drawing/2014/main" id="{DBB613F4-C331-D1D0-F08B-9C4936E1BCC1}"/>
              </a:ext>
            </a:extLst>
          </p:cNvPr>
          <p:cNvSpPr txBox="1"/>
          <p:nvPr/>
        </p:nvSpPr>
        <p:spPr>
          <a:xfrm>
            <a:off x="533684" y="5134099"/>
            <a:ext cx="11273128" cy="1754326"/>
          </a:xfrm>
          <a:prstGeom prst="rect">
            <a:avLst/>
          </a:prstGeom>
          <a:noFill/>
        </p:spPr>
        <p:txBody>
          <a:bodyPr wrap="square" rtlCol="0">
            <a:spAutoFit/>
          </a:bodyPr>
          <a:lstStyle/>
          <a:p>
            <a:r>
              <a:rPr lang="es-ES" dirty="0"/>
              <a:t>   </a:t>
            </a:r>
            <a:r>
              <a:rPr lang="es-ES" sz="2700" dirty="0" err="1">
                <a:latin typeface="Comic Sans MS" panose="030F0702030302020204" pitchFamily="66" charset="0"/>
              </a:rPr>
              <a:t>Indeed</a:t>
            </a:r>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matrix</a:t>
            </a:r>
            <a:r>
              <a:rPr lang="es-ES" sz="2700" dirty="0">
                <a:latin typeface="Comic Sans MS" panose="030F0702030302020204" pitchFamily="66" charset="0"/>
              </a:rPr>
              <a:t> </a:t>
            </a:r>
            <a:r>
              <a:rPr lang="es-ES" sz="2700" dirty="0" err="1">
                <a:latin typeface="Comic Sans MS" panose="030F0702030302020204" pitchFamily="66" charset="0"/>
              </a:rPr>
              <a:t>entry</a:t>
            </a:r>
            <a:r>
              <a:rPr lang="es-ES" sz="2700" dirty="0">
                <a:latin typeface="Comic Sans MS" panose="030F0702030302020204" pitchFamily="66" charset="0"/>
              </a:rPr>
              <a:t> in </a:t>
            </a:r>
            <a:r>
              <a:rPr lang="es-ES" sz="2700" dirty="0" err="1">
                <a:latin typeface="Comic Sans MS" panose="030F0702030302020204" pitchFamily="66" charset="0"/>
              </a:rPr>
              <a:t>row</a:t>
            </a:r>
            <a:r>
              <a:rPr lang="es-ES" sz="2700" dirty="0">
                <a:latin typeface="Comic Sans MS" panose="030F0702030302020204" pitchFamily="66" charset="0"/>
              </a:rPr>
              <a:t> j </a:t>
            </a:r>
            <a:r>
              <a:rPr lang="es-ES" sz="2700" dirty="0" err="1">
                <a:latin typeface="Comic Sans MS" panose="030F0702030302020204" pitchFamily="66" charset="0"/>
              </a:rPr>
              <a:t>of</a:t>
            </a:r>
            <a:r>
              <a:rPr lang="es-ES" sz="2700" dirty="0">
                <a:latin typeface="Comic Sans MS" panose="030F0702030302020204" pitchFamily="66" charset="0"/>
              </a:rPr>
              <a:t> A’, in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considered</a:t>
            </a:r>
            <a:r>
              <a:rPr lang="es-ES" sz="2700" dirty="0">
                <a:latin typeface="Comic Sans MS" panose="030F0702030302020204" pitchFamily="66" charset="0"/>
              </a:rPr>
              <a:t> </a:t>
            </a:r>
            <a:r>
              <a:rPr lang="es-ES" sz="2700" dirty="0" err="1">
                <a:latin typeface="Comic Sans MS" panose="030F0702030302020204" pitchFamily="66" charset="0"/>
              </a:rPr>
              <a:t>column</a:t>
            </a:r>
            <a:r>
              <a:rPr lang="es-ES" sz="2700" dirty="0">
                <a:latin typeface="Comic Sans MS" panose="030F0702030302020204" pitchFamily="66" charset="0"/>
              </a:rPr>
              <a:t>,  </a:t>
            </a:r>
          </a:p>
          <a:p>
            <a:r>
              <a:rPr lang="es-ES" sz="2700" dirty="0">
                <a:latin typeface="Comic Sans MS" panose="030F0702030302020204" pitchFamily="66" charset="0"/>
              </a:rPr>
              <a:t> </a:t>
            </a:r>
            <a:r>
              <a:rPr lang="es-ES" sz="2700" dirty="0" err="1">
                <a:latin typeface="Comic Sans MS" panose="030F0702030302020204" pitchFamily="66" charset="0"/>
              </a:rPr>
              <a:t>will</a:t>
            </a:r>
            <a:r>
              <a:rPr lang="es-ES" sz="2700" dirty="0">
                <a:latin typeface="Comic Sans MS" panose="030F0702030302020204" pitchFamily="66" charset="0"/>
              </a:rPr>
              <a:t> be </a:t>
            </a:r>
            <a:r>
              <a:rPr lang="es-ES" sz="2700" dirty="0" err="1">
                <a:latin typeface="Comic Sans MS" panose="030F0702030302020204" pitchFamily="66" charset="0"/>
              </a:rPr>
              <a:t>equal</a:t>
            </a:r>
            <a:r>
              <a:rPr lang="es-ES" sz="2700" dirty="0">
                <a:latin typeface="Comic Sans MS" panose="030F0702030302020204" pitchFamily="66" charset="0"/>
              </a:rPr>
              <a:t> to:</a:t>
            </a:r>
          </a:p>
          <a:p>
            <a:r>
              <a:rPr lang="es-ES" sz="2700" dirty="0">
                <a:latin typeface="Comic Sans MS" panose="030F0702030302020204" pitchFamily="66" charset="0"/>
              </a:rPr>
              <a:t>  </a:t>
            </a:r>
          </a:p>
          <a:p>
            <a:endParaRPr lang="es-ES" sz="2700" dirty="0">
              <a:latin typeface="Comic Sans MS" panose="030F0702030302020204" pitchFamily="66" charset="0"/>
            </a:endParaRPr>
          </a:p>
        </p:txBody>
      </p:sp>
      <p:sp>
        <p:nvSpPr>
          <p:cNvPr id="14" name="CuadroTexto 13">
            <a:extLst>
              <a:ext uri="{FF2B5EF4-FFF2-40B4-BE49-F238E27FC236}">
                <a16:creationId xmlns:a16="http://schemas.microsoft.com/office/drawing/2014/main" id="{8AAD10FA-E598-ACA3-A9BA-1722D98D920B}"/>
              </a:ext>
            </a:extLst>
          </p:cNvPr>
          <p:cNvSpPr txBox="1"/>
          <p:nvPr/>
        </p:nvSpPr>
        <p:spPr>
          <a:xfrm>
            <a:off x="4189041" y="5982646"/>
            <a:ext cx="4311864" cy="523220"/>
          </a:xfrm>
          <a:prstGeom prst="rect">
            <a:avLst/>
          </a:prstGeom>
          <a:noFill/>
        </p:spPr>
        <p:txBody>
          <a:bodyPr wrap="square" rtlCol="0">
            <a:spAutoFit/>
          </a:bodyPr>
          <a:lstStyle/>
          <a:p>
            <a:r>
              <a:rPr lang="es-ES" sz="2800" dirty="0" err="1">
                <a:solidFill>
                  <a:srgbClr val="7030A0"/>
                </a:solidFill>
                <a:latin typeface="Comic Sans MS" panose="030F0702030302020204" pitchFamily="66" charset="0"/>
              </a:rPr>
              <a:t>b</a:t>
            </a:r>
            <a:r>
              <a:rPr lang="es-ES" sz="2800" baseline="-25000" dirty="0" err="1">
                <a:solidFill>
                  <a:srgbClr val="7030A0"/>
                </a:solidFill>
                <a:latin typeface="Comic Sans MS" panose="030F0702030302020204" pitchFamily="66" charset="0"/>
              </a:rPr>
              <a:t>j</a:t>
            </a:r>
            <a:r>
              <a:rPr lang="es-ES" sz="2800" dirty="0">
                <a:latin typeface="Comic Sans MS" panose="030F0702030302020204" pitchFamily="66" charset="0"/>
              </a:rPr>
              <a:t>- (</a:t>
            </a:r>
            <a:r>
              <a:rPr lang="es-ES" sz="2800" dirty="0" err="1">
                <a:solidFill>
                  <a:srgbClr val="7030A0"/>
                </a:solidFill>
                <a:latin typeface="Comic Sans MS" panose="030F0702030302020204" pitchFamily="66" charset="0"/>
              </a:rPr>
              <a:t>b</a:t>
            </a:r>
            <a:r>
              <a:rPr lang="es-ES" sz="2800" baseline="-25000" dirty="0" err="1">
                <a:solidFill>
                  <a:srgbClr val="7030A0"/>
                </a:solidFill>
                <a:latin typeface="Comic Sans MS" panose="030F0702030302020204" pitchFamily="66" charset="0"/>
              </a:rPr>
              <a:t>j</a:t>
            </a:r>
            <a:r>
              <a:rPr lang="es-ES" sz="2800" baseline="-25000" dirty="0">
                <a:latin typeface="Comic Sans MS" panose="030F0702030302020204" pitchFamily="66" charset="0"/>
              </a:rPr>
              <a:t> </a:t>
            </a:r>
            <a:r>
              <a:rPr lang="es-ES" sz="2800" dirty="0">
                <a:latin typeface="Comic Sans MS" panose="030F0702030302020204" pitchFamily="66" charset="0"/>
              </a:rPr>
              <a:t>/</a:t>
            </a:r>
            <a:r>
              <a:rPr lang="es-ES" sz="2800" baseline="-25000" dirty="0">
                <a:latin typeface="Comic Sans MS" panose="030F0702030302020204" pitchFamily="66" charset="0"/>
              </a:rPr>
              <a:t> </a:t>
            </a:r>
            <a:r>
              <a:rPr lang="es-ES" sz="2800" b="1" dirty="0" err="1">
                <a:solidFill>
                  <a:srgbClr val="0070C0"/>
                </a:solidFill>
                <a:latin typeface="Comic Sans MS" panose="030F0702030302020204" pitchFamily="66" charset="0"/>
              </a:rPr>
              <a:t>b</a:t>
            </a:r>
            <a:r>
              <a:rPr lang="es-ES" sz="2800" b="1" baseline="-25000" dirty="0" err="1">
                <a:solidFill>
                  <a:srgbClr val="0070C0"/>
                </a:solidFill>
                <a:latin typeface="Comic Sans MS" panose="030F0702030302020204" pitchFamily="66" charset="0"/>
              </a:rPr>
              <a:t>i</a:t>
            </a:r>
            <a:r>
              <a:rPr lang="es-ES" sz="2800" dirty="0">
                <a:latin typeface="Comic Sans MS" panose="030F0702030302020204" pitchFamily="66" charset="0"/>
              </a:rPr>
              <a:t>)</a:t>
            </a:r>
            <a:r>
              <a:rPr lang="es-ES" sz="2800" baseline="-25000" dirty="0">
                <a:latin typeface="Comic Sans MS" panose="030F0702030302020204" pitchFamily="66" charset="0"/>
              </a:rPr>
              <a:t> </a:t>
            </a:r>
            <a:r>
              <a:rPr lang="es-ES" sz="2800" b="1" dirty="0" err="1">
                <a:solidFill>
                  <a:srgbClr val="0070C0"/>
                </a:solidFill>
                <a:latin typeface="Comic Sans MS" panose="030F0702030302020204" pitchFamily="66" charset="0"/>
              </a:rPr>
              <a:t>b</a:t>
            </a:r>
            <a:r>
              <a:rPr lang="es-ES" sz="2800" b="1" baseline="-25000" dirty="0" err="1">
                <a:solidFill>
                  <a:srgbClr val="0070C0"/>
                </a:solidFill>
                <a:latin typeface="Comic Sans MS" panose="030F0702030302020204" pitchFamily="66" charset="0"/>
              </a:rPr>
              <a:t>i</a:t>
            </a:r>
            <a:r>
              <a:rPr lang="es-ES" sz="2800" b="1" baseline="-25000" dirty="0">
                <a:solidFill>
                  <a:srgbClr val="0070C0"/>
                </a:solidFill>
                <a:latin typeface="Comic Sans MS" panose="030F0702030302020204" pitchFamily="66" charset="0"/>
              </a:rPr>
              <a:t> </a:t>
            </a:r>
            <a:r>
              <a:rPr lang="es-ES" sz="2800" b="1" dirty="0">
                <a:latin typeface="Comic Sans MS" panose="030F0702030302020204" pitchFamily="66" charset="0"/>
              </a:rPr>
              <a:t>=</a:t>
            </a:r>
            <a:r>
              <a:rPr lang="es-ES" sz="2800" dirty="0">
                <a:solidFill>
                  <a:srgbClr val="7030A0"/>
                </a:solidFill>
                <a:latin typeface="Comic Sans MS" panose="030F0702030302020204" pitchFamily="66" charset="0"/>
              </a:rPr>
              <a:t> </a:t>
            </a:r>
            <a:r>
              <a:rPr lang="es-ES" sz="2800" dirty="0" err="1">
                <a:solidFill>
                  <a:srgbClr val="7030A0"/>
                </a:solidFill>
                <a:latin typeface="Comic Sans MS" panose="030F0702030302020204" pitchFamily="66" charset="0"/>
              </a:rPr>
              <a:t>b</a:t>
            </a:r>
            <a:r>
              <a:rPr lang="es-ES" sz="2800" baseline="-25000" dirty="0" err="1">
                <a:solidFill>
                  <a:srgbClr val="7030A0"/>
                </a:solidFill>
                <a:latin typeface="Comic Sans MS" panose="030F0702030302020204" pitchFamily="66" charset="0"/>
              </a:rPr>
              <a:t>j</a:t>
            </a:r>
            <a:r>
              <a:rPr lang="es-ES" sz="2800" dirty="0">
                <a:latin typeface="Comic Sans MS" panose="030F0702030302020204" pitchFamily="66" charset="0"/>
              </a:rPr>
              <a:t>- </a:t>
            </a:r>
            <a:r>
              <a:rPr lang="es-ES" sz="2800" dirty="0" err="1">
                <a:solidFill>
                  <a:srgbClr val="7030A0"/>
                </a:solidFill>
                <a:latin typeface="Comic Sans MS" panose="030F0702030302020204" pitchFamily="66" charset="0"/>
              </a:rPr>
              <a:t>b</a:t>
            </a:r>
            <a:r>
              <a:rPr lang="es-ES" sz="2800" baseline="-25000" dirty="0" err="1">
                <a:solidFill>
                  <a:srgbClr val="7030A0"/>
                </a:solidFill>
                <a:latin typeface="Comic Sans MS" panose="030F0702030302020204" pitchFamily="66" charset="0"/>
              </a:rPr>
              <a:t>j</a:t>
            </a:r>
            <a:r>
              <a:rPr lang="es-ES" sz="2800" baseline="-25000" dirty="0">
                <a:solidFill>
                  <a:srgbClr val="7030A0"/>
                </a:solidFill>
                <a:latin typeface="Comic Sans MS" panose="030F0702030302020204" pitchFamily="66" charset="0"/>
              </a:rPr>
              <a:t> </a:t>
            </a:r>
            <a:r>
              <a:rPr lang="es-ES" sz="2800" dirty="0">
                <a:latin typeface="Comic Sans MS" panose="030F0702030302020204" pitchFamily="66" charset="0"/>
              </a:rPr>
              <a:t>= 0.</a:t>
            </a:r>
            <a:r>
              <a:rPr lang="es-ES" sz="2800" b="1" dirty="0">
                <a:solidFill>
                  <a:srgbClr val="0070C0"/>
                </a:solidFill>
                <a:latin typeface="Comic Sans MS" panose="030F0702030302020204" pitchFamily="66" charset="0"/>
              </a:rPr>
              <a:t> </a:t>
            </a:r>
          </a:p>
        </p:txBody>
      </p:sp>
      <p:sp>
        <p:nvSpPr>
          <p:cNvPr id="12" name="Título 1">
            <a:extLst>
              <a:ext uri="{FF2B5EF4-FFF2-40B4-BE49-F238E27FC236}">
                <a16:creationId xmlns:a16="http://schemas.microsoft.com/office/drawing/2014/main" id="{575572ED-320F-889C-E632-AF5F8E8304BF}"/>
              </a:ext>
            </a:extLst>
          </p:cNvPr>
          <p:cNvSpPr>
            <a:spLocks noGrp="1"/>
          </p:cNvSpPr>
          <p:nvPr>
            <p:ph type="title"/>
          </p:nvPr>
        </p:nvSpPr>
        <p:spPr>
          <a:xfrm>
            <a:off x="57600" y="287087"/>
            <a:ext cx="12099636" cy="793719"/>
          </a:xfrm>
          <a:pattFill prst="weave">
            <a:fgClr>
              <a:schemeClr val="accent1"/>
            </a:fgClr>
            <a:bgClr>
              <a:schemeClr val="bg1"/>
            </a:bgClr>
          </a:pattFill>
        </p:spPr>
        <p:txBody>
          <a:bodyPr>
            <a:normAutofit/>
          </a:bodyPr>
          <a:lstStyle/>
          <a:p>
            <a:pPr algn="ctr"/>
            <a:r>
              <a:rPr lang="es-ES" dirty="0">
                <a:solidFill>
                  <a:srgbClr val="7030A0"/>
                </a:solidFill>
              </a:rPr>
              <a:t>… </a:t>
            </a:r>
            <a:r>
              <a:rPr lang="es-ES" dirty="0" err="1">
                <a:solidFill>
                  <a:srgbClr val="7030A0"/>
                </a:solidFill>
              </a:rPr>
              <a:t>an</a:t>
            </a:r>
            <a:r>
              <a:rPr lang="es-ES" dirty="0">
                <a:solidFill>
                  <a:srgbClr val="7030A0"/>
                </a:solidFill>
              </a:rPr>
              <a:t> </a:t>
            </a:r>
            <a:r>
              <a:rPr lang="es-ES" dirty="0" err="1">
                <a:solidFill>
                  <a:srgbClr val="7030A0"/>
                </a:solidFill>
              </a:rPr>
              <a:t>algorithm</a:t>
            </a:r>
            <a:r>
              <a:rPr lang="es-ES" dirty="0">
                <a:solidFill>
                  <a:srgbClr val="7030A0"/>
                </a:solidFill>
              </a:rPr>
              <a:t> </a:t>
            </a:r>
            <a:r>
              <a:rPr lang="es-ES" dirty="0" err="1">
                <a:solidFill>
                  <a:srgbClr val="7030A0"/>
                </a:solidFill>
              </a:rPr>
              <a:t>for</a:t>
            </a:r>
            <a:r>
              <a:rPr lang="es-ES" dirty="0">
                <a:solidFill>
                  <a:srgbClr val="7030A0"/>
                </a:solidFill>
              </a:rPr>
              <a:t> </a:t>
            </a:r>
            <a:r>
              <a:rPr lang="es-ES" dirty="0" err="1">
                <a:solidFill>
                  <a:srgbClr val="7030A0"/>
                </a:solidFill>
              </a:rPr>
              <a:t>Gaussian</a:t>
            </a:r>
            <a:r>
              <a:rPr lang="es-ES" dirty="0">
                <a:solidFill>
                  <a:srgbClr val="7030A0"/>
                </a:solidFill>
              </a:rPr>
              <a:t> </a:t>
            </a:r>
            <a:r>
              <a:rPr lang="es-ES" dirty="0" err="1">
                <a:solidFill>
                  <a:srgbClr val="7030A0"/>
                </a:solidFill>
              </a:rPr>
              <a:t>elimination</a:t>
            </a:r>
            <a:endParaRPr lang="es-ES" i="1" dirty="0">
              <a:solidFill>
                <a:srgbClr val="7030A0"/>
              </a:solidFill>
            </a:endParaRPr>
          </a:p>
        </p:txBody>
      </p:sp>
    </p:spTree>
    <p:extLst>
      <p:ext uri="{BB962C8B-B14F-4D97-AF65-F5344CB8AC3E}">
        <p14:creationId xmlns:p14="http://schemas.microsoft.com/office/powerpoint/2010/main" val="868737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02C7122F-ABE4-D4F0-F91D-A7B9823DEF5A}"/>
              </a:ext>
            </a:extLst>
          </p:cNvPr>
          <p:cNvSpPr txBox="1"/>
          <p:nvPr/>
        </p:nvSpPr>
        <p:spPr>
          <a:xfrm>
            <a:off x="1057784" y="1323858"/>
            <a:ext cx="10334634" cy="938719"/>
          </a:xfrm>
          <a:prstGeom prst="rect">
            <a:avLst/>
          </a:prstGeom>
          <a:noFill/>
          <a:ln>
            <a:solidFill>
              <a:srgbClr val="FF0000"/>
            </a:solidFill>
          </a:ln>
        </p:spPr>
        <p:txBody>
          <a:bodyPr wrap="square" rtlCol="0">
            <a:spAutoFit/>
          </a:bodyPr>
          <a:lstStyle/>
          <a:p>
            <a:pPr lvl="0">
              <a:defRPr/>
            </a:pPr>
            <a:r>
              <a:rPr lang="es-ES" sz="2800" dirty="0">
                <a:solidFill>
                  <a:srgbClr val="7030A0"/>
                </a:solidFill>
                <a:latin typeface="Yu Mincho Light" panose="020B0400000000000000" pitchFamily="18" charset="-128"/>
                <a:ea typeface="Yu Mincho Light" panose="020B0400000000000000" pitchFamily="18" charset="-128"/>
              </a:rPr>
              <a:t> </a:t>
            </a:r>
            <a:r>
              <a:rPr lang="es-ES" sz="2700" dirty="0">
                <a:solidFill>
                  <a:srgbClr val="0070C0"/>
                </a:solidFill>
                <a:latin typeface="Comic Sans MS" panose="030F0702030302020204" pitchFamily="66" charset="0"/>
                <a:ea typeface="Yu Mincho Light" panose="020B0400000000000000" pitchFamily="18" charset="-128"/>
              </a:rPr>
              <a:t>L</a:t>
            </a:r>
            <a:r>
              <a:rPr kumimoji="0" lang="es-ES" sz="2700" b="0" i="0" u="none" strike="noStrike" kern="1200" cap="none" spc="0" normalizeH="0" baseline="0" noProof="0" dirty="0">
                <a:ln>
                  <a:noFill/>
                </a:ln>
                <a:solidFill>
                  <a:srgbClr val="0070C0"/>
                </a:solidFill>
                <a:effectLst/>
                <a:uLnTx/>
                <a:uFillTx/>
                <a:latin typeface="Comic Sans MS" panose="030F0702030302020204" pitchFamily="66" charset="0"/>
                <a:ea typeface="Yu Mincho Light" panose="020B0400000000000000" pitchFamily="18" charset="-128"/>
                <a:cs typeface="+mn-cs"/>
              </a:rPr>
              <a:t>et  </a:t>
            </a:r>
            <a:r>
              <a:rPr lang="es-ES" sz="2700" noProof="0" dirty="0">
                <a:solidFill>
                  <a:srgbClr val="7030A0"/>
                </a:solidFill>
                <a:latin typeface="Comic Sans MS" panose="030F0702030302020204" pitchFamily="66" charset="0"/>
                <a:ea typeface="Yu Mincho Light" panose="020B0400000000000000" pitchFamily="18" charset="-128"/>
              </a:rPr>
              <a:t>A</a:t>
            </a:r>
            <a:r>
              <a:rPr lang="es-ES" sz="2700" dirty="0">
                <a:solidFill>
                  <a:srgbClr val="7030A0"/>
                </a:solidFill>
                <a:latin typeface="Comic Sans MS" panose="030F0702030302020204" pitchFamily="66" charset="0"/>
                <a:ea typeface="Yu Gothic UI" panose="020B0500000000000000" pitchFamily="34" charset="-128"/>
              </a:rPr>
              <a:t> ∈</a:t>
            </a:r>
            <a:r>
              <a:rPr lang="es-ES" sz="2700" dirty="0">
                <a:solidFill>
                  <a:srgbClr val="7030A0"/>
                </a:solidFill>
                <a:latin typeface="Yu Gothic UI" panose="020B0500000000000000" pitchFamily="34" charset="-128"/>
                <a:ea typeface="Yu Gothic UI" panose="020B0500000000000000" pitchFamily="34" charset="-128"/>
              </a:rPr>
              <a:t> </a:t>
            </a:r>
            <a:r>
              <a:rPr lang="es-ES" sz="2700" dirty="0">
                <a:solidFill>
                  <a:srgbClr val="7030A0"/>
                </a:solidFill>
                <a:latin typeface="Comic Sans MS" panose="030F0702030302020204" pitchFamily="66" charset="0"/>
              </a:rPr>
              <a:t>M</a:t>
            </a:r>
            <a:r>
              <a:rPr lang="es-ES" sz="2700" baseline="-25000" dirty="0">
                <a:solidFill>
                  <a:srgbClr val="7030A0"/>
                </a:solidFill>
                <a:latin typeface="Comic Sans MS" panose="030F0702030302020204" pitchFamily="66" charset="0"/>
              </a:rPr>
              <a:t>K</a:t>
            </a:r>
            <a:r>
              <a:rPr lang="es-ES" sz="2700" dirty="0">
                <a:solidFill>
                  <a:srgbClr val="7030A0"/>
                </a:solidFill>
                <a:latin typeface="Comic Sans MS" panose="030F0702030302020204" pitchFamily="66" charset="0"/>
              </a:rPr>
              <a:t>(m x n)</a:t>
            </a:r>
            <a:r>
              <a:rPr lang="es-ES" sz="2700" noProof="0" dirty="0">
                <a:solidFill>
                  <a:srgbClr val="7030A0"/>
                </a:solidFill>
                <a:latin typeface="Comic Sans MS" panose="030F0702030302020204" pitchFamily="66" charset="0"/>
                <a:ea typeface="Yu Mincho Light" panose="020B0400000000000000" pitchFamily="18" charset="-128"/>
              </a:rPr>
              <a:t>  </a:t>
            </a:r>
            <a:r>
              <a:rPr lang="es-ES" sz="2700" dirty="0">
                <a:solidFill>
                  <a:srgbClr val="0070C0"/>
                </a:solidFill>
                <a:latin typeface="Comic Sans MS" panose="030F0702030302020204" pitchFamily="66" charset="0"/>
                <a:ea typeface="Yu Mincho Light" panose="020B0400000000000000" pitchFamily="18" charset="-128"/>
              </a:rPr>
              <a:t>be </a:t>
            </a:r>
            <a:r>
              <a:rPr lang="es-ES" sz="2700" noProof="0" dirty="0">
                <a:solidFill>
                  <a:srgbClr val="0070C0"/>
                </a:solidFill>
                <a:latin typeface="Comic Sans MS" panose="030F0702030302020204" pitchFamily="66" charset="0"/>
                <a:ea typeface="Yu Mincho Light" panose="020B0400000000000000" pitchFamily="18" charset="-128"/>
              </a:rPr>
              <a:t>a </a:t>
            </a:r>
            <a:r>
              <a:rPr lang="es-ES" sz="2700" noProof="0" dirty="0" err="1">
                <a:solidFill>
                  <a:srgbClr val="0070C0"/>
                </a:solidFill>
                <a:latin typeface="Comic Sans MS" panose="030F0702030302020204" pitchFamily="66" charset="0"/>
                <a:ea typeface="Yu Mincho Light" panose="020B0400000000000000" pitchFamily="18" charset="-128"/>
              </a:rPr>
              <a:t>matrix</a:t>
            </a:r>
            <a:r>
              <a:rPr lang="es-ES" sz="2700" noProof="0" dirty="0">
                <a:solidFill>
                  <a:srgbClr val="0070C0"/>
                </a:solidFill>
                <a:latin typeface="Comic Sans MS" panose="030F0702030302020204" pitchFamily="66" charset="0"/>
                <a:ea typeface="Yu Mincho Light" panose="020B0400000000000000" pitchFamily="18" charset="-128"/>
              </a:rPr>
              <a:t> </a:t>
            </a:r>
            <a:r>
              <a:rPr lang="es-ES" sz="2700" dirty="0">
                <a:solidFill>
                  <a:srgbClr val="0070C0"/>
                </a:solidFill>
                <a:latin typeface="Comic Sans MS" panose="030F0702030302020204" pitchFamily="66" charset="0"/>
                <a:ea typeface="Yu Mincho Light" panose="020B0400000000000000" pitchFamily="18" charset="-128"/>
              </a:rPr>
              <a:t>on </a:t>
            </a:r>
            <a:r>
              <a:rPr lang="es-ES" sz="2700" dirty="0" err="1">
                <a:solidFill>
                  <a:srgbClr val="0070C0"/>
                </a:solidFill>
                <a:latin typeface="Comic Sans MS" panose="030F0702030302020204" pitchFamily="66" charset="0"/>
                <a:ea typeface="Yu Mincho Light" panose="020B0400000000000000" pitchFamily="18" charset="-128"/>
              </a:rPr>
              <a:t>which</a:t>
            </a:r>
            <a:r>
              <a:rPr lang="es-ES" sz="2700" dirty="0">
                <a:solidFill>
                  <a:srgbClr val="0070C0"/>
                </a:solidFill>
                <a:latin typeface="Comic Sans MS" panose="030F0702030302020204" pitchFamily="66" charset="0"/>
                <a:ea typeface="Yu Mincho Light" panose="020B0400000000000000" pitchFamily="18" charset="-128"/>
              </a:rPr>
              <a:t> </a:t>
            </a:r>
            <a:r>
              <a:rPr lang="es-ES" sz="2700" dirty="0" err="1">
                <a:solidFill>
                  <a:srgbClr val="0070C0"/>
                </a:solidFill>
                <a:latin typeface="Comic Sans MS" panose="030F0702030302020204" pitchFamily="66" charset="0"/>
                <a:ea typeface="Yu Mincho Light" panose="020B0400000000000000" pitchFamily="18" charset="-128"/>
              </a:rPr>
              <a:t>we</a:t>
            </a:r>
            <a:r>
              <a:rPr lang="es-ES" sz="2700" dirty="0">
                <a:solidFill>
                  <a:srgbClr val="0070C0"/>
                </a:solidFill>
                <a:latin typeface="Comic Sans MS" panose="030F0702030302020204" pitchFamily="66" charset="0"/>
                <a:ea typeface="Yu Mincho Light" panose="020B0400000000000000" pitchFamily="18" charset="-128"/>
              </a:rPr>
              <a:t> </a:t>
            </a:r>
            <a:r>
              <a:rPr lang="es-ES" sz="2700" dirty="0" err="1">
                <a:solidFill>
                  <a:srgbClr val="0070C0"/>
                </a:solidFill>
                <a:latin typeface="Comic Sans MS" panose="030F0702030302020204" pitchFamily="66" charset="0"/>
                <a:ea typeface="Yu Mincho Light" panose="020B0400000000000000" pitchFamily="18" charset="-128"/>
              </a:rPr>
              <a:t>want</a:t>
            </a:r>
            <a:r>
              <a:rPr lang="es-ES" sz="2700" dirty="0">
                <a:solidFill>
                  <a:srgbClr val="0070C0"/>
                </a:solidFill>
                <a:latin typeface="Comic Sans MS" panose="030F0702030302020204" pitchFamily="66" charset="0"/>
                <a:ea typeface="Yu Mincho Light" panose="020B0400000000000000" pitchFamily="18" charset="-128"/>
              </a:rPr>
              <a:t> to </a:t>
            </a:r>
            <a:r>
              <a:rPr lang="es-ES" sz="2700" dirty="0" err="1">
                <a:solidFill>
                  <a:srgbClr val="0070C0"/>
                </a:solidFill>
                <a:latin typeface="Comic Sans MS" panose="030F0702030302020204" pitchFamily="66" charset="0"/>
                <a:ea typeface="Yu Mincho Light" panose="020B0400000000000000" pitchFamily="18" charset="-128"/>
              </a:rPr>
              <a:t>perform</a:t>
            </a:r>
            <a:endParaRPr lang="es-ES" sz="2700" noProof="0" dirty="0">
              <a:solidFill>
                <a:srgbClr val="0070C0"/>
              </a:solidFill>
              <a:latin typeface="Comic Sans MS" panose="030F0702030302020204" pitchFamily="66" charset="0"/>
              <a:ea typeface="Yu Mincho Light" panose="020B0400000000000000" pitchFamily="18" charset="-128"/>
            </a:endParaRPr>
          </a:p>
          <a:p>
            <a:pPr lvl="0">
              <a:defRPr/>
            </a:pPr>
            <a:r>
              <a:rPr lang="es-ES" sz="2700" noProof="0" dirty="0">
                <a:solidFill>
                  <a:srgbClr val="0070C0"/>
                </a:solidFill>
                <a:latin typeface="Comic Sans MS" panose="030F0702030302020204" pitchFamily="66" charset="0"/>
                <a:ea typeface="Yu Mincho Light" panose="020B0400000000000000" pitchFamily="18" charset="-128"/>
              </a:rPr>
              <a:t> </a:t>
            </a:r>
            <a:r>
              <a:rPr lang="es-ES" sz="2700" noProof="0" dirty="0" err="1">
                <a:solidFill>
                  <a:srgbClr val="0070C0"/>
                </a:solidFill>
                <a:latin typeface="Comic Sans MS" panose="030F0702030302020204" pitchFamily="66" charset="0"/>
                <a:ea typeface="Yu Mincho Light" panose="020B0400000000000000" pitchFamily="18" charset="-128"/>
              </a:rPr>
              <a:t>successives</a:t>
            </a:r>
            <a:r>
              <a:rPr lang="es-ES" sz="2700" noProof="0" dirty="0">
                <a:solidFill>
                  <a:srgbClr val="0070C0"/>
                </a:solidFill>
                <a:latin typeface="Comic Sans MS" panose="030F0702030302020204" pitchFamily="66" charset="0"/>
                <a:ea typeface="Yu Mincho Light" panose="020B0400000000000000" pitchFamily="18" charset="-128"/>
              </a:rPr>
              <a:t> </a:t>
            </a:r>
            <a:r>
              <a:rPr lang="es-ES" sz="2700" dirty="0">
                <a:solidFill>
                  <a:srgbClr val="0070C0"/>
                </a:solidFill>
                <a:latin typeface="Comic Sans MS" panose="030F0702030302020204" pitchFamily="66" charset="0"/>
                <a:ea typeface="Yu Mincho Light" panose="020B0400000000000000" pitchFamily="18" charset="-128"/>
              </a:rPr>
              <a:t>e</a:t>
            </a:r>
            <a:r>
              <a:rPr lang="es-ES" sz="2700" noProof="0" dirty="0">
                <a:solidFill>
                  <a:srgbClr val="0070C0"/>
                </a:solidFill>
                <a:latin typeface="Comic Sans MS" panose="030F0702030302020204" pitchFamily="66" charset="0"/>
                <a:ea typeface="Yu Mincho Light" panose="020B0400000000000000" pitchFamily="18" charset="-128"/>
              </a:rPr>
              <a:t>.</a:t>
            </a:r>
            <a:r>
              <a:rPr lang="es-ES" sz="2700" dirty="0">
                <a:solidFill>
                  <a:srgbClr val="0070C0"/>
                </a:solidFill>
                <a:latin typeface="Comic Sans MS" panose="030F0702030302020204" pitchFamily="66" charset="0"/>
                <a:ea typeface="Yu Mincho Light" panose="020B0400000000000000" pitchFamily="18" charset="-128"/>
              </a:rPr>
              <a:t>r</a:t>
            </a:r>
            <a:r>
              <a:rPr lang="es-ES" sz="2700" noProof="0" dirty="0">
                <a:solidFill>
                  <a:srgbClr val="0070C0"/>
                </a:solidFill>
                <a:latin typeface="Comic Sans MS" panose="030F0702030302020204" pitchFamily="66" charset="0"/>
                <a:ea typeface="Yu Mincho Light" panose="020B0400000000000000" pitchFamily="18" charset="-128"/>
              </a:rPr>
              <a:t>.</a:t>
            </a:r>
            <a:r>
              <a:rPr lang="es-ES" sz="2700" dirty="0">
                <a:solidFill>
                  <a:srgbClr val="0070C0"/>
                </a:solidFill>
                <a:latin typeface="Comic Sans MS" panose="030F0702030302020204" pitchFamily="66" charset="0"/>
                <a:ea typeface="Yu Mincho Light" panose="020B0400000000000000" pitchFamily="18" charset="-128"/>
              </a:rPr>
              <a:t>o</a:t>
            </a:r>
            <a:r>
              <a:rPr lang="es-ES" sz="2700" noProof="0" dirty="0">
                <a:solidFill>
                  <a:srgbClr val="0070C0"/>
                </a:solidFill>
                <a:latin typeface="Comic Sans MS" panose="030F0702030302020204" pitchFamily="66" charset="0"/>
                <a:ea typeface="Yu Mincho Light" panose="020B0400000000000000" pitchFamily="18" charset="-128"/>
              </a:rPr>
              <a:t>.’s </a:t>
            </a:r>
            <a:r>
              <a:rPr lang="es-ES" sz="2700" dirty="0">
                <a:solidFill>
                  <a:srgbClr val="0070C0"/>
                </a:solidFill>
                <a:latin typeface="Comic Sans MS" panose="030F0702030302020204" pitchFamily="66" charset="0"/>
                <a:ea typeface="Yu Mincho Light" panose="020B0400000000000000" pitchFamily="18" charset="-128"/>
              </a:rPr>
              <a:t> </a:t>
            </a:r>
            <a:r>
              <a:rPr lang="es-ES" sz="2700" dirty="0" err="1">
                <a:solidFill>
                  <a:srgbClr val="0070C0"/>
                </a:solidFill>
                <a:latin typeface="Comic Sans MS" panose="030F0702030302020204" pitchFamily="66" charset="0"/>
                <a:ea typeface="Yu Mincho Light" panose="020B0400000000000000" pitchFamily="18" charset="-128"/>
              </a:rPr>
              <a:t>until</a:t>
            </a:r>
            <a:r>
              <a:rPr lang="es-ES" sz="2700" dirty="0">
                <a:solidFill>
                  <a:srgbClr val="0070C0"/>
                </a:solidFill>
                <a:latin typeface="Comic Sans MS" panose="030F0702030302020204" pitchFamily="66" charset="0"/>
                <a:ea typeface="Yu Mincho Light" panose="020B0400000000000000" pitchFamily="18" charset="-128"/>
              </a:rPr>
              <a:t> </a:t>
            </a:r>
            <a:r>
              <a:rPr lang="es-ES" sz="2700" dirty="0" err="1">
                <a:solidFill>
                  <a:srgbClr val="0070C0"/>
                </a:solidFill>
                <a:latin typeface="Comic Sans MS" panose="030F0702030302020204" pitchFamily="66" charset="0"/>
                <a:ea typeface="Yu Mincho Light" panose="020B0400000000000000" pitchFamily="18" charset="-128"/>
              </a:rPr>
              <a:t>arriving</a:t>
            </a:r>
            <a:r>
              <a:rPr lang="es-ES" sz="2700" dirty="0">
                <a:solidFill>
                  <a:srgbClr val="0070C0"/>
                </a:solidFill>
                <a:latin typeface="Comic Sans MS" panose="030F0702030302020204" pitchFamily="66" charset="0"/>
                <a:ea typeface="Yu Mincho Light" panose="020B0400000000000000" pitchFamily="18" charset="-128"/>
              </a:rPr>
              <a:t> to </a:t>
            </a:r>
            <a:r>
              <a:rPr lang="es-ES" sz="2700" noProof="0" dirty="0">
                <a:solidFill>
                  <a:srgbClr val="0070C0"/>
                </a:solidFill>
                <a:latin typeface="Comic Sans MS" panose="030F0702030302020204" pitchFamily="66" charset="0"/>
                <a:ea typeface="Yu Mincho Light" panose="020B0400000000000000" pitchFamily="18" charset="-128"/>
              </a:rPr>
              <a:t>a </a:t>
            </a:r>
            <a:r>
              <a:rPr lang="es-ES" sz="2700" noProof="0" dirty="0" err="1">
                <a:solidFill>
                  <a:srgbClr val="0070C0"/>
                </a:solidFill>
                <a:latin typeface="Comic Sans MS" panose="030F0702030302020204" pitchFamily="66" charset="0"/>
                <a:ea typeface="Yu Mincho Light" panose="020B0400000000000000" pitchFamily="18" charset="-128"/>
              </a:rPr>
              <a:t>matrix</a:t>
            </a:r>
            <a:r>
              <a:rPr lang="es-ES" sz="2700" noProof="0" dirty="0">
                <a:solidFill>
                  <a:srgbClr val="0070C0"/>
                </a:solidFill>
                <a:latin typeface="Comic Sans MS" panose="030F0702030302020204" pitchFamily="66" charset="0"/>
                <a:ea typeface="Yu Mincho Light" panose="020B0400000000000000" pitchFamily="18" charset="-128"/>
              </a:rPr>
              <a:t> in </a:t>
            </a:r>
            <a:r>
              <a:rPr lang="es-ES" sz="2700" noProof="0" dirty="0" err="1">
                <a:solidFill>
                  <a:srgbClr val="7030A0"/>
                </a:solidFill>
                <a:latin typeface="Comic Sans MS" panose="030F0702030302020204" pitchFamily="66" charset="0"/>
                <a:ea typeface="Yu Mincho Light" panose="020B0400000000000000" pitchFamily="18" charset="-128"/>
              </a:rPr>
              <a:t>r</a:t>
            </a:r>
            <a:r>
              <a:rPr kumimoji="0" lang="es-ES" sz="2700" b="0" i="0" u="none" strike="noStrike" kern="1200" cap="none" spc="0" normalizeH="0" baseline="0" noProof="0" dirty="0" err="1">
                <a:ln>
                  <a:noFill/>
                </a:ln>
                <a:solidFill>
                  <a:srgbClr val="7030A0"/>
                </a:solidFill>
                <a:effectLst/>
                <a:uLnTx/>
                <a:uFillTx/>
                <a:latin typeface="Comic Sans MS" panose="030F0702030302020204" pitchFamily="66" charset="0"/>
                <a:ea typeface="Yu Mincho Light" panose="020B0400000000000000" pitchFamily="18" charset="-128"/>
              </a:rPr>
              <a:t>.e.f</a:t>
            </a:r>
            <a:r>
              <a:rPr kumimoji="0" lang="es-ES" sz="2700" b="0" i="0" u="none" strike="noStrike" kern="1200" cap="none" spc="0" normalizeH="0" baseline="0" noProof="0" dirty="0">
                <a:ln>
                  <a:noFill/>
                </a:ln>
                <a:solidFill>
                  <a:srgbClr val="7030A0"/>
                </a:solidFill>
                <a:effectLst/>
                <a:uLnTx/>
                <a:uFillTx/>
                <a:latin typeface="Comic Sans MS" panose="030F0702030302020204" pitchFamily="66" charset="0"/>
                <a:ea typeface="Yu Mincho Light" panose="020B0400000000000000" pitchFamily="18" charset="-128"/>
              </a:rPr>
              <a:t>.</a:t>
            </a:r>
          </a:p>
        </p:txBody>
      </p:sp>
      <p:sp>
        <p:nvSpPr>
          <p:cNvPr id="3" name="CuadroTexto 2">
            <a:extLst>
              <a:ext uri="{FF2B5EF4-FFF2-40B4-BE49-F238E27FC236}">
                <a16:creationId xmlns:a16="http://schemas.microsoft.com/office/drawing/2014/main" id="{EDF85C72-A77A-3B5B-167E-3EBCB07563CC}"/>
              </a:ext>
            </a:extLst>
          </p:cNvPr>
          <p:cNvSpPr txBox="1"/>
          <p:nvPr/>
        </p:nvSpPr>
        <p:spPr>
          <a:xfrm>
            <a:off x="1057783" y="2533063"/>
            <a:ext cx="11099453" cy="1338828"/>
          </a:xfrm>
          <a:prstGeom prst="rect">
            <a:avLst/>
          </a:prstGeom>
          <a:noFill/>
        </p:spPr>
        <p:txBody>
          <a:bodyPr wrap="square" rtlCol="0">
            <a:spAutoFit/>
          </a:bodyPr>
          <a:lstStyle/>
          <a:p>
            <a:r>
              <a:rPr lang="es-ES" dirty="0"/>
              <a:t>•  </a:t>
            </a:r>
            <a:r>
              <a:rPr lang="es-ES" sz="2700" dirty="0">
                <a:latin typeface="Comic Sans MS" panose="030F0702030302020204" pitchFamily="66" charset="0"/>
              </a:rPr>
              <a:t>In </a:t>
            </a:r>
            <a:r>
              <a:rPr lang="es-ES" sz="2700" dirty="0" err="1">
                <a:latin typeface="Comic Sans MS" panose="030F0702030302020204" pitchFamily="66" charset="0"/>
              </a:rPr>
              <a:t>each</a:t>
            </a:r>
            <a:r>
              <a:rPr lang="es-ES" sz="2700" dirty="0">
                <a:latin typeface="Comic Sans MS" panose="030F0702030302020204" pitchFamily="66" charset="0"/>
              </a:rPr>
              <a:t> step, </a:t>
            </a:r>
            <a:r>
              <a:rPr lang="es-ES" sz="2700" dirty="0" err="1">
                <a:latin typeface="Comic Sans MS" panose="030F0702030302020204" pitchFamily="66" charset="0"/>
              </a:rPr>
              <a:t>we</a:t>
            </a:r>
            <a:r>
              <a:rPr lang="es-ES" sz="2700" dirty="0">
                <a:latin typeface="Comic Sans MS" panose="030F0702030302020204" pitchFamily="66" charset="0"/>
              </a:rPr>
              <a:t> </a:t>
            </a:r>
            <a:r>
              <a:rPr lang="es-ES" sz="2700" dirty="0" err="1">
                <a:latin typeface="Comic Sans MS" panose="030F0702030302020204" pitchFamily="66" charset="0"/>
              </a:rPr>
              <a:t>call</a:t>
            </a:r>
            <a:r>
              <a:rPr lang="es-ES" sz="2700" dirty="0">
                <a:latin typeface="Comic Sans MS" panose="030F0702030302020204" pitchFamily="66" charset="0"/>
              </a:rPr>
              <a:t> </a:t>
            </a:r>
            <a:r>
              <a:rPr lang="es-ES" sz="2700" dirty="0">
                <a:solidFill>
                  <a:srgbClr val="FF0000"/>
                </a:solidFill>
                <a:latin typeface="Comic Sans MS" panose="030F0702030302020204" pitchFamily="66" charset="0"/>
              </a:rPr>
              <a:t>X</a:t>
            </a:r>
            <a:r>
              <a:rPr lang="es-ES" sz="2700" dirty="0">
                <a:latin typeface="Comic Sans MS" panose="030F0702030302020204" pitchFamily="66" charset="0"/>
              </a:rPr>
              <a:t> to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resulting</a:t>
            </a:r>
            <a:r>
              <a:rPr lang="es-ES" sz="2700" dirty="0">
                <a:latin typeface="Comic Sans MS" panose="030F0702030302020204" pitchFamily="66" charset="0"/>
              </a:rPr>
              <a:t> </a:t>
            </a:r>
            <a:r>
              <a:rPr lang="es-ES" sz="2700" dirty="0" err="1">
                <a:latin typeface="Comic Sans MS" panose="030F0702030302020204" pitchFamily="66" charset="0"/>
              </a:rPr>
              <a:t>matrix</a:t>
            </a:r>
            <a:r>
              <a:rPr lang="es-ES" sz="2700" dirty="0">
                <a:latin typeface="Comic Sans MS" panose="030F0702030302020204" pitchFamily="66" charset="0"/>
              </a:rPr>
              <a:t> (after </a:t>
            </a:r>
            <a:r>
              <a:rPr lang="es-ES" sz="2700" dirty="0" err="1">
                <a:latin typeface="Comic Sans MS" panose="030F0702030302020204" pitchFamily="66" charset="0"/>
              </a:rPr>
              <a:t>performing</a:t>
            </a:r>
            <a:endParaRPr lang="es-ES" sz="2700" dirty="0">
              <a:latin typeface="Comic Sans MS" panose="030F0702030302020204" pitchFamily="66" charset="0"/>
            </a:endParaRPr>
          </a:p>
          <a:p>
            <a:r>
              <a:rPr lang="es-ES" sz="2700" dirty="0">
                <a:latin typeface="Comic Sans MS" panose="030F0702030302020204" pitchFamily="66" charset="0"/>
              </a:rPr>
              <a:t>  </a:t>
            </a:r>
            <a:r>
              <a:rPr lang="es-ES" sz="2700" dirty="0" err="1">
                <a:latin typeface="Comic Sans MS" panose="030F0702030302020204" pitchFamily="66" charset="0"/>
              </a:rPr>
              <a:t>e.r.o.’s</a:t>
            </a:r>
            <a:r>
              <a:rPr lang="es-ES" sz="2700" dirty="0">
                <a:latin typeface="Comic Sans MS" panose="030F0702030302020204" pitchFamily="66" charset="0"/>
              </a:rPr>
              <a:t>  on A), </a:t>
            </a:r>
            <a:r>
              <a:rPr lang="es-ES" sz="2700" dirty="0">
                <a:solidFill>
                  <a:srgbClr val="FF0000"/>
                </a:solidFill>
                <a:latin typeface="Comic Sans MS" panose="030F0702030302020204" pitchFamily="66" charset="0"/>
              </a:rPr>
              <a:t>X(</a:t>
            </a:r>
            <a:r>
              <a:rPr lang="es-ES" sz="2700" dirty="0" err="1">
                <a:solidFill>
                  <a:srgbClr val="FF0000"/>
                </a:solidFill>
                <a:latin typeface="Comic Sans MS" panose="030F0702030302020204" pitchFamily="66" charset="0"/>
              </a:rPr>
              <a:t>i,j</a:t>
            </a:r>
            <a:r>
              <a:rPr lang="es-ES" sz="2700" dirty="0">
                <a:solidFill>
                  <a:srgbClr val="FF0000"/>
                </a:solidFill>
                <a:latin typeface="Comic Sans MS" panose="030F0702030302020204" pitchFamily="66" charset="0"/>
              </a:rPr>
              <a:t>)</a:t>
            </a:r>
            <a:r>
              <a:rPr lang="es-ES" sz="2700" dirty="0">
                <a:latin typeface="Comic Sans MS" panose="030F0702030302020204" pitchFamily="66" charset="0"/>
              </a:rPr>
              <a:t>  </a:t>
            </a:r>
            <a:r>
              <a:rPr lang="es-ES" sz="2700" dirty="0" err="1">
                <a:latin typeface="Comic Sans MS" panose="030F0702030302020204" pitchFamily="66" charset="0"/>
              </a:rPr>
              <a:t>being</a:t>
            </a:r>
            <a:r>
              <a:rPr lang="es-ES" sz="2700" dirty="0">
                <a:latin typeface="Comic Sans MS" panose="030F0702030302020204" pitchFamily="66" charset="0"/>
              </a:rPr>
              <a:t> </a:t>
            </a:r>
            <a:r>
              <a:rPr lang="es-ES" sz="2700" dirty="0" err="1">
                <a:latin typeface="Comic Sans MS" panose="030F0702030302020204" pitchFamily="66" charset="0"/>
              </a:rPr>
              <a:t>its</a:t>
            </a:r>
            <a:r>
              <a:rPr lang="es-ES" sz="2700" dirty="0">
                <a:latin typeface="Comic Sans MS" panose="030F0702030302020204" pitchFamily="66" charset="0"/>
              </a:rPr>
              <a:t> </a:t>
            </a:r>
            <a:r>
              <a:rPr lang="es-ES" sz="2700" dirty="0" err="1">
                <a:latin typeface="Comic Sans MS" panose="030F0702030302020204" pitchFamily="66" charset="0"/>
              </a:rPr>
              <a:t>entry</a:t>
            </a:r>
            <a:r>
              <a:rPr lang="es-ES" sz="2700" dirty="0">
                <a:latin typeface="Comic Sans MS" panose="030F0702030302020204" pitchFamily="66" charset="0"/>
              </a:rPr>
              <a:t> </a:t>
            </a:r>
            <a:r>
              <a:rPr lang="es-ES" sz="2700" dirty="0" err="1">
                <a:latin typeface="Comic Sans MS" panose="030F0702030302020204" pitchFamily="66" charset="0"/>
              </a:rPr>
              <a:t>corresponding</a:t>
            </a:r>
            <a:r>
              <a:rPr lang="es-ES" sz="2700" dirty="0">
                <a:latin typeface="Comic Sans MS" panose="030F0702030302020204" pitchFamily="66" charset="0"/>
              </a:rPr>
              <a:t> to </a:t>
            </a:r>
            <a:r>
              <a:rPr lang="es-ES" sz="2700" dirty="0" err="1">
                <a:latin typeface="Comic Sans MS" panose="030F0702030302020204" pitchFamily="66" charset="0"/>
              </a:rPr>
              <a:t>row</a:t>
            </a:r>
            <a:r>
              <a:rPr lang="es-ES" sz="2700" dirty="0">
                <a:latin typeface="Comic Sans MS" panose="030F0702030302020204" pitchFamily="66" charset="0"/>
              </a:rPr>
              <a:t> “i”,</a:t>
            </a:r>
          </a:p>
          <a:p>
            <a:r>
              <a:rPr lang="es-ES" sz="2700" dirty="0">
                <a:latin typeface="Comic Sans MS" panose="030F0702030302020204" pitchFamily="66" charset="0"/>
              </a:rPr>
              <a:t>  </a:t>
            </a:r>
            <a:r>
              <a:rPr lang="es-ES" sz="2700" dirty="0" err="1">
                <a:latin typeface="Comic Sans MS" panose="030F0702030302020204" pitchFamily="66" charset="0"/>
              </a:rPr>
              <a:t>column</a:t>
            </a:r>
            <a:r>
              <a:rPr lang="es-ES" sz="2700" dirty="0">
                <a:latin typeface="Comic Sans MS" panose="030F0702030302020204" pitchFamily="66" charset="0"/>
              </a:rPr>
              <a:t> “j”.</a:t>
            </a:r>
            <a:endParaRPr lang="es-ES" dirty="0"/>
          </a:p>
        </p:txBody>
      </p:sp>
      <p:sp>
        <p:nvSpPr>
          <p:cNvPr id="6" name="CuadroTexto 5">
            <a:extLst>
              <a:ext uri="{FF2B5EF4-FFF2-40B4-BE49-F238E27FC236}">
                <a16:creationId xmlns:a16="http://schemas.microsoft.com/office/drawing/2014/main" id="{024E7DD0-E614-322F-DA7A-9BBB78C0D3FF}"/>
              </a:ext>
            </a:extLst>
          </p:cNvPr>
          <p:cNvSpPr txBox="1"/>
          <p:nvPr/>
        </p:nvSpPr>
        <p:spPr>
          <a:xfrm>
            <a:off x="1057784" y="3988238"/>
            <a:ext cx="10793508" cy="1615827"/>
          </a:xfrm>
          <a:prstGeom prst="rect">
            <a:avLst/>
          </a:prstGeom>
          <a:noFill/>
        </p:spPr>
        <p:txBody>
          <a:bodyPr wrap="square" rtlCol="0">
            <a:spAutoFit/>
          </a:bodyPr>
          <a:lstStyle/>
          <a:p>
            <a:r>
              <a:rPr lang="es-ES" sz="2700" dirty="0">
                <a:latin typeface="Comic Sans MS" panose="030F0702030302020204" pitchFamily="66" charset="0"/>
              </a:rPr>
              <a:t>  And </a:t>
            </a:r>
            <a:r>
              <a:rPr lang="es-ES" sz="2700" dirty="0" err="1">
                <a:latin typeface="Comic Sans MS" panose="030F0702030302020204" pitchFamily="66" charset="0"/>
              </a:rPr>
              <a:t>we</a:t>
            </a:r>
            <a:r>
              <a:rPr lang="es-ES" sz="2700" dirty="0">
                <a:latin typeface="Comic Sans MS" panose="030F0702030302020204" pitchFamily="66" charset="0"/>
              </a:rPr>
              <a:t> denote </a:t>
            </a:r>
            <a:r>
              <a:rPr lang="es-ES" sz="2700" dirty="0" err="1">
                <a:latin typeface="Comic Sans MS" panose="030F0702030302020204" pitchFamily="66" charset="0"/>
              </a:rPr>
              <a:t>by</a:t>
            </a:r>
            <a:r>
              <a:rPr lang="es-ES" sz="2700" dirty="0">
                <a:latin typeface="Comic Sans MS" panose="030F0702030302020204" pitchFamily="66" charset="0"/>
              </a:rPr>
              <a:t> </a:t>
            </a:r>
            <a:r>
              <a:rPr lang="es-ES" sz="2700" dirty="0">
                <a:solidFill>
                  <a:srgbClr val="FF0000"/>
                </a:solidFill>
                <a:latin typeface="Comic Sans MS" panose="030F0702030302020204" pitchFamily="66" charset="0"/>
              </a:rPr>
              <a:t>(</a:t>
            </a:r>
            <a:r>
              <a:rPr lang="es-ES" sz="2700" dirty="0" err="1">
                <a:solidFill>
                  <a:srgbClr val="FF0000"/>
                </a:solidFill>
                <a:latin typeface="Comic Sans MS" panose="030F0702030302020204" pitchFamily="66" charset="0"/>
              </a:rPr>
              <a:t>ir,ic</a:t>
            </a:r>
            <a:r>
              <a:rPr lang="es-ES" sz="2700" dirty="0">
                <a:solidFill>
                  <a:srgbClr val="FF0000"/>
                </a:solidFill>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row</a:t>
            </a:r>
            <a:r>
              <a:rPr lang="es-ES" sz="2700" dirty="0">
                <a:latin typeface="Comic Sans MS" panose="030F0702030302020204" pitchFamily="66" charset="0"/>
              </a:rPr>
              <a:t> and </a:t>
            </a:r>
            <a:r>
              <a:rPr lang="es-ES" sz="2700" dirty="0" err="1">
                <a:latin typeface="Comic Sans MS" panose="030F0702030302020204" pitchFamily="66" charset="0"/>
              </a:rPr>
              <a:t>column</a:t>
            </a:r>
            <a:r>
              <a:rPr lang="es-ES" sz="2700" dirty="0">
                <a:latin typeface="Comic Sans MS" panose="030F0702030302020204" pitchFamily="66" charset="0"/>
              </a:rPr>
              <a:t> </a:t>
            </a:r>
            <a:r>
              <a:rPr lang="es-ES" sz="2700" dirty="0" err="1">
                <a:latin typeface="Comic Sans MS" panose="030F0702030302020204" pitchFamily="66" charset="0"/>
              </a:rPr>
              <a:t>indices</a:t>
            </a:r>
            <a:r>
              <a:rPr lang="es-ES" sz="2700" dirty="0">
                <a:latin typeface="Comic Sans MS" panose="030F0702030302020204" pitchFamily="66" charset="0"/>
              </a:rPr>
              <a:t> that are</a:t>
            </a:r>
          </a:p>
          <a:p>
            <a:r>
              <a:rPr lang="es-ES" sz="2700" dirty="0">
                <a:latin typeface="Comic Sans MS" panose="030F0702030302020204" pitchFamily="66" charset="0"/>
              </a:rPr>
              <a:t>  </a:t>
            </a:r>
            <a:r>
              <a:rPr lang="es-ES" sz="2700" dirty="0" err="1">
                <a:latin typeface="Comic Sans MS" panose="030F0702030302020204" pitchFamily="66" charset="0"/>
              </a:rPr>
              <a:t>considered</a:t>
            </a:r>
            <a:r>
              <a:rPr lang="es-ES" sz="2700" dirty="0">
                <a:latin typeface="Comic Sans MS" panose="030F0702030302020204" pitchFamily="66" charset="0"/>
              </a:rPr>
              <a:t> in </a:t>
            </a:r>
            <a:r>
              <a:rPr lang="es-ES" sz="2700" dirty="0" err="1">
                <a:latin typeface="Comic Sans MS" panose="030F0702030302020204" pitchFamily="66" charset="0"/>
              </a:rPr>
              <a:t>each</a:t>
            </a:r>
            <a:r>
              <a:rPr lang="es-ES" sz="2700" dirty="0">
                <a:latin typeface="Comic Sans MS" panose="030F0702030302020204" pitchFamily="66" charset="0"/>
              </a:rPr>
              <a:t> step </a:t>
            </a:r>
            <a:r>
              <a:rPr lang="es-ES" sz="2700" dirty="0" err="1">
                <a:latin typeface="Comic Sans MS" panose="030F0702030302020204" pitchFamily="66" charset="0"/>
              </a:rPr>
              <a:t>of</a:t>
            </a:r>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algorithm</a:t>
            </a:r>
            <a:r>
              <a:rPr lang="es-ES" sz="2700" dirty="0">
                <a:latin typeface="Comic Sans MS" panose="030F0702030302020204" pitchFamily="66" charset="0"/>
              </a:rPr>
              <a:t> (</a:t>
            </a:r>
            <a:r>
              <a:rPr lang="es-ES" sz="2700" dirty="0" err="1">
                <a:latin typeface="Comic Sans MS" panose="030F0702030302020204" pitchFamily="66" charset="0"/>
              </a:rPr>
              <a:t>with</a:t>
            </a:r>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purpose</a:t>
            </a:r>
            <a:r>
              <a:rPr lang="es-ES" sz="2700" dirty="0">
                <a:latin typeface="Comic Sans MS" panose="030F0702030302020204" pitchFamily="66" charset="0"/>
              </a:rPr>
              <a:t> </a:t>
            </a:r>
            <a:r>
              <a:rPr lang="es-ES" sz="2700" dirty="0" err="1">
                <a:latin typeface="Comic Sans MS" panose="030F0702030302020204" pitchFamily="66" charset="0"/>
              </a:rPr>
              <a:t>of</a:t>
            </a:r>
            <a:r>
              <a:rPr lang="es-ES" sz="2700" dirty="0">
                <a:latin typeface="Comic Sans MS" panose="030F0702030302020204" pitchFamily="66" charset="0"/>
              </a:rPr>
              <a:t>    </a:t>
            </a:r>
          </a:p>
          <a:p>
            <a:r>
              <a:rPr lang="es-ES" sz="2700" dirty="0">
                <a:latin typeface="Comic Sans MS" panose="030F0702030302020204" pitchFamily="66" charset="0"/>
              </a:rPr>
              <a:t>  </a:t>
            </a:r>
            <a:r>
              <a:rPr lang="es-ES" sz="2700" dirty="0" err="1">
                <a:latin typeface="Comic Sans MS" panose="030F0702030302020204" pitchFamily="66" charset="0"/>
              </a:rPr>
              <a:t>of</a:t>
            </a:r>
            <a:r>
              <a:rPr lang="es-ES" sz="2700" dirty="0">
                <a:latin typeface="Comic Sans MS" panose="030F0702030302020204" pitchFamily="66" charset="0"/>
              </a:rPr>
              <a:t> </a:t>
            </a:r>
            <a:r>
              <a:rPr lang="es-ES" sz="2700" dirty="0" err="1">
                <a:latin typeface="Comic Sans MS" panose="030F0702030302020204" pitchFamily="66" charset="0"/>
              </a:rPr>
              <a:t>placing</a:t>
            </a:r>
            <a:r>
              <a:rPr lang="es-ES" sz="2700" dirty="0">
                <a:latin typeface="Comic Sans MS" panose="030F0702030302020204" pitchFamily="66" charset="0"/>
              </a:rPr>
              <a:t> </a:t>
            </a:r>
            <a:r>
              <a:rPr lang="es-ES" sz="2700" dirty="0" err="1">
                <a:latin typeface="Comic Sans MS" panose="030F0702030302020204" pitchFamily="66" charset="0"/>
              </a:rPr>
              <a:t>there</a:t>
            </a:r>
            <a:r>
              <a:rPr lang="es-ES" sz="2700" dirty="0">
                <a:latin typeface="Comic Sans MS" panose="030F0702030302020204" pitchFamily="66" charset="0"/>
              </a:rPr>
              <a:t> a </a:t>
            </a:r>
            <a:r>
              <a:rPr lang="es-ES" sz="2700" dirty="0" err="1">
                <a:latin typeface="Comic Sans MS" panose="030F0702030302020204" pitchFamily="66" charset="0"/>
              </a:rPr>
              <a:t>pivot</a:t>
            </a:r>
            <a:r>
              <a:rPr lang="es-ES" sz="2700" dirty="0">
                <a:latin typeface="Comic Sans MS" panose="030F0702030302020204" pitchFamily="66" charset="0"/>
              </a:rPr>
              <a:t>).</a:t>
            </a:r>
          </a:p>
          <a:p>
            <a:endParaRPr lang="es-ES" dirty="0"/>
          </a:p>
        </p:txBody>
      </p:sp>
      <p:sp>
        <p:nvSpPr>
          <p:cNvPr id="7" name="CuadroTexto 6">
            <a:extLst>
              <a:ext uri="{FF2B5EF4-FFF2-40B4-BE49-F238E27FC236}">
                <a16:creationId xmlns:a16="http://schemas.microsoft.com/office/drawing/2014/main" id="{B0D16665-65AE-EDF2-A916-59D3D1658F5C}"/>
              </a:ext>
            </a:extLst>
          </p:cNvPr>
          <p:cNvSpPr txBox="1"/>
          <p:nvPr/>
        </p:nvSpPr>
        <p:spPr>
          <a:xfrm>
            <a:off x="1057784" y="5467930"/>
            <a:ext cx="10793508" cy="784830"/>
          </a:xfrm>
          <a:prstGeom prst="rect">
            <a:avLst/>
          </a:prstGeom>
          <a:noFill/>
        </p:spPr>
        <p:txBody>
          <a:bodyPr wrap="square" rtlCol="0">
            <a:spAutoFit/>
          </a:bodyPr>
          <a:lstStyle/>
          <a:p>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algorithm</a:t>
            </a:r>
            <a:r>
              <a:rPr lang="es-ES" sz="2700" dirty="0">
                <a:latin typeface="Comic Sans MS" panose="030F0702030302020204" pitchFamily="66" charset="0"/>
              </a:rPr>
              <a:t> </a:t>
            </a:r>
            <a:r>
              <a:rPr lang="es-ES" sz="2700" dirty="0" err="1">
                <a:latin typeface="Comic Sans MS" panose="030F0702030302020204" pitchFamily="66" charset="0"/>
              </a:rPr>
              <a:t>begins</a:t>
            </a:r>
            <a:r>
              <a:rPr lang="es-ES" sz="2700" dirty="0">
                <a:latin typeface="Comic Sans MS" panose="030F0702030302020204" pitchFamily="66" charset="0"/>
              </a:rPr>
              <a:t> </a:t>
            </a:r>
            <a:r>
              <a:rPr lang="es-ES" sz="2700" dirty="0" err="1">
                <a:latin typeface="Comic Sans MS" panose="030F0702030302020204" pitchFamily="66" charset="0"/>
              </a:rPr>
              <a:t>with</a:t>
            </a:r>
            <a:r>
              <a:rPr lang="es-ES" sz="2700" dirty="0">
                <a:latin typeface="Comic Sans MS" panose="030F0702030302020204" pitchFamily="66" charset="0"/>
              </a:rPr>
              <a:t>  </a:t>
            </a:r>
            <a:r>
              <a:rPr lang="es-ES" sz="2700" dirty="0">
                <a:solidFill>
                  <a:srgbClr val="0070C0"/>
                </a:solidFill>
                <a:latin typeface="Comic Sans MS" panose="030F0702030302020204" pitchFamily="66" charset="0"/>
              </a:rPr>
              <a:t>X=A</a:t>
            </a:r>
            <a:r>
              <a:rPr lang="es-ES" sz="2700" dirty="0">
                <a:latin typeface="Comic Sans MS" panose="030F0702030302020204" pitchFamily="66" charset="0"/>
              </a:rPr>
              <a:t>  and </a:t>
            </a:r>
            <a:r>
              <a:rPr lang="es-ES" sz="2700" dirty="0" err="1">
                <a:latin typeface="Comic Sans MS" panose="030F0702030302020204" pitchFamily="66" charset="0"/>
              </a:rPr>
              <a:t>with</a:t>
            </a:r>
            <a:r>
              <a:rPr lang="es-ES" sz="2700" dirty="0">
                <a:latin typeface="Comic Sans MS" panose="030F0702030302020204" pitchFamily="66" charset="0"/>
              </a:rPr>
              <a:t>  </a:t>
            </a:r>
            <a:r>
              <a:rPr lang="es-ES" sz="2700" dirty="0">
                <a:solidFill>
                  <a:srgbClr val="0070C0"/>
                </a:solidFill>
                <a:latin typeface="Comic Sans MS" panose="030F0702030302020204" pitchFamily="66" charset="0"/>
              </a:rPr>
              <a:t>(</a:t>
            </a:r>
            <a:r>
              <a:rPr lang="es-ES" sz="2700" dirty="0" err="1">
                <a:solidFill>
                  <a:srgbClr val="0070C0"/>
                </a:solidFill>
                <a:latin typeface="Comic Sans MS" panose="030F0702030302020204" pitchFamily="66" charset="0"/>
              </a:rPr>
              <a:t>ir,ic</a:t>
            </a:r>
            <a:r>
              <a:rPr lang="es-ES" sz="2700" dirty="0">
                <a:solidFill>
                  <a:srgbClr val="0070C0"/>
                </a:solidFill>
                <a:latin typeface="Comic Sans MS" panose="030F0702030302020204" pitchFamily="66" charset="0"/>
              </a:rPr>
              <a:t>)=(1,1) </a:t>
            </a:r>
            <a:r>
              <a:rPr lang="es-ES" sz="2700" dirty="0">
                <a:latin typeface="Comic Sans MS" panose="030F0702030302020204" pitchFamily="66" charset="0"/>
              </a:rPr>
              <a:t>:</a:t>
            </a:r>
          </a:p>
          <a:p>
            <a:endParaRPr lang="es-ES" dirty="0"/>
          </a:p>
        </p:txBody>
      </p:sp>
      <p:sp>
        <p:nvSpPr>
          <p:cNvPr id="8" name="Título 1">
            <a:extLst>
              <a:ext uri="{FF2B5EF4-FFF2-40B4-BE49-F238E27FC236}">
                <a16:creationId xmlns:a16="http://schemas.microsoft.com/office/drawing/2014/main" id="{575572ED-320F-889C-E632-AF5F8E8304BF}"/>
              </a:ext>
            </a:extLst>
          </p:cNvPr>
          <p:cNvSpPr>
            <a:spLocks noGrp="1"/>
          </p:cNvSpPr>
          <p:nvPr>
            <p:ph type="title"/>
          </p:nvPr>
        </p:nvSpPr>
        <p:spPr>
          <a:xfrm>
            <a:off x="57600" y="287087"/>
            <a:ext cx="12099636" cy="793719"/>
          </a:xfrm>
          <a:pattFill prst="weave">
            <a:fgClr>
              <a:schemeClr val="accent1"/>
            </a:fgClr>
            <a:bgClr>
              <a:schemeClr val="bg1"/>
            </a:bgClr>
          </a:pattFill>
        </p:spPr>
        <p:txBody>
          <a:bodyPr>
            <a:normAutofit/>
          </a:bodyPr>
          <a:lstStyle/>
          <a:p>
            <a:pPr algn="ctr"/>
            <a:r>
              <a:rPr lang="es-ES" dirty="0">
                <a:solidFill>
                  <a:srgbClr val="7030A0"/>
                </a:solidFill>
              </a:rPr>
              <a:t>… </a:t>
            </a:r>
            <a:r>
              <a:rPr lang="es-ES" dirty="0" err="1">
                <a:solidFill>
                  <a:srgbClr val="7030A0"/>
                </a:solidFill>
              </a:rPr>
              <a:t>an</a:t>
            </a:r>
            <a:r>
              <a:rPr lang="es-ES" dirty="0">
                <a:solidFill>
                  <a:srgbClr val="7030A0"/>
                </a:solidFill>
              </a:rPr>
              <a:t> </a:t>
            </a:r>
            <a:r>
              <a:rPr lang="es-ES" dirty="0" err="1">
                <a:solidFill>
                  <a:srgbClr val="7030A0"/>
                </a:solidFill>
              </a:rPr>
              <a:t>algorithm</a:t>
            </a:r>
            <a:r>
              <a:rPr lang="es-ES" dirty="0">
                <a:solidFill>
                  <a:srgbClr val="7030A0"/>
                </a:solidFill>
              </a:rPr>
              <a:t> </a:t>
            </a:r>
            <a:r>
              <a:rPr lang="es-ES" dirty="0" err="1">
                <a:solidFill>
                  <a:srgbClr val="7030A0"/>
                </a:solidFill>
              </a:rPr>
              <a:t>for</a:t>
            </a:r>
            <a:r>
              <a:rPr lang="es-ES" dirty="0">
                <a:solidFill>
                  <a:srgbClr val="7030A0"/>
                </a:solidFill>
              </a:rPr>
              <a:t> </a:t>
            </a:r>
            <a:r>
              <a:rPr lang="es-ES" dirty="0" err="1">
                <a:solidFill>
                  <a:srgbClr val="7030A0"/>
                </a:solidFill>
              </a:rPr>
              <a:t>Gaussian</a:t>
            </a:r>
            <a:r>
              <a:rPr lang="es-ES" dirty="0">
                <a:solidFill>
                  <a:srgbClr val="7030A0"/>
                </a:solidFill>
              </a:rPr>
              <a:t> </a:t>
            </a:r>
            <a:r>
              <a:rPr lang="es-ES" dirty="0" err="1">
                <a:solidFill>
                  <a:srgbClr val="7030A0"/>
                </a:solidFill>
              </a:rPr>
              <a:t>elimination</a:t>
            </a:r>
            <a:endParaRPr lang="es-ES" i="1" dirty="0">
              <a:solidFill>
                <a:srgbClr val="7030A0"/>
              </a:solidFill>
            </a:endParaRPr>
          </a:p>
        </p:txBody>
      </p:sp>
    </p:spTree>
    <p:extLst>
      <p:ext uri="{BB962C8B-B14F-4D97-AF65-F5344CB8AC3E}">
        <p14:creationId xmlns:p14="http://schemas.microsoft.com/office/powerpoint/2010/main" val="171581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C9016E-8B68-01E4-2214-8298A666EA8A}"/>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12D9891E-C31A-2FB1-871F-4AC4A418C908}"/>
              </a:ext>
            </a:extLst>
          </p:cNvPr>
          <p:cNvSpPr txBox="1"/>
          <p:nvPr/>
        </p:nvSpPr>
        <p:spPr>
          <a:xfrm>
            <a:off x="231875" y="978698"/>
            <a:ext cx="3140590" cy="507831"/>
          </a:xfrm>
          <a:prstGeom prst="rect">
            <a:avLst/>
          </a:prstGeom>
          <a:noFill/>
          <a:ln w="15875">
            <a:solidFill>
              <a:schemeClr val="accent6">
                <a:lumMod val="75000"/>
              </a:schemeClr>
            </a:solidFill>
          </a:ln>
        </p:spPr>
        <p:txBody>
          <a:bodyPr wrap="square" rtlCol="0">
            <a:spAutoFit/>
          </a:bodyPr>
          <a:lstStyle/>
          <a:p>
            <a:r>
              <a:rPr lang="es-ES" sz="2700" dirty="0">
                <a:latin typeface="Comic Sans MS" panose="030F0702030302020204" pitchFamily="66" charset="0"/>
              </a:rPr>
              <a:t>  </a:t>
            </a:r>
            <a:r>
              <a:rPr lang="es-ES" sz="2700" dirty="0" err="1">
                <a:latin typeface="Comic Sans MS" panose="030F0702030302020204" pitchFamily="66" charset="0"/>
              </a:rPr>
              <a:t>Is</a:t>
            </a:r>
            <a:r>
              <a:rPr lang="es-ES" sz="2700" dirty="0">
                <a:latin typeface="Comic Sans MS" panose="030F0702030302020204" pitchFamily="66" charset="0"/>
              </a:rPr>
              <a:t>  </a:t>
            </a:r>
            <a:r>
              <a:rPr lang="es-ES" sz="2700" dirty="0">
                <a:solidFill>
                  <a:srgbClr val="FF0000"/>
                </a:solidFill>
                <a:latin typeface="Comic Sans MS" panose="030F0702030302020204" pitchFamily="66" charset="0"/>
              </a:rPr>
              <a:t>X(</a:t>
            </a:r>
            <a:r>
              <a:rPr lang="es-ES" sz="2700" dirty="0" err="1">
                <a:solidFill>
                  <a:srgbClr val="FF0000"/>
                </a:solidFill>
                <a:latin typeface="Comic Sans MS" panose="030F0702030302020204" pitchFamily="66" charset="0"/>
              </a:rPr>
              <a:t>ir,ic</a:t>
            </a:r>
            <a:r>
              <a:rPr lang="es-ES" sz="2700" dirty="0">
                <a:solidFill>
                  <a:srgbClr val="FF0000"/>
                </a:solidFill>
                <a:latin typeface="Comic Sans MS" panose="030F0702030302020204" pitchFamily="66" charset="0"/>
              </a:rPr>
              <a:t>) </a:t>
            </a:r>
            <a:r>
              <a:rPr lang="es-ES" sz="2700" dirty="0">
                <a:solidFill>
                  <a:srgbClr val="FF0000"/>
                </a:solidFill>
                <a:latin typeface="Comic Sans MS" panose="030F0702030302020204" pitchFamily="66" charset="0"/>
                <a:ea typeface="Yu Mincho Light" panose="02020300000000000000" pitchFamily="18" charset="-128"/>
              </a:rPr>
              <a:t>≠ 0 </a:t>
            </a:r>
            <a:r>
              <a:rPr lang="es-ES" sz="2700" dirty="0">
                <a:latin typeface="Comic Sans MS" panose="030F0702030302020204" pitchFamily="66" charset="0"/>
                <a:ea typeface="Yu Mincho Light" panose="02020300000000000000" pitchFamily="18" charset="-128"/>
              </a:rPr>
              <a:t>?</a:t>
            </a:r>
            <a:endParaRPr lang="es-ES" dirty="0">
              <a:latin typeface="Comic Sans MS" panose="030F0702030302020204" pitchFamily="66" charset="0"/>
            </a:endParaRPr>
          </a:p>
        </p:txBody>
      </p:sp>
      <p:sp>
        <p:nvSpPr>
          <p:cNvPr id="3" name="CuadroTexto 2">
            <a:extLst>
              <a:ext uri="{FF2B5EF4-FFF2-40B4-BE49-F238E27FC236}">
                <a16:creationId xmlns:a16="http://schemas.microsoft.com/office/drawing/2014/main" id="{C511ED98-37CF-EC70-5ADE-D1B22CC093F5}"/>
              </a:ext>
            </a:extLst>
          </p:cNvPr>
          <p:cNvSpPr txBox="1"/>
          <p:nvPr/>
        </p:nvSpPr>
        <p:spPr>
          <a:xfrm>
            <a:off x="2550620" y="1827482"/>
            <a:ext cx="9503730" cy="1754326"/>
          </a:xfrm>
          <a:prstGeom prst="rect">
            <a:avLst/>
          </a:prstGeom>
          <a:noFill/>
          <a:ln w="15875">
            <a:solidFill>
              <a:srgbClr val="0070C0"/>
            </a:solidFill>
          </a:ln>
        </p:spPr>
        <p:txBody>
          <a:bodyPr wrap="square" rtlCol="0">
            <a:spAutoFit/>
          </a:bodyPr>
          <a:lstStyle/>
          <a:p>
            <a:r>
              <a:rPr lang="es-ES" sz="2700" dirty="0" err="1">
                <a:latin typeface="Comic Sans MS" panose="030F0702030302020204" pitchFamily="66" charset="0"/>
              </a:rPr>
              <a:t>For</a:t>
            </a:r>
            <a:r>
              <a:rPr lang="es-ES" sz="2700" dirty="0">
                <a:latin typeface="Comic Sans MS" panose="030F0702030302020204" pitchFamily="66" charset="0"/>
              </a:rPr>
              <a:t> </a:t>
            </a:r>
            <a:r>
              <a:rPr lang="es-ES" sz="2700" dirty="0" err="1">
                <a:latin typeface="Comic Sans MS" panose="030F0702030302020204" pitchFamily="66" charset="0"/>
              </a:rPr>
              <a:t>all</a:t>
            </a:r>
            <a:r>
              <a:rPr lang="es-ES" sz="2700" dirty="0">
                <a:latin typeface="Comic Sans MS" panose="030F0702030302020204" pitchFamily="66" charset="0"/>
              </a:rPr>
              <a:t> </a:t>
            </a:r>
            <a:r>
              <a:rPr lang="es-ES" sz="2700" dirty="0">
                <a:solidFill>
                  <a:srgbClr val="0070C0"/>
                </a:solidFill>
                <a:latin typeface="Comic Sans MS" panose="030F0702030302020204" pitchFamily="66" charset="0"/>
              </a:rPr>
              <a:t>i &gt; ir  </a:t>
            </a:r>
            <a:r>
              <a:rPr lang="es-ES" sz="2700" dirty="0" err="1">
                <a:latin typeface="Comic Sans MS" panose="030F0702030302020204" pitchFamily="66" charset="0"/>
              </a:rPr>
              <a:t>such</a:t>
            </a:r>
            <a:r>
              <a:rPr lang="es-ES" sz="2700" dirty="0">
                <a:latin typeface="Comic Sans MS" panose="030F0702030302020204" pitchFamily="66" charset="0"/>
              </a:rPr>
              <a:t> that  </a:t>
            </a:r>
            <a:r>
              <a:rPr lang="es-ES" sz="2700" dirty="0">
                <a:solidFill>
                  <a:srgbClr val="0070C0"/>
                </a:solidFill>
                <a:latin typeface="Comic Sans MS" panose="030F0702030302020204" pitchFamily="66" charset="0"/>
              </a:rPr>
              <a:t>X(</a:t>
            </a:r>
            <a:r>
              <a:rPr lang="es-ES" sz="2700" dirty="0" err="1">
                <a:solidFill>
                  <a:srgbClr val="0070C0"/>
                </a:solidFill>
                <a:latin typeface="Comic Sans MS" panose="030F0702030302020204" pitchFamily="66" charset="0"/>
              </a:rPr>
              <a:t>i,ic</a:t>
            </a:r>
            <a:r>
              <a:rPr lang="es-ES" sz="2700" dirty="0">
                <a:solidFill>
                  <a:srgbClr val="0070C0"/>
                </a:solidFill>
                <a:latin typeface="Comic Sans MS" panose="030F0702030302020204" pitchFamily="66" charset="0"/>
              </a:rPr>
              <a:t>) </a:t>
            </a:r>
            <a:r>
              <a:rPr lang="es-ES" sz="2700" dirty="0">
                <a:solidFill>
                  <a:srgbClr val="0070C0"/>
                </a:solidFill>
                <a:latin typeface="Comic Sans MS" panose="030F0702030302020204" pitchFamily="66" charset="0"/>
                <a:ea typeface="Yu Mincho Light" panose="02020300000000000000" pitchFamily="18" charset="-128"/>
              </a:rPr>
              <a:t>≠ 0  </a:t>
            </a:r>
            <a:r>
              <a:rPr lang="es-ES" sz="2700" dirty="0">
                <a:latin typeface="Comic Sans MS" panose="030F0702030302020204" pitchFamily="66" charset="0"/>
                <a:ea typeface="Yu Mincho Light" panose="02020300000000000000" pitchFamily="18" charset="-128"/>
              </a:rPr>
              <a:t>(</a:t>
            </a:r>
            <a:r>
              <a:rPr lang="es-ES" sz="2700" dirty="0" err="1">
                <a:latin typeface="Comic Sans MS" panose="030F0702030302020204" pitchFamily="66" charset="0"/>
                <a:ea typeface="Yu Mincho Light" panose="02020300000000000000" pitchFamily="18" charset="-128"/>
              </a:rPr>
              <a:t>if</a:t>
            </a:r>
            <a:r>
              <a:rPr lang="es-ES" sz="2700" dirty="0">
                <a:latin typeface="Comic Sans MS" panose="030F0702030302020204" pitchFamily="66" charset="0"/>
                <a:ea typeface="Yu Mincho Light" panose="02020300000000000000" pitchFamily="18" charset="-128"/>
              </a:rPr>
              <a:t> </a:t>
            </a:r>
            <a:r>
              <a:rPr lang="es-ES" sz="2700" dirty="0" err="1">
                <a:latin typeface="Comic Sans MS" panose="030F0702030302020204" pitchFamily="66" charset="0"/>
                <a:ea typeface="Yu Mincho Light" panose="02020300000000000000" pitchFamily="18" charset="-128"/>
              </a:rPr>
              <a:t>any</a:t>
            </a:r>
            <a:r>
              <a:rPr lang="es-ES" sz="2700" dirty="0">
                <a:latin typeface="Comic Sans MS" panose="030F0702030302020204" pitchFamily="66" charset="0"/>
                <a:ea typeface="Yu Mincho Light" panose="02020300000000000000" pitchFamily="18" charset="-128"/>
              </a:rPr>
              <a:t>):</a:t>
            </a:r>
          </a:p>
          <a:p>
            <a:r>
              <a:rPr lang="es-ES" sz="2700" dirty="0">
                <a:solidFill>
                  <a:schemeClr val="accent6">
                    <a:lumMod val="75000"/>
                  </a:schemeClr>
                </a:solidFill>
                <a:latin typeface="Comic Sans MS" panose="030F0702030302020204" pitchFamily="66" charset="0"/>
                <a:ea typeface="Yu Mincho Light" panose="02020300000000000000" pitchFamily="18" charset="-128"/>
              </a:rPr>
              <a:t>“cancel”  </a:t>
            </a:r>
            <a:r>
              <a:rPr lang="es-ES" sz="2700" dirty="0">
                <a:solidFill>
                  <a:schemeClr val="accent6">
                    <a:lumMod val="75000"/>
                  </a:schemeClr>
                </a:solidFill>
                <a:latin typeface="Comic Sans MS" panose="030F0702030302020204" pitchFamily="66" charset="0"/>
              </a:rPr>
              <a:t>X(</a:t>
            </a:r>
            <a:r>
              <a:rPr lang="es-ES" sz="2700" dirty="0" err="1">
                <a:solidFill>
                  <a:schemeClr val="accent6">
                    <a:lumMod val="75000"/>
                  </a:schemeClr>
                </a:solidFill>
                <a:latin typeface="Comic Sans MS" panose="030F0702030302020204" pitchFamily="66" charset="0"/>
              </a:rPr>
              <a:t>i,ic</a:t>
            </a:r>
            <a:r>
              <a:rPr lang="es-ES" sz="2700" dirty="0">
                <a:solidFill>
                  <a:schemeClr val="accent6">
                    <a:lumMod val="75000"/>
                  </a:schemeClr>
                </a:solidFill>
                <a:latin typeface="Comic Sans MS" panose="030F0702030302020204" pitchFamily="66" charset="0"/>
              </a:rPr>
              <a:t>)</a:t>
            </a:r>
            <a:r>
              <a:rPr lang="es-ES" sz="2700" dirty="0">
                <a:latin typeface="Comic Sans MS" panose="030F0702030302020204" pitchFamily="66" charset="0"/>
              </a:rPr>
              <a:t> </a:t>
            </a:r>
            <a:r>
              <a:rPr lang="es-ES" sz="2700" dirty="0" err="1">
                <a:latin typeface="Comic Sans MS" panose="030F0702030302020204" pitchFamily="66" charset="0"/>
              </a:rPr>
              <a:t>using</a:t>
            </a:r>
            <a:r>
              <a:rPr lang="es-ES" sz="2700" dirty="0">
                <a:latin typeface="Comic Sans MS" panose="030F0702030302020204" pitchFamily="66" charset="0"/>
              </a:rPr>
              <a:t> X(</a:t>
            </a:r>
            <a:r>
              <a:rPr lang="es-ES" sz="2700" dirty="0" err="1">
                <a:latin typeface="Comic Sans MS" panose="030F0702030302020204" pitchFamily="66" charset="0"/>
              </a:rPr>
              <a:t>ir,ic</a:t>
            </a:r>
            <a:r>
              <a:rPr lang="es-ES" sz="2700" dirty="0">
                <a:latin typeface="Comic Sans MS" panose="030F0702030302020204" pitchFamily="66" charset="0"/>
              </a:rPr>
              <a:t>) in </a:t>
            </a:r>
            <a:r>
              <a:rPr lang="es-ES" sz="2700" b="1" i="1" dirty="0" err="1">
                <a:latin typeface="Comic Sans MS" panose="030F0702030302020204" pitchFamily="66" charset="0"/>
              </a:rPr>
              <a:t>Observation</a:t>
            </a:r>
            <a:r>
              <a:rPr lang="es-ES" sz="2700" b="1" i="1" dirty="0">
                <a:latin typeface="Comic Sans MS" panose="030F0702030302020204" pitchFamily="66" charset="0"/>
              </a:rPr>
              <a:t> [$]</a:t>
            </a:r>
            <a:endParaRPr lang="es-ES" sz="2700" dirty="0">
              <a:latin typeface="Comic Sans MS" panose="030F0702030302020204" pitchFamily="66" charset="0"/>
            </a:endParaRPr>
          </a:p>
          <a:p>
            <a:r>
              <a:rPr lang="es-ES" sz="2700" dirty="0">
                <a:latin typeface="Comic Sans MS" panose="030F0702030302020204" pitchFamily="66" charset="0"/>
              </a:rPr>
              <a:t>(that </a:t>
            </a:r>
            <a:r>
              <a:rPr lang="es-ES" sz="2700" dirty="0" err="1">
                <a:latin typeface="Comic Sans MS" panose="030F0702030302020204" pitchFamily="66" charset="0"/>
              </a:rPr>
              <a:t>is</a:t>
            </a:r>
            <a:r>
              <a:rPr lang="es-ES" sz="2700" dirty="0">
                <a:latin typeface="Comic Sans MS" panose="030F0702030302020204" pitchFamily="66" charset="0"/>
              </a:rPr>
              <a:t>, </a:t>
            </a:r>
            <a:r>
              <a:rPr lang="es-ES" sz="2700" dirty="0" err="1">
                <a:latin typeface="Comic Sans MS" panose="030F0702030302020204" pitchFamily="66" charset="0"/>
              </a:rPr>
              <a:t>perform</a:t>
            </a:r>
            <a:r>
              <a:rPr lang="es-ES" sz="2700" dirty="0">
                <a:latin typeface="Comic Sans MS" panose="030F0702030302020204" pitchFamily="66" charset="0"/>
              </a:rPr>
              <a:t> on  X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e.r.o</a:t>
            </a:r>
            <a:r>
              <a:rPr lang="es-ES" sz="2700" dirty="0">
                <a:latin typeface="Comic Sans MS" panose="030F0702030302020204" pitchFamily="66" charset="0"/>
              </a:rPr>
              <a:t>.                                     )</a:t>
            </a:r>
          </a:p>
          <a:p>
            <a:r>
              <a:rPr lang="es-ES" sz="2700" dirty="0">
                <a:latin typeface="Comic Sans MS" panose="030F0702030302020204" pitchFamily="66" charset="0"/>
              </a:rPr>
              <a:t>and  </a:t>
            </a:r>
            <a:r>
              <a:rPr lang="es-ES" sz="2700" dirty="0" err="1">
                <a:solidFill>
                  <a:schemeClr val="accent6">
                    <a:lumMod val="75000"/>
                  </a:schemeClr>
                </a:solidFill>
                <a:latin typeface="Comic Sans MS" panose="030F0702030302020204" pitchFamily="66" charset="0"/>
              </a:rPr>
              <a:t>call</a:t>
            </a:r>
            <a:r>
              <a:rPr lang="es-ES" sz="2700" dirty="0">
                <a:solidFill>
                  <a:schemeClr val="accent6">
                    <a:lumMod val="75000"/>
                  </a:schemeClr>
                </a:solidFill>
                <a:latin typeface="Comic Sans MS" panose="030F0702030302020204" pitchFamily="66" charset="0"/>
              </a:rPr>
              <a:t> </a:t>
            </a:r>
            <a:r>
              <a:rPr lang="es-ES" sz="2700" dirty="0" err="1">
                <a:solidFill>
                  <a:schemeClr val="accent6">
                    <a:lumMod val="75000"/>
                  </a:schemeClr>
                </a:solidFill>
                <a:latin typeface="Comic Sans MS" panose="030F0702030302020204" pitchFamily="66" charset="0"/>
              </a:rPr>
              <a:t>again</a:t>
            </a:r>
            <a:r>
              <a:rPr lang="es-ES" sz="2700" dirty="0">
                <a:solidFill>
                  <a:schemeClr val="accent6">
                    <a:lumMod val="75000"/>
                  </a:schemeClr>
                </a:solidFill>
                <a:latin typeface="Comic Sans MS" panose="030F0702030302020204" pitchFamily="66" charset="0"/>
              </a:rPr>
              <a:t> X</a:t>
            </a:r>
            <a:r>
              <a:rPr lang="es-ES" sz="2700" dirty="0">
                <a:latin typeface="Comic Sans MS" panose="030F0702030302020204" pitchFamily="66" charset="0"/>
              </a:rPr>
              <a:t>  to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resulting</a:t>
            </a:r>
            <a:r>
              <a:rPr lang="es-ES" sz="2700" dirty="0">
                <a:latin typeface="Comic Sans MS" panose="030F0702030302020204" pitchFamily="66" charset="0"/>
              </a:rPr>
              <a:t> </a:t>
            </a:r>
            <a:r>
              <a:rPr lang="es-ES" sz="2700" dirty="0" err="1">
                <a:latin typeface="Comic Sans MS" panose="030F0702030302020204" pitchFamily="66" charset="0"/>
              </a:rPr>
              <a:t>matrix</a:t>
            </a:r>
            <a:r>
              <a:rPr lang="es-ES" sz="2700" dirty="0">
                <a:latin typeface="Comic Sans MS" panose="030F0702030302020204" pitchFamily="66" charset="0"/>
              </a:rPr>
              <a:t>.  </a:t>
            </a:r>
          </a:p>
        </p:txBody>
      </p:sp>
      <p:sp>
        <p:nvSpPr>
          <p:cNvPr id="4" name="CuadroTexto 3">
            <a:extLst>
              <a:ext uri="{FF2B5EF4-FFF2-40B4-BE49-F238E27FC236}">
                <a16:creationId xmlns:a16="http://schemas.microsoft.com/office/drawing/2014/main" id="{C4133A4C-3674-5A83-B9C3-566966C5B61A}"/>
              </a:ext>
            </a:extLst>
          </p:cNvPr>
          <p:cNvSpPr txBox="1"/>
          <p:nvPr/>
        </p:nvSpPr>
        <p:spPr>
          <a:xfrm>
            <a:off x="7908384" y="2650784"/>
            <a:ext cx="3952846" cy="523220"/>
          </a:xfrm>
          <a:prstGeom prst="rect">
            <a:avLst/>
          </a:prstGeom>
          <a:noFill/>
        </p:spPr>
        <p:txBody>
          <a:bodyPr wrap="square" rtlCol="0">
            <a:spAutoFit/>
          </a:bodyPr>
          <a:lstStyle/>
          <a:p>
            <a:r>
              <a:rPr lang="es-ES" sz="2800" dirty="0" err="1">
                <a:solidFill>
                  <a:schemeClr val="accent6">
                    <a:lumMod val="75000"/>
                  </a:schemeClr>
                </a:solidFill>
                <a:latin typeface="Comic Sans MS" panose="030F0702030302020204" pitchFamily="66" charset="0"/>
              </a:rPr>
              <a:t>r</a:t>
            </a:r>
            <a:r>
              <a:rPr lang="es-ES" sz="2800" baseline="-25000" dirty="0" err="1">
                <a:solidFill>
                  <a:schemeClr val="accent6">
                    <a:lumMod val="75000"/>
                  </a:schemeClr>
                </a:solidFill>
                <a:latin typeface="Comic Sans MS" panose="030F0702030302020204" pitchFamily="66" charset="0"/>
              </a:rPr>
              <a:t>i</a:t>
            </a:r>
            <a:r>
              <a:rPr lang="es-ES" sz="2800" dirty="0">
                <a:solidFill>
                  <a:schemeClr val="accent6">
                    <a:lumMod val="75000"/>
                  </a:schemeClr>
                </a:solidFill>
                <a:latin typeface="Comic Sans MS" panose="030F0702030302020204" pitchFamily="66" charset="0"/>
              </a:rPr>
              <a:t>- (X(</a:t>
            </a:r>
            <a:r>
              <a:rPr lang="es-ES" sz="2800" dirty="0" err="1">
                <a:solidFill>
                  <a:schemeClr val="accent6">
                    <a:lumMod val="75000"/>
                  </a:schemeClr>
                </a:solidFill>
                <a:latin typeface="Comic Sans MS" panose="030F0702030302020204" pitchFamily="66" charset="0"/>
              </a:rPr>
              <a:t>i,ic</a:t>
            </a:r>
            <a:r>
              <a:rPr lang="es-ES" sz="2800" dirty="0">
                <a:solidFill>
                  <a:schemeClr val="accent6">
                    <a:lumMod val="75000"/>
                  </a:schemeClr>
                </a:solidFill>
                <a:latin typeface="Comic Sans MS" panose="030F0702030302020204" pitchFamily="66" charset="0"/>
              </a:rPr>
              <a:t>)</a:t>
            </a:r>
            <a:r>
              <a:rPr lang="es-ES" sz="2800" baseline="-25000" dirty="0">
                <a:solidFill>
                  <a:schemeClr val="accent6">
                    <a:lumMod val="75000"/>
                  </a:schemeClr>
                </a:solidFill>
                <a:latin typeface="Comic Sans MS" panose="030F0702030302020204" pitchFamily="66" charset="0"/>
              </a:rPr>
              <a:t> </a:t>
            </a:r>
            <a:r>
              <a:rPr lang="es-ES" sz="2800" dirty="0">
                <a:solidFill>
                  <a:schemeClr val="accent6">
                    <a:lumMod val="75000"/>
                  </a:schemeClr>
                </a:solidFill>
                <a:latin typeface="Comic Sans MS" panose="030F0702030302020204" pitchFamily="66" charset="0"/>
              </a:rPr>
              <a:t>/</a:t>
            </a:r>
            <a:r>
              <a:rPr lang="es-ES" sz="2800" baseline="-25000" dirty="0">
                <a:solidFill>
                  <a:schemeClr val="accent6">
                    <a:lumMod val="75000"/>
                  </a:schemeClr>
                </a:solidFill>
                <a:latin typeface="Comic Sans MS" panose="030F0702030302020204" pitchFamily="66" charset="0"/>
              </a:rPr>
              <a:t> </a:t>
            </a:r>
            <a:r>
              <a:rPr lang="es-ES" sz="2800" dirty="0">
                <a:solidFill>
                  <a:schemeClr val="accent6">
                    <a:lumMod val="75000"/>
                  </a:schemeClr>
                </a:solidFill>
                <a:latin typeface="Comic Sans MS" panose="030F0702030302020204" pitchFamily="66" charset="0"/>
              </a:rPr>
              <a:t>X(</a:t>
            </a:r>
            <a:r>
              <a:rPr lang="es-ES" sz="2800" dirty="0" err="1">
                <a:solidFill>
                  <a:schemeClr val="accent6">
                    <a:lumMod val="75000"/>
                  </a:schemeClr>
                </a:solidFill>
                <a:latin typeface="Comic Sans MS" panose="030F0702030302020204" pitchFamily="66" charset="0"/>
              </a:rPr>
              <a:t>ir,ic</a:t>
            </a:r>
            <a:r>
              <a:rPr lang="es-ES" sz="2800" dirty="0">
                <a:solidFill>
                  <a:schemeClr val="accent6">
                    <a:lumMod val="75000"/>
                  </a:schemeClr>
                </a:solidFill>
                <a:latin typeface="Comic Sans MS" panose="030F0702030302020204" pitchFamily="66" charset="0"/>
              </a:rPr>
              <a:t>)) </a:t>
            </a:r>
            <a:r>
              <a:rPr lang="es-ES" sz="2800" dirty="0" err="1">
                <a:solidFill>
                  <a:schemeClr val="accent6">
                    <a:lumMod val="75000"/>
                  </a:schemeClr>
                </a:solidFill>
                <a:latin typeface="Comic Sans MS" panose="030F0702030302020204" pitchFamily="66" charset="0"/>
              </a:rPr>
              <a:t>r</a:t>
            </a:r>
            <a:r>
              <a:rPr lang="es-ES" sz="2800" baseline="-25000" dirty="0" err="1">
                <a:solidFill>
                  <a:schemeClr val="accent6">
                    <a:lumMod val="75000"/>
                  </a:schemeClr>
                </a:solidFill>
                <a:latin typeface="Comic Sans MS" panose="030F0702030302020204" pitchFamily="66" charset="0"/>
              </a:rPr>
              <a:t>ir</a:t>
            </a:r>
            <a:endParaRPr lang="es-ES" sz="2800" baseline="-25000" dirty="0">
              <a:solidFill>
                <a:schemeClr val="accent6">
                  <a:lumMod val="75000"/>
                </a:schemeClr>
              </a:solidFill>
              <a:latin typeface="Comic Sans MS" panose="030F0702030302020204" pitchFamily="66" charset="0"/>
            </a:endParaRPr>
          </a:p>
        </p:txBody>
      </p:sp>
      <p:sp>
        <p:nvSpPr>
          <p:cNvPr id="6" name="CuadroTexto 5">
            <a:extLst>
              <a:ext uri="{FF2B5EF4-FFF2-40B4-BE49-F238E27FC236}">
                <a16:creationId xmlns:a16="http://schemas.microsoft.com/office/drawing/2014/main" id="{F2832D2F-28AB-C10C-CB95-72F08A3A0623}"/>
              </a:ext>
            </a:extLst>
          </p:cNvPr>
          <p:cNvSpPr txBox="1"/>
          <p:nvPr/>
        </p:nvSpPr>
        <p:spPr>
          <a:xfrm>
            <a:off x="2550620" y="3997683"/>
            <a:ext cx="5357764" cy="1338828"/>
          </a:xfrm>
          <a:prstGeom prst="rect">
            <a:avLst/>
          </a:prstGeom>
          <a:noFill/>
          <a:ln w="15875">
            <a:solidFill>
              <a:srgbClr val="0070C0"/>
            </a:solidFill>
          </a:ln>
        </p:spPr>
        <p:txBody>
          <a:bodyPr wrap="square" rtlCol="0">
            <a:spAutoFit/>
          </a:bodyPr>
          <a:lstStyle/>
          <a:p>
            <a:r>
              <a:rPr lang="es-ES" sz="2700" dirty="0" err="1">
                <a:solidFill>
                  <a:schemeClr val="accent6">
                    <a:lumMod val="75000"/>
                  </a:schemeClr>
                </a:solidFill>
                <a:latin typeface="Comic Sans MS" panose="030F0702030302020204" pitchFamily="66" charset="0"/>
              </a:rPr>
              <a:t>Update</a:t>
            </a:r>
            <a:r>
              <a:rPr lang="es-ES" sz="2700" dirty="0">
                <a:solidFill>
                  <a:schemeClr val="accent6">
                    <a:lumMod val="75000"/>
                  </a:schemeClr>
                </a:solidFill>
                <a:latin typeface="Comic Sans MS" panose="030F0702030302020204" pitchFamily="66" charset="0"/>
              </a:rPr>
              <a:t>  ir, </a:t>
            </a:r>
            <a:r>
              <a:rPr lang="es-ES" sz="2700" dirty="0" err="1">
                <a:solidFill>
                  <a:schemeClr val="accent6">
                    <a:lumMod val="75000"/>
                  </a:schemeClr>
                </a:solidFill>
                <a:latin typeface="Comic Sans MS" panose="030F0702030302020204" pitchFamily="66" charset="0"/>
              </a:rPr>
              <a:t>ic</a:t>
            </a:r>
            <a:r>
              <a:rPr lang="es-ES" sz="2700" dirty="0">
                <a:solidFill>
                  <a:schemeClr val="accent6">
                    <a:lumMod val="75000"/>
                  </a:schemeClr>
                </a:solidFill>
                <a:latin typeface="Comic Sans MS" panose="030F0702030302020204" pitchFamily="66" charset="0"/>
              </a:rPr>
              <a:t>  </a:t>
            </a:r>
            <a:r>
              <a:rPr lang="es-ES" sz="2700" dirty="0">
                <a:latin typeface="Comic Sans MS" panose="030F0702030302020204" pitchFamily="66" charset="0"/>
              </a:rPr>
              <a:t>as:</a:t>
            </a:r>
          </a:p>
          <a:p>
            <a:r>
              <a:rPr lang="es-ES" sz="2700" dirty="0">
                <a:latin typeface="Comic Sans MS" panose="030F0702030302020204" pitchFamily="66" charset="0"/>
              </a:rPr>
              <a:t>        ir           new </a:t>
            </a:r>
            <a:r>
              <a:rPr lang="es-ES" sz="2700" dirty="0" err="1">
                <a:latin typeface="Comic Sans MS" panose="030F0702030302020204" pitchFamily="66" charset="0"/>
              </a:rPr>
              <a:t>value</a:t>
            </a:r>
            <a:r>
              <a:rPr lang="es-ES" sz="2700" dirty="0">
                <a:latin typeface="Comic Sans MS" panose="030F0702030302020204" pitchFamily="66" charset="0"/>
              </a:rPr>
              <a:t>  </a:t>
            </a:r>
            <a:r>
              <a:rPr lang="es-ES" sz="2700" dirty="0">
                <a:solidFill>
                  <a:schemeClr val="accent6">
                    <a:lumMod val="75000"/>
                  </a:schemeClr>
                </a:solidFill>
                <a:latin typeface="Comic Sans MS" panose="030F0702030302020204" pitchFamily="66" charset="0"/>
              </a:rPr>
              <a:t>ir+1;</a:t>
            </a:r>
          </a:p>
          <a:p>
            <a:r>
              <a:rPr lang="es-ES" sz="2700" dirty="0">
                <a:latin typeface="Comic Sans MS" panose="030F0702030302020204" pitchFamily="66" charset="0"/>
              </a:rPr>
              <a:t>        </a:t>
            </a:r>
            <a:r>
              <a:rPr lang="es-ES" sz="2700" dirty="0" err="1">
                <a:latin typeface="Comic Sans MS" panose="030F0702030302020204" pitchFamily="66" charset="0"/>
              </a:rPr>
              <a:t>ic</a:t>
            </a:r>
            <a:r>
              <a:rPr lang="es-ES" sz="2700" dirty="0">
                <a:latin typeface="Comic Sans MS" panose="030F0702030302020204" pitchFamily="66" charset="0"/>
              </a:rPr>
              <a:t>           new </a:t>
            </a:r>
            <a:r>
              <a:rPr lang="es-ES" sz="2700" dirty="0" err="1">
                <a:latin typeface="Comic Sans MS" panose="030F0702030302020204" pitchFamily="66" charset="0"/>
              </a:rPr>
              <a:t>value</a:t>
            </a:r>
            <a:r>
              <a:rPr lang="es-ES" sz="2700" dirty="0">
                <a:latin typeface="Comic Sans MS" panose="030F0702030302020204" pitchFamily="66" charset="0"/>
              </a:rPr>
              <a:t>  </a:t>
            </a:r>
            <a:r>
              <a:rPr lang="es-ES" sz="2700" dirty="0">
                <a:solidFill>
                  <a:schemeClr val="accent6">
                    <a:lumMod val="75000"/>
                  </a:schemeClr>
                </a:solidFill>
                <a:latin typeface="Comic Sans MS" panose="030F0702030302020204" pitchFamily="66" charset="0"/>
              </a:rPr>
              <a:t>ic+1.</a:t>
            </a:r>
          </a:p>
        </p:txBody>
      </p:sp>
      <p:cxnSp>
        <p:nvCxnSpPr>
          <p:cNvPr id="7" name="Conector recto de flecha 6">
            <a:extLst>
              <a:ext uri="{FF2B5EF4-FFF2-40B4-BE49-F238E27FC236}">
                <a16:creationId xmlns:a16="http://schemas.microsoft.com/office/drawing/2014/main" id="{133A7359-5FDA-E323-8B96-F8DC58A2A8C9}"/>
              </a:ext>
            </a:extLst>
          </p:cNvPr>
          <p:cNvCxnSpPr/>
          <p:nvPr/>
        </p:nvCxnSpPr>
        <p:spPr>
          <a:xfrm>
            <a:off x="3787028" y="4667097"/>
            <a:ext cx="833113" cy="0"/>
          </a:xfrm>
          <a:prstGeom prst="straightConnector1">
            <a:avLst/>
          </a:prstGeom>
          <a:ln w="2540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8" name="Conector recto de flecha 7">
            <a:extLst>
              <a:ext uri="{FF2B5EF4-FFF2-40B4-BE49-F238E27FC236}">
                <a16:creationId xmlns:a16="http://schemas.microsoft.com/office/drawing/2014/main" id="{CC60AE1C-69F0-B6A4-238E-B32D449CB5F0}"/>
              </a:ext>
            </a:extLst>
          </p:cNvPr>
          <p:cNvCxnSpPr/>
          <p:nvPr/>
        </p:nvCxnSpPr>
        <p:spPr>
          <a:xfrm>
            <a:off x="3787028" y="5090134"/>
            <a:ext cx="833113" cy="0"/>
          </a:xfrm>
          <a:prstGeom prst="straightConnector1">
            <a:avLst/>
          </a:prstGeom>
          <a:ln w="2540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9916282B-9A34-45B1-D3C8-8D739077E943}"/>
              </a:ext>
            </a:extLst>
          </p:cNvPr>
          <p:cNvSpPr txBox="1"/>
          <p:nvPr/>
        </p:nvSpPr>
        <p:spPr>
          <a:xfrm>
            <a:off x="2550620" y="5939336"/>
            <a:ext cx="3745274" cy="507831"/>
          </a:xfrm>
          <a:prstGeom prst="rect">
            <a:avLst/>
          </a:prstGeom>
          <a:noFill/>
          <a:ln w="15875">
            <a:solidFill>
              <a:srgbClr val="0070C0"/>
            </a:solidFill>
          </a:ln>
        </p:spPr>
        <p:txBody>
          <a:bodyPr wrap="square" rtlCol="0">
            <a:spAutoFit/>
          </a:bodyPr>
          <a:lstStyle/>
          <a:p>
            <a:r>
              <a:rPr lang="es-ES" sz="2700" dirty="0">
                <a:solidFill>
                  <a:srgbClr val="7030A0"/>
                </a:solidFill>
                <a:latin typeface="Comic Sans MS" panose="030F0702030302020204" pitchFamily="66" charset="0"/>
              </a:rPr>
              <a:t>  </a:t>
            </a:r>
            <a:r>
              <a:rPr lang="es-ES" sz="2700" dirty="0" err="1">
                <a:solidFill>
                  <a:srgbClr val="7030A0"/>
                </a:solidFill>
                <a:latin typeface="Comic Sans MS" panose="030F0702030302020204" pitchFamily="66" charset="0"/>
              </a:rPr>
              <a:t>Is</a:t>
            </a:r>
            <a:r>
              <a:rPr lang="es-ES" sz="2700" dirty="0">
                <a:solidFill>
                  <a:srgbClr val="7030A0"/>
                </a:solidFill>
                <a:latin typeface="Comic Sans MS" panose="030F0702030302020204" pitchFamily="66" charset="0"/>
              </a:rPr>
              <a:t>  ir &gt; m  </a:t>
            </a:r>
            <a:r>
              <a:rPr lang="es-ES" sz="2700" dirty="0" err="1">
                <a:solidFill>
                  <a:srgbClr val="7030A0"/>
                </a:solidFill>
                <a:latin typeface="Comic Sans MS" panose="030F0702030302020204" pitchFamily="66" charset="0"/>
              </a:rPr>
              <a:t>or</a:t>
            </a:r>
            <a:r>
              <a:rPr lang="es-ES" sz="2700" dirty="0">
                <a:solidFill>
                  <a:srgbClr val="7030A0"/>
                </a:solidFill>
                <a:latin typeface="Comic Sans MS" panose="030F0702030302020204" pitchFamily="66" charset="0"/>
              </a:rPr>
              <a:t>  </a:t>
            </a:r>
            <a:r>
              <a:rPr lang="es-ES" sz="2700" dirty="0" err="1">
                <a:solidFill>
                  <a:srgbClr val="7030A0"/>
                </a:solidFill>
                <a:latin typeface="Comic Sans MS" panose="030F0702030302020204" pitchFamily="66" charset="0"/>
              </a:rPr>
              <a:t>ic</a:t>
            </a:r>
            <a:r>
              <a:rPr lang="es-ES" sz="2700" dirty="0">
                <a:solidFill>
                  <a:srgbClr val="7030A0"/>
                </a:solidFill>
                <a:latin typeface="Comic Sans MS" panose="030F0702030302020204" pitchFamily="66" charset="0"/>
              </a:rPr>
              <a:t> &gt; n ?</a:t>
            </a:r>
            <a:endParaRPr lang="es-ES" sz="2700" dirty="0">
              <a:solidFill>
                <a:schemeClr val="accent6">
                  <a:lumMod val="75000"/>
                </a:schemeClr>
              </a:solidFill>
              <a:latin typeface="Comic Sans MS" panose="030F0702030302020204" pitchFamily="66" charset="0"/>
            </a:endParaRPr>
          </a:p>
        </p:txBody>
      </p:sp>
      <p:sp>
        <p:nvSpPr>
          <p:cNvPr id="10" name="CuadroTexto 9">
            <a:extLst>
              <a:ext uri="{FF2B5EF4-FFF2-40B4-BE49-F238E27FC236}">
                <a16:creationId xmlns:a16="http://schemas.microsoft.com/office/drawing/2014/main" id="{1CC2DA79-6B56-93F0-AFD9-81EE0D7C1787}"/>
              </a:ext>
            </a:extLst>
          </p:cNvPr>
          <p:cNvSpPr txBox="1"/>
          <p:nvPr/>
        </p:nvSpPr>
        <p:spPr>
          <a:xfrm>
            <a:off x="8309074" y="5666592"/>
            <a:ext cx="3745274" cy="923330"/>
          </a:xfrm>
          <a:prstGeom prst="rect">
            <a:avLst/>
          </a:prstGeom>
          <a:noFill/>
          <a:ln w="15875">
            <a:solidFill>
              <a:srgbClr val="0070C0"/>
            </a:solidFill>
          </a:ln>
        </p:spPr>
        <p:txBody>
          <a:bodyPr wrap="square" rtlCol="0">
            <a:spAutoFit/>
          </a:bodyPr>
          <a:lstStyle/>
          <a:p>
            <a:r>
              <a:rPr lang="es-ES" sz="2700" dirty="0" err="1">
                <a:solidFill>
                  <a:schemeClr val="accent2">
                    <a:lumMod val="75000"/>
                  </a:schemeClr>
                </a:solidFill>
                <a:latin typeface="Comic Sans MS" panose="030F0702030302020204" pitchFamily="66" charset="0"/>
              </a:rPr>
              <a:t>End</a:t>
            </a:r>
            <a:r>
              <a:rPr lang="es-ES" sz="2700" dirty="0">
                <a:solidFill>
                  <a:schemeClr val="accent2">
                    <a:lumMod val="75000"/>
                  </a:schemeClr>
                </a:solidFill>
                <a:latin typeface="Comic Sans MS" panose="030F0702030302020204" pitchFamily="66" charset="0"/>
              </a:rPr>
              <a:t> </a:t>
            </a:r>
            <a:r>
              <a:rPr lang="es-ES" sz="2700" dirty="0" err="1">
                <a:solidFill>
                  <a:schemeClr val="accent2">
                    <a:lumMod val="75000"/>
                  </a:schemeClr>
                </a:solidFill>
                <a:latin typeface="Comic Sans MS" panose="030F0702030302020204" pitchFamily="66" charset="0"/>
              </a:rPr>
              <a:t>of</a:t>
            </a:r>
            <a:r>
              <a:rPr lang="es-ES" sz="2700" dirty="0">
                <a:solidFill>
                  <a:schemeClr val="accent2">
                    <a:lumMod val="75000"/>
                  </a:schemeClr>
                </a:solidFill>
                <a:latin typeface="Comic Sans MS" panose="030F0702030302020204" pitchFamily="66" charset="0"/>
              </a:rPr>
              <a:t> </a:t>
            </a:r>
            <a:r>
              <a:rPr lang="es-ES" sz="2700" dirty="0" err="1">
                <a:solidFill>
                  <a:schemeClr val="accent2">
                    <a:lumMod val="75000"/>
                  </a:schemeClr>
                </a:solidFill>
                <a:latin typeface="Comic Sans MS" panose="030F0702030302020204" pitchFamily="66" charset="0"/>
              </a:rPr>
              <a:t>the</a:t>
            </a:r>
            <a:r>
              <a:rPr lang="es-ES" sz="2700" dirty="0">
                <a:solidFill>
                  <a:schemeClr val="accent2">
                    <a:lumMod val="75000"/>
                  </a:schemeClr>
                </a:solidFill>
                <a:latin typeface="Comic Sans MS" panose="030F0702030302020204" pitchFamily="66" charset="0"/>
              </a:rPr>
              <a:t> </a:t>
            </a:r>
            <a:r>
              <a:rPr lang="es-ES" sz="2700" dirty="0" err="1">
                <a:solidFill>
                  <a:schemeClr val="accent2">
                    <a:lumMod val="75000"/>
                  </a:schemeClr>
                </a:solidFill>
                <a:latin typeface="Comic Sans MS" panose="030F0702030302020204" pitchFamily="66" charset="0"/>
              </a:rPr>
              <a:t>algorithm</a:t>
            </a:r>
            <a:r>
              <a:rPr lang="es-ES" sz="2700" dirty="0">
                <a:solidFill>
                  <a:schemeClr val="accent2">
                    <a:lumMod val="75000"/>
                  </a:schemeClr>
                </a:solidFill>
                <a:latin typeface="Comic Sans MS" panose="030F0702030302020204" pitchFamily="66" charset="0"/>
              </a:rPr>
              <a:t>, </a:t>
            </a:r>
          </a:p>
          <a:p>
            <a:r>
              <a:rPr lang="es-ES" sz="2700" dirty="0">
                <a:solidFill>
                  <a:schemeClr val="accent2">
                    <a:lumMod val="75000"/>
                  </a:schemeClr>
                </a:solidFill>
                <a:latin typeface="Comic Sans MS" panose="030F0702030302020204" pitchFamily="66" charset="0"/>
              </a:rPr>
              <a:t>      X </a:t>
            </a:r>
            <a:r>
              <a:rPr lang="es-ES" sz="2700" dirty="0" err="1">
                <a:solidFill>
                  <a:schemeClr val="accent2">
                    <a:lumMod val="75000"/>
                  </a:schemeClr>
                </a:solidFill>
                <a:latin typeface="Comic Sans MS" panose="030F0702030302020204" pitchFamily="66" charset="0"/>
              </a:rPr>
              <a:t>is</a:t>
            </a:r>
            <a:r>
              <a:rPr lang="es-ES" sz="2700" dirty="0">
                <a:solidFill>
                  <a:schemeClr val="accent2">
                    <a:lumMod val="75000"/>
                  </a:schemeClr>
                </a:solidFill>
                <a:latin typeface="Comic Sans MS" panose="030F0702030302020204" pitchFamily="66" charset="0"/>
              </a:rPr>
              <a:t> in </a:t>
            </a:r>
            <a:r>
              <a:rPr lang="es-ES" sz="2700" dirty="0" err="1">
                <a:solidFill>
                  <a:schemeClr val="accent2">
                    <a:lumMod val="75000"/>
                  </a:schemeClr>
                </a:solidFill>
                <a:latin typeface="Comic Sans MS" panose="030F0702030302020204" pitchFamily="66" charset="0"/>
              </a:rPr>
              <a:t>r.e.f</a:t>
            </a:r>
            <a:r>
              <a:rPr lang="es-ES" sz="2700" dirty="0">
                <a:solidFill>
                  <a:schemeClr val="accent2">
                    <a:lumMod val="75000"/>
                  </a:schemeClr>
                </a:solidFill>
                <a:latin typeface="Comic Sans MS" panose="030F0702030302020204" pitchFamily="66" charset="0"/>
              </a:rPr>
              <a:t>. </a:t>
            </a:r>
          </a:p>
        </p:txBody>
      </p:sp>
      <p:cxnSp>
        <p:nvCxnSpPr>
          <p:cNvPr id="11" name="Conector recto de flecha 10">
            <a:extLst>
              <a:ext uri="{FF2B5EF4-FFF2-40B4-BE49-F238E27FC236}">
                <a16:creationId xmlns:a16="http://schemas.microsoft.com/office/drawing/2014/main" id="{EB8C01EE-EA72-EC70-9406-0EB403C35EB8}"/>
              </a:ext>
            </a:extLst>
          </p:cNvPr>
          <p:cNvCxnSpPr>
            <a:cxnSpLocks/>
          </p:cNvCxnSpPr>
          <p:nvPr/>
        </p:nvCxnSpPr>
        <p:spPr>
          <a:xfrm>
            <a:off x="6377309" y="6174423"/>
            <a:ext cx="1852292"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3" name="CuadroTexto 12">
            <a:extLst>
              <a:ext uri="{FF2B5EF4-FFF2-40B4-BE49-F238E27FC236}">
                <a16:creationId xmlns:a16="http://schemas.microsoft.com/office/drawing/2014/main" id="{33BE5836-AD48-EAB1-4496-C74799510EBF}"/>
              </a:ext>
            </a:extLst>
          </p:cNvPr>
          <p:cNvSpPr txBox="1"/>
          <p:nvPr/>
        </p:nvSpPr>
        <p:spPr>
          <a:xfrm>
            <a:off x="6871917" y="5685420"/>
            <a:ext cx="861133" cy="507831"/>
          </a:xfrm>
          <a:prstGeom prst="rect">
            <a:avLst/>
          </a:prstGeom>
          <a:noFill/>
        </p:spPr>
        <p:txBody>
          <a:bodyPr wrap="none" rtlCol="0">
            <a:spAutoFit/>
          </a:bodyPr>
          <a:lstStyle/>
          <a:p>
            <a:r>
              <a:rPr lang="es-ES" sz="2700" dirty="0">
                <a:solidFill>
                  <a:srgbClr val="0070C0"/>
                </a:solidFill>
                <a:latin typeface="Comic Sans MS" panose="030F0702030302020204" pitchFamily="66" charset="0"/>
              </a:rPr>
              <a:t>YES</a:t>
            </a:r>
            <a:endParaRPr lang="es-ES" dirty="0">
              <a:solidFill>
                <a:srgbClr val="0070C0"/>
              </a:solidFill>
            </a:endParaRPr>
          </a:p>
        </p:txBody>
      </p:sp>
      <p:cxnSp>
        <p:nvCxnSpPr>
          <p:cNvPr id="15" name="Conector recto 14">
            <a:extLst>
              <a:ext uri="{FF2B5EF4-FFF2-40B4-BE49-F238E27FC236}">
                <a16:creationId xmlns:a16="http://schemas.microsoft.com/office/drawing/2014/main" id="{3C40BC38-D511-6689-0786-512AB63BABD2}"/>
              </a:ext>
            </a:extLst>
          </p:cNvPr>
          <p:cNvCxnSpPr>
            <a:cxnSpLocks/>
          </p:cNvCxnSpPr>
          <p:nvPr/>
        </p:nvCxnSpPr>
        <p:spPr>
          <a:xfrm>
            <a:off x="1710815" y="1486529"/>
            <a:ext cx="0" cy="1129625"/>
          </a:xfrm>
          <a:prstGeom prst="line">
            <a:avLst/>
          </a:prstGeom>
          <a:ln w="254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18" name="Conector recto de flecha 17">
            <a:extLst>
              <a:ext uri="{FF2B5EF4-FFF2-40B4-BE49-F238E27FC236}">
                <a16:creationId xmlns:a16="http://schemas.microsoft.com/office/drawing/2014/main" id="{08A17F2D-728A-C9EB-17B1-DBC48031B5FD}"/>
              </a:ext>
            </a:extLst>
          </p:cNvPr>
          <p:cNvCxnSpPr/>
          <p:nvPr/>
        </p:nvCxnSpPr>
        <p:spPr>
          <a:xfrm>
            <a:off x="1710814" y="4667097"/>
            <a:ext cx="767732" cy="0"/>
          </a:xfrm>
          <a:prstGeom prst="straightConnector1">
            <a:avLst/>
          </a:prstGeom>
          <a:ln w="25400">
            <a:solidFill>
              <a:srgbClr val="0070C0"/>
            </a:solidFill>
            <a:tailEnd type="triangle"/>
          </a:ln>
        </p:spPr>
        <p:style>
          <a:lnRef idx="2">
            <a:schemeClr val="accent1"/>
          </a:lnRef>
          <a:fillRef idx="0">
            <a:schemeClr val="accent1"/>
          </a:fillRef>
          <a:effectRef idx="1">
            <a:schemeClr val="accent1"/>
          </a:effectRef>
          <a:fontRef idx="minor">
            <a:schemeClr val="tx1"/>
          </a:fontRef>
        </p:style>
      </p:cxnSp>
      <p:cxnSp>
        <p:nvCxnSpPr>
          <p:cNvPr id="19" name="Conector recto de flecha 18">
            <a:extLst>
              <a:ext uri="{FF2B5EF4-FFF2-40B4-BE49-F238E27FC236}">
                <a16:creationId xmlns:a16="http://schemas.microsoft.com/office/drawing/2014/main" id="{533CD47D-3FF3-55C6-7FDA-722B732EDEF3}"/>
              </a:ext>
            </a:extLst>
          </p:cNvPr>
          <p:cNvCxnSpPr/>
          <p:nvPr/>
        </p:nvCxnSpPr>
        <p:spPr>
          <a:xfrm>
            <a:off x="1710814" y="2599045"/>
            <a:ext cx="767732" cy="0"/>
          </a:xfrm>
          <a:prstGeom prst="straightConnector1">
            <a:avLst/>
          </a:prstGeom>
          <a:ln w="25400">
            <a:solidFill>
              <a:srgbClr val="0070C0"/>
            </a:solidFill>
            <a:tailEnd type="triangle"/>
          </a:ln>
        </p:spPr>
        <p:style>
          <a:lnRef idx="2">
            <a:schemeClr val="accent1"/>
          </a:lnRef>
          <a:fillRef idx="0">
            <a:schemeClr val="accent1"/>
          </a:fillRef>
          <a:effectRef idx="1">
            <a:schemeClr val="accent1"/>
          </a:effectRef>
          <a:fontRef idx="minor">
            <a:schemeClr val="tx1"/>
          </a:fontRef>
        </p:style>
      </p:cxnSp>
      <p:cxnSp>
        <p:nvCxnSpPr>
          <p:cNvPr id="20" name="Conector recto 19">
            <a:extLst>
              <a:ext uri="{FF2B5EF4-FFF2-40B4-BE49-F238E27FC236}">
                <a16:creationId xmlns:a16="http://schemas.microsoft.com/office/drawing/2014/main" id="{6D770A9C-C144-515C-6525-836CE7460B50}"/>
              </a:ext>
            </a:extLst>
          </p:cNvPr>
          <p:cNvCxnSpPr>
            <a:cxnSpLocks/>
          </p:cNvCxnSpPr>
          <p:nvPr/>
        </p:nvCxnSpPr>
        <p:spPr>
          <a:xfrm>
            <a:off x="1710814" y="2599045"/>
            <a:ext cx="0" cy="2068052"/>
          </a:xfrm>
          <a:prstGeom prst="line">
            <a:avLst/>
          </a:prstGeom>
          <a:ln w="25400">
            <a:solidFill>
              <a:srgbClr val="0070C0"/>
            </a:solidFill>
          </a:ln>
        </p:spPr>
        <p:style>
          <a:lnRef idx="2">
            <a:schemeClr val="accent1"/>
          </a:lnRef>
          <a:fillRef idx="0">
            <a:schemeClr val="accent1"/>
          </a:fillRef>
          <a:effectRef idx="1">
            <a:schemeClr val="accent1"/>
          </a:effectRef>
          <a:fontRef idx="minor">
            <a:schemeClr val="tx1"/>
          </a:fontRef>
        </p:style>
      </p:cxnSp>
      <p:sp>
        <p:nvSpPr>
          <p:cNvPr id="26" name="CuadroTexto 25">
            <a:extLst>
              <a:ext uri="{FF2B5EF4-FFF2-40B4-BE49-F238E27FC236}">
                <a16:creationId xmlns:a16="http://schemas.microsoft.com/office/drawing/2014/main" id="{EFF2AE26-D294-1201-DED9-D0D96793FAF7}"/>
              </a:ext>
            </a:extLst>
          </p:cNvPr>
          <p:cNvSpPr txBox="1"/>
          <p:nvPr/>
        </p:nvSpPr>
        <p:spPr>
          <a:xfrm>
            <a:off x="849681" y="1994360"/>
            <a:ext cx="861133" cy="507831"/>
          </a:xfrm>
          <a:prstGeom prst="rect">
            <a:avLst/>
          </a:prstGeom>
          <a:noFill/>
        </p:spPr>
        <p:txBody>
          <a:bodyPr wrap="none" rtlCol="0">
            <a:spAutoFit/>
          </a:bodyPr>
          <a:lstStyle/>
          <a:p>
            <a:r>
              <a:rPr lang="es-ES" sz="2700" dirty="0">
                <a:solidFill>
                  <a:srgbClr val="0070C0"/>
                </a:solidFill>
                <a:latin typeface="Comic Sans MS" panose="030F0702030302020204" pitchFamily="66" charset="0"/>
              </a:rPr>
              <a:t>YES</a:t>
            </a:r>
            <a:endParaRPr lang="es-ES" dirty="0">
              <a:solidFill>
                <a:srgbClr val="0070C0"/>
              </a:solidFill>
            </a:endParaRPr>
          </a:p>
        </p:txBody>
      </p:sp>
      <p:sp>
        <p:nvSpPr>
          <p:cNvPr id="27" name="CuadroTexto 26">
            <a:extLst>
              <a:ext uri="{FF2B5EF4-FFF2-40B4-BE49-F238E27FC236}">
                <a16:creationId xmlns:a16="http://schemas.microsoft.com/office/drawing/2014/main" id="{235A4F46-384A-6EED-F77A-C3C26FECB763}"/>
              </a:ext>
            </a:extLst>
          </p:cNvPr>
          <p:cNvSpPr txBox="1"/>
          <p:nvPr/>
        </p:nvSpPr>
        <p:spPr>
          <a:xfrm>
            <a:off x="849681" y="3330728"/>
            <a:ext cx="861133" cy="507831"/>
          </a:xfrm>
          <a:prstGeom prst="rect">
            <a:avLst/>
          </a:prstGeom>
          <a:noFill/>
        </p:spPr>
        <p:txBody>
          <a:bodyPr wrap="none" rtlCol="0">
            <a:spAutoFit/>
          </a:bodyPr>
          <a:lstStyle/>
          <a:p>
            <a:r>
              <a:rPr lang="es-ES" sz="2700" dirty="0">
                <a:solidFill>
                  <a:srgbClr val="0070C0"/>
                </a:solidFill>
                <a:latin typeface="Comic Sans MS" panose="030F0702030302020204" pitchFamily="66" charset="0"/>
              </a:rPr>
              <a:t>YES</a:t>
            </a:r>
            <a:endParaRPr lang="es-ES" dirty="0">
              <a:solidFill>
                <a:srgbClr val="0070C0"/>
              </a:solidFill>
            </a:endParaRPr>
          </a:p>
        </p:txBody>
      </p:sp>
      <p:cxnSp>
        <p:nvCxnSpPr>
          <p:cNvPr id="32" name="Conector recto de flecha 31">
            <a:extLst>
              <a:ext uri="{FF2B5EF4-FFF2-40B4-BE49-F238E27FC236}">
                <a16:creationId xmlns:a16="http://schemas.microsoft.com/office/drawing/2014/main" id="{7AC9053F-F2DE-4375-C777-F295C997490D}"/>
              </a:ext>
            </a:extLst>
          </p:cNvPr>
          <p:cNvCxnSpPr>
            <a:cxnSpLocks/>
          </p:cNvCxnSpPr>
          <p:nvPr/>
        </p:nvCxnSpPr>
        <p:spPr>
          <a:xfrm>
            <a:off x="3549446" y="1229032"/>
            <a:ext cx="2930013" cy="0"/>
          </a:xfrm>
          <a:prstGeom prst="straightConnector1">
            <a:avLst/>
          </a:prstGeom>
          <a:ln w="25400">
            <a:solidFill>
              <a:srgbClr val="0070C0"/>
            </a:solidFill>
            <a:tailEnd type="triangle"/>
          </a:ln>
        </p:spPr>
        <p:style>
          <a:lnRef idx="2">
            <a:schemeClr val="accent1"/>
          </a:lnRef>
          <a:fillRef idx="0">
            <a:schemeClr val="accent1"/>
          </a:fillRef>
          <a:effectRef idx="1">
            <a:schemeClr val="accent1"/>
          </a:effectRef>
          <a:fontRef idx="minor">
            <a:schemeClr val="tx1"/>
          </a:fontRef>
        </p:style>
      </p:cxnSp>
      <p:sp>
        <p:nvSpPr>
          <p:cNvPr id="33" name="CuadroTexto 32">
            <a:extLst>
              <a:ext uri="{FF2B5EF4-FFF2-40B4-BE49-F238E27FC236}">
                <a16:creationId xmlns:a16="http://schemas.microsoft.com/office/drawing/2014/main" id="{E9A246C7-56D6-7A84-E02B-3E6206F3B85B}"/>
              </a:ext>
            </a:extLst>
          </p:cNvPr>
          <p:cNvSpPr txBox="1"/>
          <p:nvPr/>
        </p:nvSpPr>
        <p:spPr>
          <a:xfrm>
            <a:off x="4646403" y="812212"/>
            <a:ext cx="736099" cy="507831"/>
          </a:xfrm>
          <a:prstGeom prst="rect">
            <a:avLst/>
          </a:prstGeom>
          <a:noFill/>
        </p:spPr>
        <p:txBody>
          <a:bodyPr wrap="none" rtlCol="0">
            <a:spAutoFit/>
          </a:bodyPr>
          <a:lstStyle/>
          <a:p>
            <a:r>
              <a:rPr lang="es-ES" sz="2700" dirty="0">
                <a:solidFill>
                  <a:srgbClr val="0070C0"/>
                </a:solidFill>
                <a:latin typeface="Comic Sans MS" panose="030F0702030302020204" pitchFamily="66" charset="0"/>
              </a:rPr>
              <a:t>NO</a:t>
            </a:r>
            <a:endParaRPr lang="es-ES" dirty="0">
              <a:solidFill>
                <a:srgbClr val="0070C0"/>
              </a:solidFill>
            </a:endParaRPr>
          </a:p>
        </p:txBody>
      </p:sp>
      <p:sp>
        <p:nvSpPr>
          <p:cNvPr id="35" name="CuadroTexto 34">
            <a:extLst>
              <a:ext uri="{FF2B5EF4-FFF2-40B4-BE49-F238E27FC236}">
                <a16:creationId xmlns:a16="http://schemas.microsoft.com/office/drawing/2014/main" id="{D2423D11-001C-2C41-9C06-8B9710750493}"/>
              </a:ext>
            </a:extLst>
          </p:cNvPr>
          <p:cNvSpPr txBox="1"/>
          <p:nvPr/>
        </p:nvSpPr>
        <p:spPr>
          <a:xfrm>
            <a:off x="6656440" y="970741"/>
            <a:ext cx="5125854" cy="507831"/>
          </a:xfrm>
          <a:prstGeom prst="rect">
            <a:avLst/>
          </a:prstGeom>
          <a:noFill/>
          <a:ln w="15875">
            <a:gradFill>
              <a:gsLst>
                <a:gs pos="0">
                  <a:schemeClr val="accent6">
                    <a:lumMod val="7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prstDash val="sysDot"/>
          </a:ln>
        </p:spPr>
        <p:txBody>
          <a:bodyPr wrap="square" rtlCol="0">
            <a:spAutoFit/>
          </a:bodyPr>
          <a:lstStyle/>
          <a:p>
            <a:r>
              <a:rPr lang="es-ES" sz="2700" dirty="0">
                <a:solidFill>
                  <a:srgbClr val="0070C0"/>
                </a:solidFill>
                <a:latin typeface="Comic Sans MS" panose="030F0702030302020204" pitchFamily="66" charset="0"/>
              </a:rPr>
              <a:t>X(</a:t>
            </a:r>
            <a:r>
              <a:rPr lang="es-ES" sz="2700" dirty="0" err="1">
                <a:solidFill>
                  <a:srgbClr val="0070C0"/>
                </a:solidFill>
                <a:latin typeface="Comic Sans MS" panose="030F0702030302020204" pitchFamily="66" charset="0"/>
              </a:rPr>
              <a:t>ir,ic</a:t>
            </a:r>
            <a:r>
              <a:rPr lang="es-ES" sz="2700" dirty="0">
                <a:solidFill>
                  <a:srgbClr val="0070C0"/>
                </a:solidFill>
                <a:latin typeface="Comic Sans MS" panose="030F0702030302020204" pitchFamily="66" charset="0"/>
              </a:rPr>
              <a:t>) =</a:t>
            </a:r>
            <a:r>
              <a:rPr lang="es-ES" sz="2700" dirty="0">
                <a:solidFill>
                  <a:srgbClr val="0070C0"/>
                </a:solidFill>
                <a:latin typeface="Comic Sans MS" panose="030F0702030302020204" pitchFamily="66" charset="0"/>
                <a:ea typeface="Yu Mincho Light" panose="02020300000000000000" pitchFamily="18" charset="-128"/>
              </a:rPr>
              <a:t> 0   </a:t>
            </a:r>
            <a:r>
              <a:rPr lang="es-ES" sz="2700" dirty="0">
                <a:latin typeface="Comic Sans MS" panose="030F0702030302020204" pitchFamily="66" charset="0"/>
                <a:ea typeface="Yu Mincho Light" panose="02020300000000000000" pitchFamily="18" charset="-128"/>
              </a:rPr>
              <a:t>(</a:t>
            </a:r>
            <a:r>
              <a:rPr lang="es-ES" sz="2700" dirty="0" err="1">
                <a:latin typeface="Comic Sans MS" panose="030F0702030302020204" pitchFamily="66" charset="0"/>
                <a:ea typeface="Yu Mincho Light" panose="02020300000000000000" pitchFamily="18" charset="-128"/>
              </a:rPr>
              <a:t>next</a:t>
            </a:r>
            <a:r>
              <a:rPr lang="es-ES" sz="2700" dirty="0">
                <a:latin typeface="Comic Sans MS" panose="030F0702030302020204" pitchFamily="66" charset="0"/>
                <a:ea typeface="Yu Mincho Light" panose="02020300000000000000" pitchFamily="18" charset="-128"/>
              </a:rPr>
              <a:t> </a:t>
            </a:r>
            <a:r>
              <a:rPr lang="es-ES" sz="2700" dirty="0" err="1">
                <a:latin typeface="Comic Sans MS" panose="030F0702030302020204" pitchFamily="66" charset="0"/>
                <a:ea typeface="Yu Mincho Light" panose="02020300000000000000" pitchFamily="18" charset="-128"/>
              </a:rPr>
              <a:t>slide</a:t>
            </a:r>
            <a:r>
              <a:rPr lang="es-ES" sz="2700" dirty="0">
                <a:latin typeface="Comic Sans MS" panose="030F0702030302020204" pitchFamily="66" charset="0"/>
                <a:ea typeface="Yu Mincho Light" panose="02020300000000000000" pitchFamily="18" charset="-128"/>
              </a:rPr>
              <a:t>) </a:t>
            </a:r>
            <a:endParaRPr lang="es-ES" dirty="0">
              <a:latin typeface="Comic Sans MS" panose="030F0702030302020204" pitchFamily="66" charset="0"/>
            </a:endParaRPr>
          </a:p>
        </p:txBody>
      </p:sp>
      <p:sp>
        <p:nvSpPr>
          <p:cNvPr id="44" name="CuadroTexto 43">
            <a:extLst>
              <a:ext uri="{FF2B5EF4-FFF2-40B4-BE49-F238E27FC236}">
                <a16:creationId xmlns:a16="http://schemas.microsoft.com/office/drawing/2014/main" id="{7C97D44C-0667-E88D-D968-9D3BCE4A9796}"/>
              </a:ext>
            </a:extLst>
          </p:cNvPr>
          <p:cNvSpPr txBox="1"/>
          <p:nvPr/>
        </p:nvSpPr>
        <p:spPr>
          <a:xfrm>
            <a:off x="1371377" y="5641083"/>
            <a:ext cx="736099" cy="507831"/>
          </a:xfrm>
          <a:prstGeom prst="rect">
            <a:avLst/>
          </a:prstGeom>
          <a:noFill/>
        </p:spPr>
        <p:txBody>
          <a:bodyPr wrap="none" rtlCol="0">
            <a:spAutoFit/>
          </a:bodyPr>
          <a:lstStyle/>
          <a:p>
            <a:r>
              <a:rPr lang="es-ES" sz="2700" dirty="0">
                <a:solidFill>
                  <a:srgbClr val="0070C0"/>
                </a:solidFill>
                <a:latin typeface="Comic Sans MS" panose="030F0702030302020204" pitchFamily="66" charset="0"/>
              </a:rPr>
              <a:t>NO</a:t>
            </a:r>
            <a:endParaRPr lang="es-ES" dirty="0">
              <a:solidFill>
                <a:srgbClr val="0070C0"/>
              </a:solidFill>
            </a:endParaRPr>
          </a:p>
        </p:txBody>
      </p:sp>
      <p:cxnSp>
        <p:nvCxnSpPr>
          <p:cNvPr id="51" name="Conector recto de flecha 50">
            <a:extLst>
              <a:ext uri="{FF2B5EF4-FFF2-40B4-BE49-F238E27FC236}">
                <a16:creationId xmlns:a16="http://schemas.microsoft.com/office/drawing/2014/main" id="{758BB113-02E0-9DAF-887B-FF1A9E35B201}"/>
              </a:ext>
            </a:extLst>
          </p:cNvPr>
          <p:cNvCxnSpPr/>
          <p:nvPr/>
        </p:nvCxnSpPr>
        <p:spPr>
          <a:xfrm>
            <a:off x="4454013" y="5429690"/>
            <a:ext cx="0" cy="422787"/>
          </a:xfrm>
          <a:prstGeom prst="straightConnector1">
            <a:avLst/>
          </a:prstGeom>
          <a:ln w="25400">
            <a:solidFill>
              <a:srgbClr val="0070C0"/>
            </a:solidFill>
            <a:tailEnd type="triangle"/>
          </a:ln>
        </p:spPr>
        <p:style>
          <a:lnRef idx="2">
            <a:schemeClr val="accent1"/>
          </a:lnRef>
          <a:fillRef idx="0">
            <a:schemeClr val="accent1"/>
          </a:fillRef>
          <a:effectRef idx="1">
            <a:schemeClr val="accent1"/>
          </a:effectRef>
          <a:fontRef idx="minor">
            <a:schemeClr val="tx1"/>
          </a:fontRef>
        </p:style>
      </p:cxnSp>
      <p:cxnSp>
        <p:nvCxnSpPr>
          <p:cNvPr id="5" name="Conector recto de flecha 4">
            <a:extLst>
              <a:ext uri="{FF2B5EF4-FFF2-40B4-BE49-F238E27FC236}">
                <a16:creationId xmlns:a16="http://schemas.microsoft.com/office/drawing/2014/main" id="{2D351DF1-15A4-DF5F-05FA-F424FB5222C0}"/>
              </a:ext>
            </a:extLst>
          </p:cNvPr>
          <p:cNvCxnSpPr>
            <a:cxnSpLocks/>
          </p:cNvCxnSpPr>
          <p:nvPr/>
        </p:nvCxnSpPr>
        <p:spPr>
          <a:xfrm flipV="1">
            <a:off x="782715" y="1601821"/>
            <a:ext cx="0" cy="4591430"/>
          </a:xfrm>
          <a:prstGeom prst="straightConnector1">
            <a:avLst/>
          </a:prstGeom>
          <a:ln w="25400">
            <a:solidFill>
              <a:srgbClr val="0070C0"/>
            </a:solidFill>
            <a:tailEnd type="triangle"/>
          </a:ln>
        </p:spPr>
        <p:style>
          <a:lnRef idx="2">
            <a:schemeClr val="accent1"/>
          </a:lnRef>
          <a:fillRef idx="0">
            <a:schemeClr val="accent1"/>
          </a:fillRef>
          <a:effectRef idx="1">
            <a:schemeClr val="accent1"/>
          </a:effectRef>
          <a:fontRef idx="minor">
            <a:schemeClr val="tx1"/>
          </a:fontRef>
        </p:style>
      </p:cxnSp>
      <p:cxnSp>
        <p:nvCxnSpPr>
          <p:cNvPr id="12" name="Conector recto de flecha 11">
            <a:extLst>
              <a:ext uri="{FF2B5EF4-FFF2-40B4-BE49-F238E27FC236}">
                <a16:creationId xmlns:a16="http://schemas.microsoft.com/office/drawing/2014/main" id="{828695C0-8672-A4AD-2517-B1C10CDF03F5}"/>
              </a:ext>
            </a:extLst>
          </p:cNvPr>
          <p:cNvCxnSpPr>
            <a:cxnSpLocks/>
          </p:cNvCxnSpPr>
          <p:nvPr/>
        </p:nvCxnSpPr>
        <p:spPr>
          <a:xfrm flipH="1">
            <a:off x="1402146" y="6193251"/>
            <a:ext cx="1076400" cy="0"/>
          </a:xfrm>
          <a:prstGeom prst="straightConnector1">
            <a:avLst/>
          </a:prstGeom>
          <a:ln w="25400">
            <a:solidFill>
              <a:srgbClr val="0070C0"/>
            </a:solidFill>
            <a:tailEnd type="triangle"/>
          </a:ln>
        </p:spPr>
        <p:style>
          <a:lnRef idx="2">
            <a:schemeClr val="accent1"/>
          </a:lnRef>
          <a:fillRef idx="0">
            <a:schemeClr val="accent1"/>
          </a:fillRef>
          <a:effectRef idx="1">
            <a:schemeClr val="accent1"/>
          </a:effectRef>
          <a:fontRef idx="minor">
            <a:schemeClr val="tx1"/>
          </a:fontRef>
        </p:style>
      </p:cxnSp>
      <p:cxnSp>
        <p:nvCxnSpPr>
          <p:cNvPr id="14" name="Conector recto 13">
            <a:extLst>
              <a:ext uri="{FF2B5EF4-FFF2-40B4-BE49-F238E27FC236}">
                <a16:creationId xmlns:a16="http://schemas.microsoft.com/office/drawing/2014/main" id="{02C58AA8-C755-56A7-75B6-C2DF528EB01F}"/>
              </a:ext>
            </a:extLst>
          </p:cNvPr>
          <p:cNvCxnSpPr/>
          <p:nvPr/>
        </p:nvCxnSpPr>
        <p:spPr>
          <a:xfrm flipH="1">
            <a:off x="782715" y="6193251"/>
            <a:ext cx="747251" cy="0"/>
          </a:xfrm>
          <a:prstGeom prst="line">
            <a:avLst/>
          </a:prstGeom>
          <a:ln w="25400">
            <a:solidFill>
              <a:srgbClr val="0070C0"/>
            </a:solidFill>
          </a:ln>
        </p:spPr>
        <p:style>
          <a:lnRef idx="2">
            <a:schemeClr val="accent1"/>
          </a:lnRef>
          <a:fillRef idx="0">
            <a:schemeClr val="accent1"/>
          </a:fillRef>
          <a:effectRef idx="1">
            <a:schemeClr val="accent1"/>
          </a:effectRef>
          <a:fontRef idx="minor">
            <a:schemeClr val="tx1"/>
          </a:fontRef>
        </p:style>
      </p:cxnSp>
      <p:sp>
        <p:nvSpPr>
          <p:cNvPr id="28" name="Título 1">
            <a:extLst>
              <a:ext uri="{FF2B5EF4-FFF2-40B4-BE49-F238E27FC236}">
                <a16:creationId xmlns:a16="http://schemas.microsoft.com/office/drawing/2014/main" id="{575572ED-320F-889C-E632-AF5F8E8304BF}"/>
              </a:ext>
            </a:extLst>
          </p:cNvPr>
          <p:cNvSpPr>
            <a:spLocks noGrp="1"/>
          </p:cNvSpPr>
          <p:nvPr>
            <p:ph type="title"/>
          </p:nvPr>
        </p:nvSpPr>
        <p:spPr>
          <a:xfrm>
            <a:off x="57600" y="36000"/>
            <a:ext cx="12099636" cy="793719"/>
          </a:xfrm>
          <a:pattFill prst="weave">
            <a:fgClr>
              <a:schemeClr val="accent1"/>
            </a:fgClr>
            <a:bgClr>
              <a:schemeClr val="bg1"/>
            </a:bgClr>
          </a:pattFill>
        </p:spPr>
        <p:txBody>
          <a:bodyPr>
            <a:normAutofit/>
          </a:bodyPr>
          <a:lstStyle/>
          <a:p>
            <a:pPr algn="ctr"/>
            <a:r>
              <a:rPr lang="es-ES" dirty="0">
                <a:solidFill>
                  <a:srgbClr val="7030A0"/>
                </a:solidFill>
              </a:rPr>
              <a:t>… </a:t>
            </a:r>
            <a:r>
              <a:rPr lang="es-ES" dirty="0" err="1">
                <a:solidFill>
                  <a:srgbClr val="7030A0"/>
                </a:solidFill>
              </a:rPr>
              <a:t>an</a:t>
            </a:r>
            <a:r>
              <a:rPr lang="es-ES" dirty="0">
                <a:solidFill>
                  <a:srgbClr val="7030A0"/>
                </a:solidFill>
              </a:rPr>
              <a:t> </a:t>
            </a:r>
            <a:r>
              <a:rPr lang="es-ES" dirty="0" err="1">
                <a:solidFill>
                  <a:srgbClr val="7030A0"/>
                </a:solidFill>
              </a:rPr>
              <a:t>algorithm</a:t>
            </a:r>
            <a:r>
              <a:rPr lang="es-ES" dirty="0">
                <a:solidFill>
                  <a:srgbClr val="7030A0"/>
                </a:solidFill>
              </a:rPr>
              <a:t> </a:t>
            </a:r>
            <a:r>
              <a:rPr lang="es-ES" dirty="0" err="1">
                <a:solidFill>
                  <a:srgbClr val="7030A0"/>
                </a:solidFill>
              </a:rPr>
              <a:t>for</a:t>
            </a:r>
            <a:r>
              <a:rPr lang="es-ES" dirty="0">
                <a:solidFill>
                  <a:srgbClr val="7030A0"/>
                </a:solidFill>
              </a:rPr>
              <a:t> </a:t>
            </a:r>
            <a:r>
              <a:rPr lang="es-ES" dirty="0" err="1">
                <a:solidFill>
                  <a:srgbClr val="7030A0"/>
                </a:solidFill>
              </a:rPr>
              <a:t>Gaussian</a:t>
            </a:r>
            <a:r>
              <a:rPr lang="es-ES" dirty="0">
                <a:solidFill>
                  <a:srgbClr val="7030A0"/>
                </a:solidFill>
              </a:rPr>
              <a:t> </a:t>
            </a:r>
            <a:r>
              <a:rPr lang="es-ES" dirty="0" err="1">
                <a:solidFill>
                  <a:srgbClr val="7030A0"/>
                </a:solidFill>
              </a:rPr>
              <a:t>elimination</a:t>
            </a:r>
            <a:endParaRPr lang="es-ES" i="1" dirty="0">
              <a:solidFill>
                <a:srgbClr val="7030A0"/>
              </a:solidFill>
            </a:endParaRPr>
          </a:p>
        </p:txBody>
      </p:sp>
    </p:spTree>
    <p:extLst>
      <p:ext uri="{BB962C8B-B14F-4D97-AF65-F5344CB8AC3E}">
        <p14:creationId xmlns:p14="http://schemas.microsoft.com/office/powerpoint/2010/main" val="959663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1"/>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44"/>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5"/>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12"/>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6" grpId="0" animBg="1"/>
      <p:bldP spid="9" grpId="0" animBg="1"/>
      <p:bldP spid="10" grpId="0" animBg="1"/>
      <p:bldP spid="13" grpId="0"/>
      <p:bldP spid="26" grpId="0"/>
      <p:bldP spid="27" grpId="0"/>
      <p:bldP spid="33" grpId="0"/>
      <p:bldP spid="35" grpId="0" animBg="1"/>
      <p:bldP spid="4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862F6C-2ED9-3B9D-8975-99913C07F680}"/>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8A099DED-9DB4-7B05-C38E-574FD2B5BE81}"/>
              </a:ext>
            </a:extLst>
          </p:cNvPr>
          <p:cNvSpPr txBox="1"/>
          <p:nvPr/>
        </p:nvSpPr>
        <p:spPr>
          <a:xfrm>
            <a:off x="536675" y="1018027"/>
            <a:ext cx="3140590" cy="507831"/>
          </a:xfrm>
          <a:prstGeom prst="rect">
            <a:avLst/>
          </a:prstGeom>
          <a:noFill/>
          <a:ln w="15875">
            <a:solidFill>
              <a:schemeClr val="accent6">
                <a:lumMod val="75000"/>
              </a:schemeClr>
            </a:solidFill>
          </a:ln>
        </p:spPr>
        <p:txBody>
          <a:bodyPr wrap="square" rtlCol="0">
            <a:spAutoFit/>
          </a:bodyPr>
          <a:lstStyle/>
          <a:p>
            <a:r>
              <a:rPr lang="es-ES" sz="2700" dirty="0">
                <a:latin typeface="Comic Sans MS" panose="030F0702030302020204" pitchFamily="66" charset="0"/>
              </a:rPr>
              <a:t>   </a:t>
            </a:r>
            <a:r>
              <a:rPr lang="es-ES" sz="2700" dirty="0" err="1">
                <a:latin typeface="Comic Sans MS" panose="030F0702030302020204" pitchFamily="66" charset="0"/>
              </a:rPr>
              <a:t>If</a:t>
            </a:r>
            <a:r>
              <a:rPr lang="es-ES" sz="2700" dirty="0">
                <a:latin typeface="Comic Sans MS" panose="030F0702030302020204" pitchFamily="66" charset="0"/>
              </a:rPr>
              <a:t>  </a:t>
            </a:r>
            <a:r>
              <a:rPr lang="es-ES" sz="2700" dirty="0">
                <a:solidFill>
                  <a:srgbClr val="FF0000"/>
                </a:solidFill>
                <a:latin typeface="Comic Sans MS" panose="030F0702030302020204" pitchFamily="66" charset="0"/>
              </a:rPr>
              <a:t>X(</a:t>
            </a:r>
            <a:r>
              <a:rPr lang="es-ES" sz="2700" dirty="0" err="1">
                <a:solidFill>
                  <a:srgbClr val="FF0000"/>
                </a:solidFill>
                <a:latin typeface="Comic Sans MS" panose="030F0702030302020204" pitchFamily="66" charset="0"/>
              </a:rPr>
              <a:t>ir,ic</a:t>
            </a:r>
            <a:r>
              <a:rPr lang="es-ES" sz="2700" dirty="0">
                <a:solidFill>
                  <a:srgbClr val="FF0000"/>
                </a:solidFill>
                <a:latin typeface="Comic Sans MS" panose="030F0702030302020204" pitchFamily="66" charset="0"/>
              </a:rPr>
              <a:t>) </a:t>
            </a:r>
            <a:r>
              <a:rPr lang="es-ES" sz="2700" dirty="0">
                <a:solidFill>
                  <a:srgbClr val="FF0000"/>
                </a:solidFill>
                <a:latin typeface="Comic Sans MS" panose="030F0702030302020204" pitchFamily="66" charset="0"/>
                <a:ea typeface="Yu Mincho Light" panose="02020300000000000000" pitchFamily="18" charset="-128"/>
              </a:rPr>
              <a:t>= 0 </a:t>
            </a:r>
            <a:endParaRPr lang="es-ES" dirty="0">
              <a:latin typeface="Comic Sans MS" panose="030F0702030302020204" pitchFamily="66" charset="0"/>
            </a:endParaRPr>
          </a:p>
        </p:txBody>
      </p:sp>
      <p:sp>
        <p:nvSpPr>
          <p:cNvPr id="3" name="CuadroTexto 2">
            <a:extLst>
              <a:ext uri="{FF2B5EF4-FFF2-40B4-BE49-F238E27FC236}">
                <a16:creationId xmlns:a16="http://schemas.microsoft.com/office/drawing/2014/main" id="{51740036-D22B-49D0-2EB2-90973AEFCD34}"/>
              </a:ext>
            </a:extLst>
          </p:cNvPr>
          <p:cNvSpPr txBox="1"/>
          <p:nvPr/>
        </p:nvSpPr>
        <p:spPr>
          <a:xfrm>
            <a:off x="5134691" y="1931900"/>
            <a:ext cx="4139379" cy="1754326"/>
          </a:xfrm>
          <a:prstGeom prst="rect">
            <a:avLst/>
          </a:prstGeom>
          <a:noFill/>
          <a:ln w="15875">
            <a:solidFill>
              <a:srgbClr val="0070C0"/>
            </a:solidFill>
          </a:ln>
        </p:spPr>
        <p:txBody>
          <a:bodyPr wrap="square" rtlCol="0">
            <a:spAutoFit/>
          </a:bodyPr>
          <a:lstStyle/>
          <a:p>
            <a:r>
              <a:rPr lang="es-ES" sz="2700" dirty="0" err="1">
                <a:latin typeface="Comic Sans MS" panose="030F0702030302020204" pitchFamily="66" charset="0"/>
              </a:rPr>
              <a:t>Choose</a:t>
            </a:r>
            <a:r>
              <a:rPr lang="es-ES" sz="2700" dirty="0">
                <a:latin typeface="Comic Sans MS" panose="030F0702030302020204" pitchFamily="66" charset="0"/>
                <a:ea typeface="Yu Mincho Light" panose="02020300000000000000" pitchFamily="18" charset="-128"/>
              </a:rPr>
              <a:t> “i”  </a:t>
            </a:r>
            <a:r>
              <a:rPr lang="es-ES" sz="2700" dirty="0">
                <a:solidFill>
                  <a:schemeClr val="accent6">
                    <a:lumMod val="75000"/>
                  </a:schemeClr>
                </a:solidFill>
                <a:latin typeface="Comic Sans MS" panose="030F0702030302020204" pitchFamily="66" charset="0"/>
              </a:rPr>
              <a:t>and </a:t>
            </a:r>
            <a:r>
              <a:rPr lang="es-ES" sz="2700" dirty="0" err="1">
                <a:solidFill>
                  <a:schemeClr val="accent6">
                    <a:lumMod val="75000"/>
                  </a:schemeClr>
                </a:solidFill>
                <a:latin typeface="Comic Sans MS" panose="030F0702030302020204" pitchFamily="66" charset="0"/>
              </a:rPr>
              <a:t>perform</a:t>
            </a:r>
            <a:r>
              <a:rPr lang="es-ES" sz="2700" dirty="0">
                <a:solidFill>
                  <a:schemeClr val="accent6">
                    <a:lumMod val="75000"/>
                  </a:schemeClr>
                </a:solidFill>
                <a:latin typeface="Comic Sans MS" panose="030F0702030302020204" pitchFamily="66" charset="0"/>
              </a:rPr>
              <a:t> </a:t>
            </a:r>
          </a:p>
          <a:p>
            <a:r>
              <a:rPr lang="es-ES" sz="2700" dirty="0">
                <a:solidFill>
                  <a:schemeClr val="accent6">
                    <a:lumMod val="75000"/>
                  </a:schemeClr>
                </a:solidFill>
                <a:latin typeface="Comic Sans MS" panose="030F0702030302020204" pitchFamily="66" charset="0"/>
              </a:rPr>
              <a:t>on  X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e.r.o</a:t>
            </a:r>
            <a:r>
              <a:rPr lang="es-ES" sz="2700" dirty="0">
                <a:latin typeface="Comic Sans MS" panose="030F0702030302020204" pitchFamily="66" charset="0"/>
              </a:rPr>
              <a:t>. (</a:t>
            </a:r>
            <a:r>
              <a:rPr lang="es-ES" sz="2700" dirty="0" err="1">
                <a:latin typeface="Comic Sans MS" panose="030F0702030302020204" pitchFamily="66" charset="0"/>
              </a:rPr>
              <a:t>type</a:t>
            </a:r>
            <a:r>
              <a:rPr lang="es-ES" sz="2700" dirty="0">
                <a:latin typeface="Comic Sans MS" panose="030F0702030302020204" pitchFamily="66" charset="0"/>
              </a:rPr>
              <a:t> I)               </a:t>
            </a:r>
          </a:p>
          <a:p>
            <a:r>
              <a:rPr lang="es-ES" sz="2700" dirty="0">
                <a:latin typeface="Comic Sans MS" panose="030F0702030302020204" pitchFamily="66" charset="0"/>
              </a:rPr>
              <a:t>             , and </a:t>
            </a:r>
            <a:r>
              <a:rPr lang="es-ES" sz="2700" dirty="0" err="1">
                <a:solidFill>
                  <a:schemeClr val="accent6">
                    <a:lumMod val="75000"/>
                  </a:schemeClr>
                </a:solidFill>
                <a:latin typeface="Comic Sans MS" panose="030F0702030302020204" pitchFamily="66" charset="0"/>
              </a:rPr>
              <a:t>call</a:t>
            </a:r>
            <a:r>
              <a:rPr lang="es-ES" sz="2700" dirty="0">
                <a:solidFill>
                  <a:schemeClr val="accent6">
                    <a:lumMod val="75000"/>
                  </a:schemeClr>
                </a:solidFill>
                <a:latin typeface="Comic Sans MS" panose="030F0702030302020204" pitchFamily="66" charset="0"/>
              </a:rPr>
              <a:t> X </a:t>
            </a:r>
            <a:r>
              <a:rPr lang="es-ES" sz="2700" dirty="0">
                <a:latin typeface="Comic Sans MS" panose="030F0702030302020204" pitchFamily="66" charset="0"/>
              </a:rPr>
              <a:t>to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resulting</a:t>
            </a:r>
            <a:r>
              <a:rPr lang="es-ES" sz="2700" dirty="0">
                <a:latin typeface="Comic Sans MS" panose="030F0702030302020204" pitchFamily="66" charset="0"/>
              </a:rPr>
              <a:t> </a:t>
            </a:r>
            <a:r>
              <a:rPr lang="es-ES" sz="2700" dirty="0" err="1">
                <a:latin typeface="Comic Sans MS" panose="030F0702030302020204" pitchFamily="66" charset="0"/>
              </a:rPr>
              <a:t>matrix</a:t>
            </a:r>
            <a:r>
              <a:rPr lang="es-ES" sz="2700" dirty="0">
                <a:latin typeface="Comic Sans MS" panose="030F0702030302020204" pitchFamily="66" charset="0"/>
              </a:rPr>
              <a:t>.  </a:t>
            </a:r>
          </a:p>
        </p:txBody>
      </p:sp>
      <p:sp>
        <p:nvSpPr>
          <p:cNvPr id="4" name="CuadroTexto 3">
            <a:extLst>
              <a:ext uri="{FF2B5EF4-FFF2-40B4-BE49-F238E27FC236}">
                <a16:creationId xmlns:a16="http://schemas.microsoft.com/office/drawing/2014/main" id="{C75E8A3F-C5DD-8270-4CE3-3C401B8BC5A4}"/>
              </a:ext>
            </a:extLst>
          </p:cNvPr>
          <p:cNvSpPr txBox="1"/>
          <p:nvPr/>
        </p:nvSpPr>
        <p:spPr>
          <a:xfrm>
            <a:off x="5150528" y="2714667"/>
            <a:ext cx="3952846" cy="523220"/>
          </a:xfrm>
          <a:prstGeom prst="rect">
            <a:avLst/>
          </a:prstGeom>
          <a:noFill/>
        </p:spPr>
        <p:txBody>
          <a:bodyPr wrap="square" rtlCol="0">
            <a:spAutoFit/>
          </a:bodyPr>
          <a:lstStyle/>
          <a:p>
            <a:r>
              <a:rPr lang="es-ES" sz="2800" dirty="0" err="1">
                <a:solidFill>
                  <a:schemeClr val="accent6">
                    <a:lumMod val="75000"/>
                  </a:schemeClr>
                </a:solidFill>
                <a:latin typeface="Comic Sans MS" panose="030F0702030302020204" pitchFamily="66" charset="0"/>
              </a:rPr>
              <a:t>r</a:t>
            </a:r>
            <a:r>
              <a:rPr lang="es-ES" sz="2800" baseline="-25000" dirty="0" err="1">
                <a:solidFill>
                  <a:schemeClr val="accent6">
                    <a:lumMod val="75000"/>
                  </a:schemeClr>
                </a:solidFill>
                <a:latin typeface="Comic Sans MS" panose="030F0702030302020204" pitchFamily="66" charset="0"/>
              </a:rPr>
              <a:t>i</a:t>
            </a:r>
            <a:r>
              <a:rPr lang="es-ES" sz="2800" baseline="-25000" dirty="0">
                <a:solidFill>
                  <a:schemeClr val="accent6">
                    <a:lumMod val="75000"/>
                  </a:schemeClr>
                </a:solidFill>
                <a:latin typeface="Comic Sans MS" panose="030F0702030302020204" pitchFamily="66" charset="0"/>
              </a:rPr>
              <a:t>   </a:t>
            </a:r>
            <a:r>
              <a:rPr lang="es-ES" sz="2800" dirty="0">
                <a:solidFill>
                  <a:schemeClr val="accent6">
                    <a:lumMod val="75000"/>
                  </a:schemeClr>
                </a:solidFill>
                <a:latin typeface="Comic Sans MS" panose="030F0702030302020204" pitchFamily="66" charset="0"/>
              </a:rPr>
              <a:t>    </a:t>
            </a:r>
            <a:r>
              <a:rPr lang="es-ES" sz="2800" dirty="0" err="1">
                <a:solidFill>
                  <a:schemeClr val="accent6">
                    <a:lumMod val="75000"/>
                  </a:schemeClr>
                </a:solidFill>
                <a:latin typeface="Comic Sans MS" panose="030F0702030302020204" pitchFamily="66" charset="0"/>
              </a:rPr>
              <a:t>r</a:t>
            </a:r>
            <a:r>
              <a:rPr lang="es-ES" sz="2800" baseline="-25000" dirty="0" err="1">
                <a:solidFill>
                  <a:schemeClr val="accent6">
                    <a:lumMod val="75000"/>
                  </a:schemeClr>
                </a:solidFill>
                <a:latin typeface="Comic Sans MS" panose="030F0702030302020204" pitchFamily="66" charset="0"/>
              </a:rPr>
              <a:t>ir</a:t>
            </a:r>
            <a:endParaRPr lang="es-ES" sz="2800" baseline="-25000" dirty="0">
              <a:solidFill>
                <a:schemeClr val="accent6">
                  <a:lumMod val="75000"/>
                </a:schemeClr>
              </a:solidFill>
              <a:latin typeface="Comic Sans MS" panose="030F0702030302020204" pitchFamily="66" charset="0"/>
            </a:endParaRPr>
          </a:p>
        </p:txBody>
      </p:sp>
      <p:sp>
        <p:nvSpPr>
          <p:cNvPr id="6" name="CuadroTexto 5">
            <a:extLst>
              <a:ext uri="{FF2B5EF4-FFF2-40B4-BE49-F238E27FC236}">
                <a16:creationId xmlns:a16="http://schemas.microsoft.com/office/drawing/2014/main" id="{E053D24B-705C-7F8D-253B-EFB3452C1927}"/>
              </a:ext>
            </a:extLst>
          </p:cNvPr>
          <p:cNvSpPr txBox="1"/>
          <p:nvPr/>
        </p:nvSpPr>
        <p:spPr>
          <a:xfrm>
            <a:off x="536675" y="4037012"/>
            <a:ext cx="5357764" cy="923330"/>
          </a:xfrm>
          <a:prstGeom prst="rect">
            <a:avLst/>
          </a:prstGeom>
          <a:noFill/>
          <a:ln w="15875">
            <a:solidFill>
              <a:srgbClr val="0070C0"/>
            </a:solidFill>
          </a:ln>
        </p:spPr>
        <p:txBody>
          <a:bodyPr wrap="square" rtlCol="0">
            <a:spAutoFit/>
          </a:bodyPr>
          <a:lstStyle/>
          <a:p>
            <a:r>
              <a:rPr lang="es-ES" sz="2700" dirty="0" err="1">
                <a:solidFill>
                  <a:schemeClr val="accent6">
                    <a:lumMod val="75000"/>
                  </a:schemeClr>
                </a:solidFill>
                <a:latin typeface="Comic Sans MS" panose="030F0702030302020204" pitchFamily="66" charset="0"/>
              </a:rPr>
              <a:t>Update</a:t>
            </a:r>
            <a:r>
              <a:rPr lang="es-ES" sz="2700" dirty="0">
                <a:solidFill>
                  <a:schemeClr val="accent6">
                    <a:lumMod val="75000"/>
                  </a:schemeClr>
                </a:solidFill>
                <a:latin typeface="Comic Sans MS" panose="030F0702030302020204" pitchFamily="66" charset="0"/>
              </a:rPr>
              <a:t>  </a:t>
            </a:r>
            <a:r>
              <a:rPr lang="es-ES" sz="2700" dirty="0" err="1">
                <a:solidFill>
                  <a:schemeClr val="accent6">
                    <a:lumMod val="75000"/>
                  </a:schemeClr>
                </a:solidFill>
                <a:latin typeface="Comic Sans MS" panose="030F0702030302020204" pitchFamily="66" charset="0"/>
              </a:rPr>
              <a:t>ic</a:t>
            </a:r>
            <a:r>
              <a:rPr lang="es-ES" sz="2700" dirty="0">
                <a:solidFill>
                  <a:schemeClr val="accent6">
                    <a:lumMod val="75000"/>
                  </a:schemeClr>
                </a:solidFill>
                <a:latin typeface="Comic Sans MS" panose="030F0702030302020204" pitchFamily="66" charset="0"/>
              </a:rPr>
              <a:t>  </a:t>
            </a:r>
            <a:r>
              <a:rPr lang="es-ES" sz="2700" dirty="0">
                <a:latin typeface="Comic Sans MS" panose="030F0702030302020204" pitchFamily="66" charset="0"/>
              </a:rPr>
              <a:t>as:</a:t>
            </a:r>
          </a:p>
          <a:p>
            <a:r>
              <a:rPr lang="es-ES" sz="2700" dirty="0">
                <a:latin typeface="Comic Sans MS" panose="030F0702030302020204" pitchFamily="66" charset="0"/>
              </a:rPr>
              <a:t>         </a:t>
            </a:r>
            <a:r>
              <a:rPr lang="es-ES" sz="2700" dirty="0" err="1">
                <a:latin typeface="Comic Sans MS" panose="030F0702030302020204" pitchFamily="66" charset="0"/>
              </a:rPr>
              <a:t>ic</a:t>
            </a:r>
            <a:r>
              <a:rPr lang="es-ES" sz="2700" dirty="0">
                <a:latin typeface="Comic Sans MS" panose="030F0702030302020204" pitchFamily="66" charset="0"/>
              </a:rPr>
              <a:t>           new </a:t>
            </a:r>
            <a:r>
              <a:rPr lang="es-ES" sz="2700" dirty="0" err="1">
                <a:latin typeface="Comic Sans MS" panose="030F0702030302020204" pitchFamily="66" charset="0"/>
              </a:rPr>
              <a:t>value</a:t>
            </a:r>
            <a:r>
              <a:rPr lang="es-ES" sz="2700" dirty="0">
                <a:latin typeface="Comic Sans MS" panose="030F0702030302020204" pitchFamily="66" charset="0"/>
              </a:rPr>
              <a:t>  </a:t>
            </a:r>
            <a:r>
              <a:rPr lang="es-ES" sz="2700" dirty="0">
                <a:solidFill>
                  <a:schemeClr val="accent6">
                    <a:lumMod val="75000"/>
                  </a:schemeClr>
                </a:solidFill>
                <a:latin typeface="Comic Sans MS" panose="030F0702030302020204" pitchFamily="66" charset="0"/>
              </a:rPr>
              <a:t>ic+1.</a:t>
            </a:r>
          </a:p>
        </p:txBody>
      </p:sp>
      <p:cxnSp>
        <p:nvCxnSpPr>
          <p:cNvPr id="7" name="Conector recto de flecha 6">
            <a:extLst>
              <a:ext uri="{FF2B5EF4-FFF2-40B4-BE49-F238E27FC236}">
                <a16:creationId xmlns:a16="http://schemas.microsoft.com/office/drawing/2014/main" id="{B04F573B-4AF2-FF0A-1B3E-608A0BDDAAE1}"/>
              </a:ext>
            </a:extLst>
          </p:cNvPr>
          <p:cNvCxnSpPr/>
          <p:nvPr/>
        </p:nvCxnSpPr>
        <p:spPr>
          <a:xfrm>
            <a:off x="1923447" y="4719732"/>
            <a:ext cx="833113" cy="0"/>
          </a:xfrm>
          <a:prstGeom prst="straightConnector1">
            <a:avLst/>
          </a:prstGeom>
          <a:ln w="2540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5" name="CuadroTexto 34">
            <a:extLst>
              <a:ext uri="{FF2B5EF4-FFF2-40B4-BE49-F238E27FC236}">
                <a16:creationId xmlns:a16="http://schemas.microsoft.com/office/drawing/2014/main" id="{2662E24B-0E92-1C82-9913-DA08F708C5DB}"/>
              </a:ext>
            </a:extLst>
          </p:cNvPr>
          <p:cNvSpPr txBox="1"/>
          <p:nvPr/>
        </p:nvSpPr>
        <p:spPr>
          <a:xfrm>
            <a:off x="9640019" y="1931900"/>
            <a:ext cx="2650304" cy="1754326"/>
          </a:xfrm>
          <a:prstGeom prst="rect">
            <a:avLst/>
          </a:prstGeom>
          <a:noFill/>
          <a:ln w="15875">
            <a:gradFill>
              <a:gsLst>
                <a:gs pos="0">
                  <a:schemeClr val="accent6">
                    <a:lumMod val="7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prstDash val="sysDot"/>
          </a:ln>
        </p:spPr>
        <p:txBody>
          <a:bodyPr wrap="square" rtlCol="0">
            <a:spAutoFit/>
          </a:bodyPr>
          <a:lstStyle/>
          <a:p>
            <a:r>
              <a:rPr lang="es-ES" sz="2700" dirty="0">
                <a:latin typeface="Comic Sans MS" panose="030F0702030302020204" pitchFamily="66" charset="0"/>
              </a:rPr>
              <a:t>    To:</a:t>
            </a:r>
            <a:r>
              <a:rPr lang="es-ES" sz="2700" dirty="0">
                <a:solidFill>
                  <a:srgbClr val="0070C0"/>
                </a:solidFill>
                <a:latin typeface="Comic Sans MS" panose="030F0702030302020204" pitchFamily="66" charset="0"/>
              </a:rPr>
              <a:t>   </a:t>
            </a:r>
            <a:r>
              <a:rPr lang="es-ES" sz="2700" dirty="0" err="1">
                <a:solidFill>
                  <a:srgbClr val="0070C0"/>
                </a:solidFill>
                <a:latin typeface="Comic Sans MS" panose="030F0702030302020204" pitchFamily="66" charset="0"/>
              </a:rPr>
              <a:t>Is</a:t>
            </a:r>
            <a:r>
              <a:rPr lang="es-ES" sz="2700" dirty="0">
                <a:solidFill>
                  <a:srgbClr val="0070C0"/>
                </a:solidFill>
                <a:latin typeface="Comic Sans MS" panose="030F0702030302020204" pitchFamily="66" charset="0"/>
              </a:rPr>
              <a:t> </a:t>
            </a:r>
          </a:p>
          <a:p>
            <a:r>
              <a:rPr lang="es-ES" sz="2700" dirty="0">
                <a:solidFill>
                  <a:srgbClr val="0070C0"/>
                </a:solidFill>
                <a:latin typeface="Comic Sans MS" panose="030F0702030302020204" pitchFamily="66" charset="0"/>
              </a:rPr>
              <a:t>  X(</a:t>
            </a:r>
            <a:r>
              <a:rPr lang="es-ES" sz="2700" dirty="0" err="1">
                <a:solidFill>
                  <a:srgbClr val="0070C0"/>
                </a:solidFill>
                <a:latin typeface="Comic Sans MS" panose="030F0702030302020204" pitchFamily="66" charset="0"/>
              </a:rPr>
              <a:t>ir,ic</a:t>
            </a:r>
            <a:r>
              <a:rPr lang="es-ES" sz="2700" dirty="0">
                <a:solidFill>
                  <a:srgbClr val="0070C0"/>
                </a:solidFill>
                <a:latin typeface="Comic Sans MS" panose="030F0702030302020204" pitchFamily="66" charset="0"/>
              </a:rPr>
              <a:t>) </a:t>
            </a:r>
            <a:r>
              <a:rPr lang="es-ES" sz="2700" dirty="0">
                <a:solidFill>
                  <a:srgbClr val="0070C0"/>
                </a:solidFill>
                <a:latin typeface="Comic Sans MS" panose="030F0702030302020204" pitchFamily="66" charset="0"/>
                <a:ea typeface="Yu Mincho Light" panose="02020300000000000000" pitchFamily="18" charset="-128"/>
              </a:rPr>
              <a:t>≠ 0 ?     </a:t>
            </a:r>
          </a:p>
          <a:p>
            <a:r>
              <a:rPr lang="es-ES" sz="2700" dirty="0">
                <a:latin typeface="Comic Sans MS" panose="030F0702030302020204" pitchFamily="66" charset="0"/>
                <a:ea typeface="Yu Mincho Light" panose="02020300000000000000" pitchFamily="18" charset="-128"/>
              </a:rPr>
              <a:t>    (</a:t>
            </a:r>
            <a:r>
              <a:rPr lang="es-ES" sz="2700" dirty="0" err="1">
                <a:latin typeface="Comic Sans MS" panose="030F0702030302020204" pitchFamily="66" charset="0"/>
                <a:ea typeface="Yu Mincho Light" panose="02020300000000000000" pitchFamily="18" charset="-128"/>
              </a:rPr>
              <a:t>previous</a:t>
            </a:r>
            <a:r>
              <a:rPr lang="es-ES" sz="2700" dirty="0">
                <a:latin typeface="Comic Sans MS" panose="030F0702030302020204" pitchFamily="66" charset="0"/>
                <a:ea typeface="Yu Mincho Light" panose="02020300000000000000" pitchFamily="18" charset="-128"/>
              </a:rPr>
              <a:t> </a:t>
            </a:r>
          </a:p>
          <a:p>
            <a:r>
              <a:rPr lang="es-ES" sz="2700" dirty="0">
                <a:latin typeface="Comic Sans MS" panose="030F0702030302020204" pitchFamily="66" charset="0"/>
                <a:ea typeface="Yu Mincho Light" panose="02020300000000000000" pitchFamily="18" charset="-128"/>
              </a:rPr>
              <a:t>       </a:t>
            </a:r>
            <a:r>
              <a:rPr lang="es-ES" sz="2700" dirty="0" err="1">
                <a:latin typeface="Comic Sans MS" panose="030F0702030302020204" pitchFamily="66" charset="0"/>
                <a:ea typeface="Yu Mincho Light" panose="02020300000000000000" pitchFamily="18" charset="-128"/>
              </a:rPr>
              <a:t>slide</a:t>
            </a:r>
            <a:r>
              <a:rPr lang="es-ES" sz="2700" dirty="0">
                <a:latin typeface="Comic Sans MS" panose="030F0702030302020204" pitchFamily="66" charset="0"/>
                <a:ea typeface="Yu Mincho Light" panose="02020300000000000000" pitchFamily="18" charset="-128"/>
              </a:rPr>
              <a:t>) </a:t>
            </a:r>
            <a:endParaRPr lang="es-ES" dirty="0">
              <a:latin typeface="Comic Sans MS" panose="030F0702030302020204" pitchFamily="66" charset="0"/>
            </a:endParaRPr>
          </a:p>
        </p:txBody>
      </p:sp>
      <p:cxnSp>
        <p:nvCxnSpPr>
          <p:cNvPr id="5" name="Conector recto de flecha 4">
            <a:extLst>
              <a:ext uri="{FF2B5EF4-FFF2-40B4-BE49-F238E27FC236}">
                <a16:creationId xmlns:a16="http://schemas.microsoft.com/office/drawing/2014/main" id="{4914D13A-2225-64B0-69A9-278D03FD312A}"/>
              </a:ext>
            </a:extLst>
          </p:cNvPr>
          <p:cNvCxnSpPr>
            <a:cxnSpLocks/>
          </p:cNvCxnSpPr>
          <p:nvPr/>
        </p:nvCxnSpPr>
        <p:spPr>
          <a:xfrm>
            <a:off x="5592192" y="2976277"/>
            <a:ext cx="508401" cy="0"/>
          </a:xfrm>
          <a:prstGeom prst="straightConnector1">
            <a:avLst/>
          </a:prstGeom>
          <a:ln w="25400">
            <a:solidFill>
              <a:schemeClr val="accent6">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4" name="CuadroTexto 13">
            <a:extLst>
              <a:ext uri="{FF2B5EF4-FFF2-40B4-BE49-F238E27FC236}">
                <a16:creationId xmlns:a16="http://schemas.microsoft.com/office/drawing/2014/main" id="{670C53DC-B120-F346-27FC-6080B1EE5674}"/>
              </a:ext>
            </a:extLst>
          </p:cNvPr>
          <p:cNvSpPr txBox="1"/>
          <p:nvPr/>
        </p:nvSpPr>
        <p:spPr>
          <a:xfrm>
            <a:off x="536675" y="2211377"/>
            <a:ext cx="3648081" cy="923330"/>
          </a:xfrm>
          <a:prstGeom prst="rect">
            <a:avLst/>
          </a:prstGeom>
          <a:noFill/>
          <a:ln w="15875">
            <a:solidFill>
              <a:srgbClr val="0070C0"/>
            </a:solidFill>
          </a:ln>
        </p:spPr>
        <p:txBody>
          <a:bodyPr wrap="square" rtlCol="0">
            <a:spAutoFit/>
          </a:bodyPr>
          <a:lstStyle/>
          <a:p>
            <a:r>
              <a:rPr lang="es-ES" sz="2700" dirty="0">
                <a:solidFill>
                  <a:srgbClr val="7030A0"/>
                </a:solidFill>
                <a:latin typeface="Comic Sans MS" panose="030F0702030302020204" pitchFamily="66" charset="0"/>
              </a:rPr>
              <a:t>   </a:t>
            </a:r>
            <a:r>
              <a:rPr lang="es-ES" sz="2700" dirty="0" err="1">
                <a:solidFill>
                  <a:srgbClr val="7030A0"/>
                </a:solidFill>
                <a:latin typeface="Comic Sans MS" panose="030F0702030302020204" pitchFamily="66" charset="0"/>
              </a:rPr>
              <a:t>Is</a:t>
            </a:r>
            <a:r>
              <a:rPr lang="es-ES" sz="2700" dirty="0">
                <a:solidFill>
                  <a:srgbClr val="7030A0"/>
                </a:solidFill>
                <a:latin typeface="Comic Sans MS" panose="030F0702030302020204" pitchFamily="66" charset="0"/>
              </a:rPr>
              <a:t> </a:t>
            </a:r>
            <a:r>
              <a:rPr lang="es-ES" sz="2700" dirty="0" err="1">
                <a:solidFill>
                  <a:srgbClr val="7030A0"/>
                </a:solidFill>
                <a:latin typeface="Comic Sans MS" panose="030F0702030302020204" pitchFamily="66" charset="0"/>
              </a:rPr>
              <a:t>there</a:t>
            </a:r>
            <a:r>
              <a:rPr lang="es-ES" sz="2700" dirty="0">
                <a:solidFill>
                  <a:srgbClr val="7030A0"/>
                </a:solidFill>
                <a:latin typeface="Comic Sans MS" panose="030F0702030302020204" pitchFamily="66" charset="0"/>
              </a:rPr>
              <a:t> </a:t>
            </a:r>
            <a:r>
              <a:rPr lang="es-ES" sz="2700" dirty="0" err="1">
                <a:solidFill>
                  <a:srgbClr val="7030A0"/>
                </a:solidFill>
                <a:latin typeface="Comic Sans MS" panose="030F0702030302020204" pitchFamily="66" charset="0"/>
              </a:rPr>
              <a:t>any</a:t>
            </a:r>
            <a:r>
              <a:rPr lang="es-ES" sz="2700" dirty="0">
                <a:solidFill>
                  <a:srgbClr val="7030A0"/>
                </a:solidFill>
                <a:latin typeface="Comic Sans MS" panose="030F0702030302020204" pitchFamily="66" charset="0"/>
              </a:rPr>
              <a:t> i &gt; ir  </a:t>
            </a:r>
            <a:r>
              <a:rPr lang="es-ES" sz="2700" dirty="0" err="1">
                <a:solidFill>
                  <a:srgbClr val="7030A0"/>
                </a:solidFill>
                <a:latin typeface="Comic Sans MS" panose="030F0702030302020204" pitchFamily="66" charset="0"/>
              </a:rPr>
              <a:t>such</a:t>
            </a:r>
            <a:r>
              <a:rPr lang="es-ES" sz="2700" dirty="0">
                <a:solidFill>
                  <a:srgbClr val="7030A0"/>
                </a:solidFill>
                <a:latin typeface="Comic Sans MS" panose="030F0702030302020204" pitchFamily="66" charset="0"/>
              </a:rPr>
              <a:t> that X(</a:t>
            </a:r>
            <a:r>
              <a:rPr lang="es-ES" sz="2700" dirty="0" err="1">
                <a:solidFill>
                  <a:srgbClr val="7030A0"/>
                </a:solidFill>
                <a:latin typeface="Comic Sans MS" panose="030F0702030302020204" pitchFamily="66" charset="0"/>
              </a:rPr>
              <a:t>i,ic</a:t>
            </a:r>
            <a:r>
              <a:rPr lang="es-ES" sz="2700" dirty="0">
                <a:solidFill>
                  <a:srgbClr val="7030A0"/>
                </a:solidFill>
                <a:latin typeface="Comic Sans MS" panose="030F0702030302020204" pitchFamily="66" charset="0"/>
              </a:rPr>
              <a:t>) </a:t>
            </a:r>
            <a:r>
              <a:rPr lang="es-ES" sz="2700" dirty="0">
                <a:solidFill>
                  <a:srgbClr val="7030A0"/>
                </a:solidFill>
                <a:latin typeface="Comic Sans MS" panose="030F0702030302020204" pitchFamily="66" charset="0"/>
                <a:ea typeface="Yu Mincho Light" panose="02020300000000000000" pitchFamily="18" charset="-128"/>
              </a:rPr>
              <a:t>≠ 0 ?</a:t>
            </a:r>
          </a:p>
        </p:txBody>
      </p:sp>
      <p:cxnSp>
        <p:nvCxnSpPr>
          <p:cNvPr id="22" name="Conector recto de flecha 21">
            <a:extLst>
              <a:ext uri="{FF2B5EF4-FFF2-40B4-BE49-F238E27FC236}">
                <a16:creationId xmlns:a16="http://schemas.microsoft.com/office/drawing/2014/main" id="{4D4668BE-A2A0-054B-8EB8-A72928523A1B}"/>
              </a:ext>
            </a:extLst>
          </p:cNvPr>
          <p:cNvCxnSpPr/>
          <p:nvPr/>
        </p:nvCxnSpPr>
        <p:spPr>
          <a:xfrm>
            <a:off x="2366009" y="1563391"/>
            <a:ext cx="0" cy="565292"/>
          </a:xfrm>
          <a:prstGeom prst="straightConnector1">
            <a:avLst/>
          </a:prstGeom>
          <a:ln w="25400">
            <a:solidFill>
              <a:srgbClr val="0070C0"/>
            </a:solidFill>
            <a:tailEnd type="triangle"/>
          </a:ln>
        </p:spPr>
        <p:style>
          <a:lnRef idx="2">
            <a:schemeClr val="accent1"/>
          </a:lnRef>
          <a:fillRef idx="0">
            <a:schemeClr val="accent1"/>
          </a:fillRef>
          <a:effectRef idx="1">
            <a:schemeClr val="accent1"/>
          </a:effectRef>
          <a:fontRef idx="minor">
            <a:schemeClr val="tx1"/>
          </a:fontRef>
        </p:style>
      </p:cxnSp>
      <p:cxnSp>
        <p:nvCxnSpPr>
          <p:cNvPr id="23" name="Conector recto de flecha 22">
            <a:extLst>
              <a:ext uri="{FF2B5EF4-FFF2-40B4-BE49-F238E27FC236}">
                <a16:creationId xmlns:a16="http://schemas.microsoft.com/office/drawing/2014/main" id="{5C4E5377-7C25-C4F8-0A43-EE0DA3A65340}"/>
              </a:ext>
            </a:extLst>
          </p:cNvPr>
          <p:cNvCxnSpPr>
            <a:cxnSpLocks/>
          </p:cNvCxnSpPr>
          <p:nvPr/>
        </p:nvCxnSpPr>
        <p:spPr>
          <a:xfrm>
            <a:off x="2360715" y="3170324"/>
            <a:ext cx="0" cy="813670"/>
          </a:xfrm>
          <a:prstGeom prst="straightConnector1">
            <a:avLst/>
          </a:prstGeom>
          <a:ln w="25400">
            <a:solidFill>
              <a:srgbClr val="0070C0"/>
            </a:solidFill>
            <a:tailEnd type="triangle"/>
          </a:ln>
        </p:spPr>
        <p:style>
          <a:lnRef idx="2">
            <a:schemeClr val="accent1"/>
          </a:lnRef>
          <a:fillRef idx="0">
            <a:schemeClr val="accent1"/>
          </a:fillRef>
          <a:effectRef idx="1">
            <a:schemeClr val="accent1"/>
          </a:effectRef>
          <a:fontRef idx="minor">
            <a:schemeClr val="tx1"/>
          </a:fontRef>
        </p:style>
      </p:cxnSp>
      <p:sp>
        <p:nvSpPr>
          <p:cNvPr id="25" name="CuadroTexto 24">
            <a:extLst>
              <a:ext uri="{FF2B5EF4-FFF2-40B4-BE49-F238E27FC236}">
                <a16:creationId xmlns:a16="http://schemas.microsoft.com/office/drawing/2014/main" id="{9F1D6C82-BE42-244E-2AD5-4FF87FC715E8}"/>
              </a:ext>
            </a:extLst>
          </p:cNvPr>
          <p:cNvSpPr txBox="1"/>
          <p:nvPr/>
        </p:nvSpPr>
        <p:spPr>
          <a:xfrm>
            <a:off x="1603904" y="3309596"/>
            <a:ext cx="736099" cy="507831"/>
          </a:xfrm>
          <a:prstGeom prst="rect">
            <a:avLst/>
          </a:prstGeom>
          <a:noFill/>
        </p:spPr>
        <p:txBody>
          <a:bodyPr wrap="none" rtlCol="0">
            <a:spAutoFit/>
          </a:bodyPr>
          <a:lstStyle/>
          <a:p>
            <a:r>
              <a:rPr lang="es-ES" sz="2700" dirty="0">
                <a:solidFill>
                  <a:srgbClr val="0070C0"/>
                </a:solidFill>
                <a:latin typeface="Comic Sans MS" panose="030F0702030302020204" pitchFamily="66" charset="0"/>
              </a:rPr>
              <a:t>NO</a:t>
            </a:r>
            <a:endParaRPr lang="es-ES" dirty="0">
              <a:solidFill>
                <a:srgbClr val="0070C0"/>
              </a:solidFill>
            </a:endParaRPr>
          </a:p>
        </p:txBody>
      </p:sp>
      <p:sp>
        <p:nvSpPr>
          <p:cNvPr id="34" name="CuadroTexto 33">
            <a:extLst>
              <a:ext uri="{FF2B5EF4-FFF2-40B4-BE49-F238E27FC236}">
                <a16:creationId xmlns:a16="http://schemas.microsoft.com/office/drawing/2014/main" id="{5E126997-8915-62D7-BDB8-5E506BFA851A}"/>
              </a:ext>
            </a:extLst>
          </p:cNvPr>
          <p:cNvSpPr txBox="1"/>
          <p:nvPr/>
        </p:nvSpPr>
        <p:spPr>
          <a:xfrm>
            <a:off x="4200593" y="2211377"/>
            <a:ext cx="861133" cy="507831"/>
          </a:xfrm>
          <a:prstGeom prst="rect">
            <a:avLst/>
          </a:prstGeom>
          <a:noFill/>
        </p:spPr>
        <p:txBody>
          <a:bodyPr wrap="none" rtlCol="0">
            <a:spAutoFit/>
          </a:bodyPr>
          <a:lstStyle/>
          <a:p>
            <a:r>
              <a:rPr lang="es-ES" sz="2700" dirty="0">
                <a:solidFill>
                  <a:srgbClr val="0070C0"/>
                </a:solidFill>
                <a:latin typeface="Comic Sans MS" panose="030F0702030302020204" pitchFamily="66" charset="0"/>
              </a:rPr>
              <a:t>YES</a:t>
            </a:r>
            <a:endParaRPr lang="es-ES" dirty="0">
              <a:solidFill>
                <a:srgbClr val="0070C0"/>
              </a:solidFill>
            </a:endParaRPr>
          </a:p>
        </p:txBody>
      </p:sp>
      <p:cxnSp>
        <p:nvCxnSpPr>
          <p:cNvPr id="36" name="Conector recto de flecha 35">
            <a:extLst>
              <a:ext uri="{FF2B5EF4-FFF2-40B4-BE49-F238E27FC236}">
                <a16:creationId xmlns:a16="http://schemas.microsoft.com/office/drawing/2014/main" id="{6B783425-128E-B1AC-D619-C51C7B2B17BE}"/>
              </a:ext>
            </a:extLst>
          </p:cNvPr>
          <p:cNvCxnSpPr>
            <a:cxnSpLocks/>
          </p:cNvCxnSpPr>
          <p:nvPr/>
        </p:nvCxnSpPr>
        <p:spPr>
          <a:xfrm>
            <a:off x="4216810" y="2673042"/>
            <a:ext cx="836971"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40" name="Conector recto de flecha 39">
            <a:extLst>
              <a:ext uri="{FF2B5EF4-FFF2-40B4-BE49-F238E27FC236}">
                <a16:creationId xmlns:a16="http://schemas.microsoft.com/office/drawing/2014/main" id="{7A5787EA-9BFD-E1E9-E97D-1839F3338CC3}"/>
              </a:ext>
            </a:extLst>
          </p:cNvPr>
          <p:cNvCxnSpPr>
            <a:cxnSpLocks/>
          </p:cNvCxnSpPr>
          <p:nvPr/>
        </p:nvCxnSpPr>
        <p:spPr>
          <a:xfrm>
            <a:off x="9274070" y="2727384"/>
            <a:ext cx="345592"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59" name="CuadroTexto 58">
            <a:extLst>
              <a:ext uri="{FF2B5EF4-FFF2-40B4-BE49-F238E27FC236}">
                <a16:creationId xmlns:a16="http://schemas.microsoft.com/office/drawing/2014/main" id="{20BC8ABA-D43C-5DF7-E3D4-D0AE32C865F9}"/>
              </a:ext>
            </a:extLst>
          </p:cNvPr>
          <p:cNvSpPr txBox="1"/>
          <p:nvPr/>
        </p:nvSpPr>
        <p:spPr>
          <a:xfrm>
            <a:off x="7509794" y="4298419"/>
            <a:ext cx="2429012" cy="507831"/>
          </a:xfrm>
          <a:prstGeom prst="rect">
            <a:avLst/>
          </a:prstGeom>
          <a:noFill/>
          <a:ln w="15875">
            <a:solidFill>
              <a:srgbClr val="0070C0"/>
            </a:solidFill>
          </a:ln>
        </p:spPr>
        <p:txBody>
          <a:bodyPr wrap="square" rtlCol="0">
            <a:spAutoFit/>
          </a:bodyPr>
          <a:lstStyle/>
          <a:p>
            <a:r>
              <a:rPr lang="es-ES" sz="2700" dirty="0">
                <a:solidFill>
                  <a:srgbClr val="7030A0"/>
                </a:solidFill>
                <a:latin typeface="Comic Sans MS" panose="030F0702030302020204" pitchFamily="66" charset="0"/>
              </a:rPr>
              <a:t>  </a:t>
            </a:r>
            <a:r>
              <a:rPr lang="es-ES" sz="2700" dirty="0" err="1">
                <a:solidFill>
                  <a:srgbClr val="7030A0"/>
                </a:solidFill>
                <a:latin typeface="Comic Sans MS" panose="030F0702030302020204" pitchFamily="66" charset="0"/>
              </a:rPr>
              <a:t>Is</a:t>
            </a:r>
            <a:r>
              <a:rPr lang="es-ES" sz="2700" dirty="0">
                <a:solidFill>
                  <a:srgbClr val="7030A0"/>
                </a:solidFill>
                <a:latin typeface="Comic Sans MS" panose="030F0702030302020204" pitchFamily="66" charset="0"/>
              </a:rPr>
              <a:t>  </a:t>
            </a:r>
            <a:r>
              <a:rPr lang="es-ES" sz="2700" dirty="0" err="1">
                <a:solidFill>
                  <a:srgbClr val="7030A0"/>
                </a:solidFill>
                <a:latin typeface="Comic Sans MS" panose="030F0702030302020204" pitchFamily="66" charset="0"/>
              </a:rPr>
              <a:t>ic</a:t>
            </a:r>
            <a:r>
              <a:rPr lang="es-ES" sz="2700" dirty="0">
                <a:solidFill>
                  <a:srgbClr val="7030A0"/>
                </a:solidFill>
                <a:latin typeface="Comic Sans MS" panose="030F0702030302020204" pitchFamily="66" charset="0"/>
              </a:rPr>
              <a:t> &gt; n ?</a:t>
            </a:r>
            <a:endParaRPr lang="es-ES" sz="2700" dirty="0">
              <a:solidFill>
                <a:schemeClr val="accent6">
                  <a:lumMod val="75000"/>
                </a:schemeClr>
              </a:solidFill>
              <a:latin typeface="Comic Sans MS" panose="030F0702030302020204" pitchFamily="66" charset="0"/>
            </a:endParaRPr>
          </a:p>
        </p:txBody>
      </p:sp>
      <p:sp>
        <p:nvSpPr>
          <p:cNvPr id="60" name="CuadroTexto 59">
            <a:extLst>
              <a:ext uri="{FF2B5EF4-FFF2-40B4-BE49-F238E27FC236}">
                <a16:creationId xmlns:a16="http://schemas.microsoft.com/office/drawing/2014/main" id="{00A444A6-A167-28E1-1810-750A6DB3C930}"/>
              </a:ext>
            </a:extLst>
          </p:cNvPr>
          <p:cNvSpPr txBox="1"/>
          <p:nvPr/>
        </p:nvSpPr>
        <p:spPr>
          <a:xfrm>
            <a:off x="7126951" y="5791338"/>
            <a:ext cx="3838220" cy="923330"/>
          </a:xfrm>
          <a:prstGeom prst="rect">
            <a:avLst/>
          </a:prstGeom>
          <a:noFill/>
          <a:ln w="15875">
            <a:solidFill>
              <a:srgbClr val="0070C0"/>
            </a:solidFill>
          </a:ln>
        </p:spPr>
        <p:txBody>
          <a:bodyPr wrap="square" rtlCol="0">
            <a:spAutoFit/>
          </a:bodyPr>
          <a:lstStyle/>
          <a:p>
            <a:r>
              <a:rPr lang="es-ES" sz="2700" dirty="0" err="1">
                <a:solidFill>
                  <a:schemeClr val="accent2">
                    <a:lumMod val="75000"/>
                  </a:schemeClr>
                </a:solidFill>
                <a:latin typeface="Comic Sans MS" panose="030F0702030302020204" pitchFamily="66" charset="0"/>
              </a:rPr>
              <a:t>End</a:t>
            </a:r>
            <a:r>
              <a:rPr lang="es-ES" sz="2700" dirty="0">
                <a:solidFill>
                  <a:schemeClr val="accent2">
                    <a:lumMod val="75000"/>
                  </a:schemeClr>
                </a:solidFill>
                <a:latin typeface="Comic Sans MS" panose="030F0702030302020204" pitchFamily="66" charset="0"/>
              </a:rPr>
              <a:t> </a:t>
            </a:r>
            <a:r>
              <a:rPr lang="es-ES" sz="2700" dirty="0" err="1">
                <a:solidFill>
                  <a:schemeClr val="accent2">
                    <a:lumMod val="75000"/>
                  </a:schemeClr>
                </a:solidFill>
                <a:latin typeface="Comic Sans MS" panose="030F0702030302020204" pitchFamily="66" charset="0"/>
              </a:rPr>
              <a:t>of</a:t>
            </a:r>
            <a:r>
              <a:rPr lang="es-ES" sz="2700" dirty="0">
                <a:solidFill>
                  <a:schemeClr val="accent2">
                    <a:lumMod val="75000"/>
                  </a:schemeClr>
                </a:solidFill>
                <a:latin typeface="Comic Sans MS" panose="030F0702030302020204" pitchFamily="66" charset="0"/>
              </a:rPr>
              <a:t> </a:t>
            </a:r>
            <a:r>
              <a:rPr lang="es-ES" sz="2700" dirty="0" err="1">
                <a:solidFill>
                  <a:schemeClr val="accent2">
                    <a:lumMod val="75000"/>
                  </a:schemeClr>
                </a:solidFill>
                <a:latin typeface="Comic Sans MS" panose="030F0702030302020204" pitchFamily="66" charset="0"/>
              </a:rPr>
              <a:t>the</a:t>
            </a:r>
            <a:r>
              <a:rPr lang="es-ES" sz="2700" dirty="0">
                <a:solidFill>
                  <a:schemeClr val="accent2">
                    <a:lumMod val="75000"/>
                  </a:schemeClr>
                </a:solidFill>
                <a:latin typeface="Comic Sans MS" panose="030F0702030302020204" pitchFamily="66" charset="0"/>
              </a:rPr>
              <a:t> </a:t>
            </a:r>
            <a:r>
              <a:rPr lang="es-ES" sz="2700" dirty="0" err="1">
                <a:solidFill>
                  <a:schemeClr val="accent2">
                    <a:lumMod val="75000"/>
                  </a:schemeClr>
                </a:solidFill>
                <a:latin typeface="Comic Sans MS" panose="030F0702030302020204" pitchFamily="66" charset="0"/>
              </a:rPr>
              <a:t>algorithm</a:t>
            </a:r>
            <a:r>
              <a:rPr lang="es-ES" sz="2700" dirty="0">
                <a:solidFill>
                  <a:schemeClr val="accent2">
                    <a:lumMod val="75000"/>
                  </a:schemeClr>
                </a:solidFill>
                <a:latin typeface="Comic Sans MS" panose="030F0702030302020204" pitchFamily="66" charset="0"/>
              </a:rPr>
              <a:t>, </a:t>
            </a:r>
          </a:p>
          <a:p>
            <a:r>
              <a:rPr lang="es-ES" sz="2700" dirty="0">
                <a:solidFill>
                  <a:schemeClr val="accent2">
                    <a:lumMod val="75000"/>
                  </a:schemeClr>
                </a:solidFill>
                <a:latin typeface="Comic Sans MS" panose="030F0702030302020204" pitchFamily="66" charset="0"/>
              </a:rPr>
              <a:t>       X </a:t>
            </a:r>
            <a:r>
              <a:rPr lang="es-ES" sz="2700" dirty="0" err="1">
                <a:solidFill>
                  <a:schemeClr val="accent2">
                    <a:lumMod val="75000"/>
                  </a:schemeClr>
                </a:solidFill>
                <a:latin typeface="Comic Sans MS" panose="030F0702030302020204" pitchFamily="66" charset="0"/>
              </a:rPr>
              <a:t>is</a:t>
            </a:r>
            <a:r>
              <a:rPr lang="es-ES" sz="2700" dirty="0">
                <a:solidFill>
                  <a:schemeClr val="accent2">
                    <a:lumMod val="75000"/>
                  </a:schemeClr>
                </a:solidFill>
                <a:latin typeface="Comic Sans MS" panose="030F0702030302020204" pitchFamily="66" charset="0"/>
              </a:rPr>
              <a:t> in  </a:t>
            </a:r>
            <a:r>
              <a:rPr lang="es-ES" sz="2700" dirty="0" err="1">
                <a:solidFill>
                  <a:schemeClr val="accent2">
                    <a:lumMod val="75000"/>
                  </a:schemeClr>
                </a:solidFill>
                <a:latin typeface="Comic Sans MS" panose="030F0702030302020204" pitchFamily="66" charset="0"/>
              </a:rPr>
              <a:t>r.e.f</a:t>
            </a:r>
            <a:r>
              <a:rPr lang="es-ES" sz="2700" dirty="0">
                <a:solidFill>
                  <a:schemeClr val="accent2">
                    <a:lumMod val="75000"/>
                  </a:schemeClr>
                </a:solidFill>
                <a:latin typeface="Comic Sans MS" panose="030F0702030302020204" pitchFamily="66" charset="0"/>
              </a:rPr>
              <a:t>. </a:t>
            </a:r>
          </a:p>
        </p:txBody>
      </p:sp>
      <p:sp>
        <p:nvSpPr>
          <p:cNvPr id="62" name="CuadroTexto 61">
            <a:extLst>
              <a:ext uri="{FF2B5EF4-FFF2-40B4-BE49-F238E27FC236}">
                <a16:creationId xmlns:a16="http://schemas.microsoft.com/office/drawing/2014/main" id="{92978739-CC53-3A25-F28B-F883CE841F61}"/>
              </a:ext>
            </a:extLst>
          </p:cNvPr>
          <p:cNvSpPr txBox="1"/>
          <p:nvPr/>
        </p:nvSpPr>
        <p:spPr>
          <a:xfrm>
            <a:off x="7863167" y="5089083"/>
            <a:ext cx="861133" cy="507831"/>
          </a:xfrm>
          <a:prstGeom prst="rect">
            <a:avLst/>
          </a:prstGeom>
          <a:noFill/>
        </p:spPr>
        <p:txBody>
          <a:bodyPr wrap="none" rtlCol="0">
            <a:spAutoFit/>
          </a:bodyPr>
          <a:lstStyle/>
          <a:p>
            <a:r>
              <a:rPr lang="es-ES" sz="2700" dirty="0">
                <a:solidFill>
                  <a:srgbClr val="0070C0"/>
                </a:solidFill>
                <a:latin typeface="Comic Sans MS" panose="030F0702030302020204" pitchFamily="66" charset="0"/>
              </a:rPr>
              <a:t>YES</a:t>
            </a:r>
            <a:endParaRPr lang="es-ES" dirty="0">
              <a:solidFill>
                <a:srgbClr val="0070C0"/>
              </a:solidFill>
            </a:endParaRPr>
          </a:p>
        </p:txBody>
      </p:sp>
      <p:cxnSp>
        <p:nvCxnSpPr>
          <p:cNvPr id="65" name="Conector recto de flecha 64">
            <a:extLst>
              <a:ext uri="{FF2B5EF4-FFF2-40B4-BE49-F238E27FC236}">
                <a16:creationId xmlns:a16="http://schemas.microsoft.com/office/drawing/2014/main" id="{8EB3C5DB-C5FA-8EFD-88A1-18FA61866E7B}"/>
              </a:ext>
            </a:extLst>
          </p:cNvPr>
          <p:cNvCxnSpPr/>
          <p:nvPr/>
        </p:nvCxnSpPr>
        <p:spPr>
          <a:xfrm>
            <a:off x="5987846" y="4552335"/>
            <a:ext cx="1411337" cy="0"/>
          </a:xfrm>
          <a:prstGeom prst="straightConnector1">
            <a:avLst/>
          </a:prstGeom>
          <a:ln w="25400">
            <a:solidFill>
              <a:srgbClr val="0070C0"/>
            </a:solidFill>
            <a:tailEnd type="triangle"/>
          </a:ln>
        </p:spPr>
        <p:style>
          <a:lnRef idx="2">
            <a:schemeClr val="accent1"/>
          </a:lnRef>
          <a:fillRef idx="0">
            <a:schemeClr val="accent1"/>
          </a:fillRef>
          <a:effectRef idx="1">
            <a:schemeClr val="accent1"/>
          </a:effectRef>
          <a:fontRef idx="minor">
            <a:schemeClr val="tx1"/>
          </a:fontRef>
        </p:style>
      </p:cxnSp>
      <p:cxnSp>
        <p:nvCxnSpPr>
          <p:cNvPr id="66" name="Conector recto de flecha 65">
            <a:extLst>
              <a:ext uri="{FF2B5EF4-FFF2-40B4-BE49-F238E27FC236}">
                <a16:creationId xmlns:a16="http://schemas.microsoft.com/office/drawing/2014/main" id="{2E8279C0-9F71-87D5-85FB-758841EF4A59}"/>
              </a:ext>
            </a:extLst>
          </p:cNvPr>
          <p:cNvCxnSpPr>
            <a:cxnSpLocks/>
          </p:cNvCxnSpPr>
          <p:nvPr/>
        </p:nvCxnSpPr>
        <p:spPr>
          <a:xfrm>
            <a:off x="8724300" y="4899303"/>
            <a:ext cx="0" cy="813670"/>
          </a:xfrm>
          <a:prstGeom prst="straightConnector1">
            <a:avLst/>
          </a:prstGeom>
          <a:ln w="25400">
            <a:solidFill>
              <a:srgbClr val="0070C0"/>
            </a:solidFill>
            <a:tailEnd type="triangle"/>
          </a:ln>
        </p:spPr>
        <p:style>
          <a:lnRef idx="2">
            <a:schemeClr val="accent1"/>
          </a:lnRef>
          <a:fillRef idx="0">
            <a:schemeClr val="accent1"/>
          </a:fillRef>
          <a:effectRef idx="1">
            <a:schemeClr val="accent1"/>
          </a:effectRef>
          <a:fontRef idx="minor">
            <a:schemeClr val="tx1"/>
          </a:fontRef>
        </p:style>
      </p:cxnSp>
      <p:sp>
        <p:nvSpPr>
          <p:cNvPr id="67" name="CuadroTexto 66">
            <a:extLst>
              <a:ext uri="{FF2B5EF4-FFF2-40B4-BE49-F238E27FC236}">
                <a16:creationId xmlns:a16="http://schemas.microsoft.com/office/drawing/2014/main" id="{DE040330-3EE3-6F0A-F8FC-D0AE77E32D48}"/>
              </a:ext>
            </a:extLst>
          </p:cNvPr>
          <p:cNvSpPr txBox="1"/>
          <p:nvPr/>
        </p:nvSpPr>
        <p:spPr>
          <a:xfrm>
            <a:off x="10229072" y="4049234"/>
            <a:ext cx="736099" cy="507831"/>
          </a:xfrm>
          <a:prstGeom prst="rect">
            <a:avLst/>
          </a:prstGeom>
          <a:noFill/>
        </p:spPr>
        <p:txBody>
          <a:bodyPr wrap="none" rtlCol="0">
            <a:spAutoFit/>
          </a:bodyPr>
          <a:lstStyle/>
          <a:p>
            <a:r>
              <a:rPr lang="es-ES" sz="2700" dirty="0">
                <a:solidFill>
                  <a:srgbClr val="0070C0"/>
                </a:solidFill>
                <a:latin typeface="Comic Sans MS" panose="030F0702030302020204" pitchFamily="66" charset="0"/>
              </a:rPr>
              <a:t>NO</a:t>
            </a:r>
            <a:endParaRPr lang="es-ES" dirty="0">
              <a:solidFill>
                <a:srgbClr val="0070C0"/>
              </a:solidFill>
            </a:endParaRPr>
          </a:p>
        </p:txBody>
      </p:sp>
      <p:cxnSp>
        <p:nvCxnSpPr>
          <p:cNvPr id="70" name="Conector recto 69">
            <a:extLst>
              <a:ext uri="{FF2B5EF4-FFF2-40B4-BE49-F238E27FC236}">
                <a16:creationId xmlns:a16="http://schemas.microsoft.com/office/drawing/2014/main" id="{43D9F08A-49BB-6E3D-5ECB-A608F72B2541}"/>
              </a:ext>
            </a:extLst>
          </p:cNvPr>
          <p:cNvCxnSpPr/>
          <p:nvPr/>
        </p:nvCxnSpPr>
        <p:spPr>
          <a:xfrm>
            <a:off x="10064404" y="4498677"/>
            <a:ext cx="987055" cy="0"/>
          </a:xfrm>
          <a:prstGeom prst="line">
            <a:avLst/>
          </a:prstGeom>
          <a:ln w="254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72" name="Conector recto de flecha 71">
            <a:extLst>
              <a:ext uri="{FF2B5EF4-FFF2-40B4-BE49-F238E27FC236}">
                <a16:creationId xmlns:a16="http://schemas.microsoft.com/office/drawing/2014/main" id="{47AAFC89-1282-730E-F373-AB19D1B1F1E2}"/>
              </a:ext>
            </a:extLst>
          </p:cNvPr>
          <p:cNvCxnSpPr/>
          <p:nvPr/>
        </p:nvCxnSpPr>
        <p:spPr>
          <a:xfrm flipV="1">
            <a:off x="11051459" y="3817427"/>
            <a:ext cx="0" cy="681250"/>
          </a:xfrm>
          <a:prstGeom prst="straightConnector1">
            <a:avLst/>
          </a:prstGeom>
          <a:ln w="25400">
            <a:solidFill>
              <a:srgbClr val="0070C0"/>
            </a:solidFill>
            <a:tailEnd type="triangle"/>
          </a:ln>
        </p:spPr>
        <p:style>
          <a:lnRef idx="2">
            <a:schemeClr val="accent1"/>
          </a:lnRef>
          <a:fillRef idx="0">
            <a:schemeClr val="accent1"/>
          </a:fillRef>
          <a:effectRef idx="1">
            <a:schemeClr val="accent1"/>
          </a:effectRef>
          <a:fontRef idx="minor">
            <a:schemeClr val="tx1"/>
          </a:fontRef>
        </p:style>
      </p:cxnSp>
      <p:sp>
        <p:nvSpPr>
          <p:cNvPr id="26" name="Título 1">
            <a:extLst>
              <a:ext uri="{FF2B5EF4-FFF2-40B4-BE49-F238E27FC236}">
                <a16:creationId xmlns:a16="http://schemas.microsoft.com/office/drawing/2014/main" id="{575572ED-320F-889C-E632-AF5F8E8304BF}"/>
              </a:ext>
            </a:extLst>
          </p:cNvPr>
          <p:cNvSpPr>
            <a:spLocks noGrp="1"/>
          </p:cNvSpPr>
          <p:nvPr>
            <p:ph type="title"/>
          </p:nvPr>
        </p:nvSpPr>
        <p:spPr>
          <a:xfrm>
            <a:off x="57600" y="36000"/>
            <a:ext cx="12099636" cy="793719"/>
          </a:xfrm>
          <a:pattFill prst="weave">
            <a:fgClr>
              <a:schemeClr val="accent1"/>
            </a:fgClr>
            <a:bgClr>
              <a:schemeClr val="bg1"/>
            </a:bgClr>
          </a:pattFill>
        </p:spPr>
        <p:txBody>
          <a:bodyPr>
            <a:normAutofit/>
          </a:bodyPr>
          <a:lstStyle/>
          <a:p>
            <a:pPr algn="ctr"/>
            <a:r>
              <a:rPr lang="es-ES" dirty="0">
                <a:solidFill>
                  <a:srgbClr val="7030A0"/>
                </a:solidFill>
              </a:rPr>
              <a:t>… </a:t>
            </a:r>
            <a:r>
              <a:rPr lang="es-ES" dirty="0" err="1">
                <a:solidFill>
                  <a:srgbClr val="7030A0"/>
                </a:solidFill>
              </a:rPr>
              <a:t>an</a:t>
            </a:r>
            <a:r>
              <a:rPr lang="es-ES" dirty="0">
                <a:solidFill>
                  <a:srgbClr val="7030A0"/>
                </a:solidFill>
              </a:rPr>
              <a:t> </a:t>
            </a:r>
            <a:r>
              <a:rPr lang="es-ES" dirty="0" err="1">
                <a:solidFill>
                  <a:srgbClr val="7030A0"/>
                </a:solidFill>
              </a:rPr>
              <a:t>algorithm</a:t>
            </a:r>
            <a:r>
              <a:rPr lang="es-ES" dirty="0">
                <a:solidFill>
                  <a:srgbClr val="7030A0"/>
                </a:solidFill>
              </a:rPr>
              <a:t> </a:t>
            </a:r>
            <a:r>
              <a:rPr lang="es-ES" dirty="0" err="1">
                <a:solidFill>
                  <a:srgbClr val="7030A0"/>
                </a:solidFill>
              </a:rPr>
              <a:t>for</a:t>
            </a:r>
            <a:r>
              <a:rPr lang="es-ES" dirty="0">
                <a:solidFill>
                  <a:srgbClr val="7030A0"/>
                </a:solidFill>
              </a:rPr>
              <a:t> </a:t>
            </a:r>
            <a:r>
              <a:rPr lang="es-ES" dirty="0" err="1">
                <a:solidFill>
                  <a:srgbClr val="7030A0"/>
                </a:solidFill>
              </a:rPr>
              <a:t>Gaussian</a:t>
            </a:r>
            <a:r>
              <a:rPr lang="es-ES" dirty="0">
                <a:solidFill>
                  <a:srgbClr val="7030A0"/>
                </a:solidFill>
              </a:rPr>
              <a:t> </a:t>
            </a:r>
            <a:r>
              <a:rPr lang="es-ES" dirty="0" err="1">
                <a:solidFill>
                  <a:srgbClr val="7030A0"/>
                </a:solidFill>
              </a:rPr>
              <a:t>elimination</a:t>
            </a:r>
            <a:endParaRPr lang="es-ES" i="1" dirty="0">
              <a:solidFill>
                <a:srgbClr val="7030A0"/>
              </a:solidFill>
            </a:endParaRPr>
          </a:p>
        </p:txBody>
      </p:sp>
    </p:spTree>
    <p:extLst>
      <p:ext uri="{BB962C8B-B14F-4D97-AF65-F5344CB8AC3E}">
        <p14:creationId xmlns:p14="http://schemas.microsoft.com/office/powerpoint/2010/main" val="268518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5"/>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65"/>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67"/>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70"/>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7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66"/>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62"/>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6" grpId="0" animBg="1"/>
      <p:bldP spid="35" grpId="0" animBg="1"/>
      <p:bldP spid="14" grpId="0" animBg="1"/>
      <p:bldP spid="25" grpId="0"/>
      <p:bldP spid="34" grpId="0"/>
      <p:bldP spid="59" grpId="0" animBg="1"/>
      <p:bldP spid="60" grpId="0" animBg="1"/>
      <p:bldP spid="62" grpId="0"/>
      <p:bldP spid="6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164ABD-558B-8B72-F0E8-528922A04B85}"/>
            </a:ext>
          </a:extLst>
        </p:cNvPr>
        <p:cNvGrpSpPr/>
        <p:nvPr/>
      </p:nvGrpSpPr>
      <p:grpSpPr>
        <a:xfrm>
          <a:off x="0" y="0"/>
          <a:ext cx="0" cy="0"/>
          <a:chOff x="0" y="0"/>
          <a:chExt cx="0" cy="0"/>
        </a:xfrm>
      </p:grpSpPr>
      <p:sp>
        <p:nvSpPr>
          <p:cNvPr id="6" name="CuadroTexto 5">
            <a:extLst>
              <a:ext uri="{FF2B5EF4-FFF2-40B4-BE49-F238E27FC236}">
                <a16:creationId xmlns:a16="http://schemas.microsoft.com/office/drawing/2014/main" id="{6589734E-EC6B-2C1A-07B4-920923760EE3}"/>
              </a:ext>
            </a:extLst>
          </p:cNvPr>
          <p:cNvSpPr txBox="1"/>
          <p:nvPr/>
        </p:nvSpPr>
        <p:spPr>
          <a:xfrm>
            <a:off x="1481680" y="1738485"/>
            <a:ext cx="2488837" cy="1569660"/>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2   -1   2   3  4            </a:t>
            </a:r>
          </a:p>
          <a:p>
            <a:r>
              <a:rPr lang="es-ES" sz="2400" dirty="0">
                <a:solidFill>
                  <a:srgbClr val="0070C0"/>
                </a:solidFill>
                <a:latin typeface="Comic Sans MS" panose="030F0702030302020204" pitchFamily="66" charset="0"/>
              </a:rPr>
              <a:t> 4   -2   1   1  0    </a:t>
            </a:r>
          </a:p>
          <a:p>
            <a:r>
              <a:rPr lang="es-ES" sz="2400" dirty="0">
                <a:solidFill>
                  <a:srgbClr val="0070C0"/>
                </a:solidFill>
                <a:latin typeface="Comic Sans MS" panose="030F0702030302020204" pitchFamily="66" charset="0"/>
              </a:rPr>
              <a:t>-2    1   1   2  4</a:t>
            </a:r>
          </a:p>
          <a:p>
            <a:r>
              <a:rPr lang="es-ES" sz="2400" dirty="0">
                <a:solidFill>
                  <a:schemeClr val="accent1">
                    <a:lumMod val="75000"/>
                  </a:schemeClr>
                </a:solidFill>
                <a:latin typeface="Comic Sans MS" panose="030F0702030302020204" pitchFamily="66" charset="0"/>
              </a:rPr>
              <a:t> </a:t>
            </a:r>
            <a:r>
              <a:rPr lang="es-ES" sz="2400" dirty="0">
                <a:solidFill>
                  <a:srgbClr val="0070C0"/>
                </a:solidFill>
                <a:latin typeface="Comic Sans MS" panose="030F0702030302020204" pitchFamily="66" charset="0"/>
              </a:rPr>
              <a:t>0    0  3   5  8</a:t>
            </a:r>
          </a:p>
        </p:txBody>
      </p:sp>
      <p:sp>
        <p:nvSpPr>
          <p:cNvPr id="7" name="Abrir corchete 6">
            <a:extLst>
              <a:ext uri="{FF2B5EF4-FFF2-40B4-BE49-F238E27FC236}">
                <a16:creationId xmlns:a16="http://schemas.microsoft.com/office/drawing/2014/main" id="{6079FD1B-881C-F342-3E65-AF5DEB8E8B67}"/>
              </a:ext>
            </a:extLst>
          </p:cNvPr>
          <p:cNvSpPr/>
          <p:nvPr/>
        </p:nvSpPr>
        <p:spPr>
          <a:xfrm>
            <a:off x="1494632" y="1792924"/>
            <a:ext cx="70783" cy="145175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8" name="Cerrar corchete 7">
            <a:extLst>
              <a:ext uri="{FF2B5EF4-FFF2-40B4-BE49-F238E27FC236}">
                <a16:creationId xmlns:a16="http://schemas.microsoft.com/office/drawing/2014/main" id="{3544CCCC-6588-6E03-76AE-8CCD6A4F8BC0}"/>
              </a:ext>
            </a:extLst>
          </p:cNvPr>
          <p:cNvSpPr/>
          <p:nvPr/>
        </p:nvSpPr>
        <p:spPr>
          <a:xfrm>
            <a:off x="3657271" y="1792924"/>
            <a:ext cx="70783" cy="145175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9" name="CuadroTexto 8">
            <a:extLst>
              <a:ext uri="{FF2B5EF4-FFF2-40B4-BE49-F238E27FC236}">
                <a16:creationId xmlns:a16="http://schemas.microsoft.com/office/drawing/2014/main" id="{A51DC1E7-5570-4DAD-F826-D616BDB9702B}"/>
              </a:ext>
            </a:extLst>
          </p:cNvPr>
          <p:cNvSpPr txBox="1"/>
          <p:nvPr/>
        </p:nvSpPr>
        <p:spPr>
          <a:xfrm>
            <a:off x="646307" y="2153984"/>
            <a:ext cx="747320" cy="523220"/>
          </a:xfrm>
          <a:prstGeom prst="rect">
            <a:avLst/>
          </a:prstGeom>
          <a:noFill/>
        </p:spPr>
        <p:txBody>
          <a:bodyPr wrap="none" rtlCol="0">
            <a:spAutoFit/>
          </a:bodyPr>
          <a:lstStyle/>
          <a:p>
            <a:r>
              <a:rPr lang="es-ES" sz="2800" dirty="0">
                <a:solidFill>
                  <a:srgbClr val="0070C0"/>
                </a:solidFill>
                <a:latin typeface="Comic Sans MS" panose="030F0702030302020204" pitchFamily="66" charset="0"/>
              </a:rPr>
              <a:t>A</a:t>
            </a:r>
            <a:r>
              <a:rPr lang="es-ES" sz="2800" dirty="0">
                <a:solidFill>
                  <a:srgbClr val="FF0000"/>
                </a:solidFill>
                <a:latin typeface="Comic Sans MS" panose="030F0702030302020204" pitchFamily="66" charset="0"/>
              </a:rPr>
              <a:t> </a:t>
            </a:r>
            <a:r>
              <a:rPr lang="es-ES" sz="2800" dirty="0">
                <a:solidFill>
                  <a:srgbClr val="0070C0"/>
                </a:solidFill>
              </a:rPr>
              <a:t>=</a:t>
            </a:r>
          </a:p>
        </p:txBody>
      </p:sp>
      <p:cxnSp>
        <p:nvCxnSpPr>
          <p:cNvPr id="17" name="Conector recto de flecha 16">
            <a:extLst>
              <a:ext uri="{FF2B5EF4-FFF2-40B4-BE49-F238E27FC236}">
                <a16:creationId xmlns:a16="http://schemas.microsoft.com/office/drawing/2014/main" id="{BD83617B-D8A1-2019-50BB-C1FF871EE139}"/>
              </a:ext>
            </a:extLst>
          </p:cNvPr>
          <p:cNvCxnSpPr/>
          <p:nvPr/>
        </p:nvCxnSpPr>
        <p:spPr>
          <a:xfrm>
            <a:off x="3885351" y="2625027"/>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3" name="Abrir corchete 2">
            <a:extLst>
              <a:ext uri="{FF2B5EF4-FFF2-40B4-BE49-F238E27FC236}">
                <a16:creationId xmlns:a16="http://schemas.microsoft.com/office/drawing/2014/main" id="{1B783DCB-A2B3-4EAA-ECEC-CE2AE4064023}"/>
              </a:ext>
            </a:extLst>
          </p:cNvPr>
          <p:cNvSpPr/>
          <p:nvPr/>
        </p:nvSpPr>
        <p:spPr>
          <a:xfrm>
            <a:off x="5755073" y="1842944"/>
            <a:ext cx="70783" cy="145175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2" name="Cerrar corchete 11">
            <a:extLst>
              <a:ext uri="{FF2B5EF4-FFF2-40B4-BE49-F238E27FC236}">
                <a16:creationId xmlns:a16="http://schemas.microsoft.com/office/drawing/2014/main" id="{8CD1CBAC-BDA2-AAAE-3F7F-CE3CEE128DAF}"/>
              </a:ext>
            </a:extLst>
          </p:cNvPr>
          <p:cNvSpPr/>
          <p:nvPr/>
        </p:nvSpPr>
        <p:spPr>
          <a:xfrm>
            <a:off x="7920864" y="1842944"/>
            <a:ext cx="70783" cy="145175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9" name="Abrir corchete 18">
            <a:extLst>
              <a:ext uri="{FF2B5EF4-FFF2-40B4-BE49-F238E27FC236}">
                <a16:creationId xmlns:a16="http://schemas.microsoft.com/office/drawing/2014/main" id="{84E83B00-E0AF-021B-4712-F2571FDF4BD1}"/>
              </a:ext>
            </a:extLst>
          </p:cNvPr>
          <p:cNvSpPr/>
          <p:nvPr/>
        </p:nvSpPr>
        <p:spPr>
          <a:xfrm>
            <a:off x="8511237" y="1851879"/>
            <a:ext cx="70783" cy="145175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0" name="Cerrar corchete 19">
            <a:extLst>
              <a:ext uri="{FF2B5EF4-FFF2-40B4-BE49-F238E27FC236}">
                <a16:creationId xmlns:a16="http://schemas.microsoft.com/office/drawing/2014/main" id="{DCB4BC90-5479-6FD5-0E86-AD53FE89A795}"/>
              </a:ext>
            </a:extLst>
          </p:cNvPr>
          <p:cNvSpPr/>
          <p:nvPr/>
        </p:nvSpPr>
        <p:spPr>
          <a:xfrm>
            <a:off x="10697368" y="1856395"/>
            <a:ext cx="70783" cy="145175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1" name="CuadroTexto 20">
            <a:extLst>
              <a:ext uri="{FF2B5EF4-FFF2-40B4-BE49-F238E27FC236}">
                <a16:creationId xmlns:a16="http://schemas.microsoft.com/office/drawing/2014/main" id="{C1D4A151-770F-E698-E0B3-E5B4FD34E536}"/>
              </a:ext>
            </a:extLst>
          </p:cNvPr>
          <p:cNvSpPr txBox="1"/>
          <p:nvPr/>
        </p:nvSpPr>
        <p:spPr>
          <a:xfrm>
            <a:off x="10822908" y="2277094"/>
            <a:ext cx="1071765" cy="400110"/>
          </a:xfrm>
          <a:prstGeom prst="rect">
            <a:avLst/>
          </a:prstGeom>
          <a:noFill/>
        </p:spPr>
        <p:txBody>
          <a:bodyPr wrap="square" rtlCol="0">
            <a:spAutoFit/>
          </a:bodyPr>
          <a:lstStyle/>
          <a:p>
            <a:r>
              <a:rPr lang="es-ES" sz="2000" dirty="0">
                <a:solidFill>
                  <a:srgbClr val="0070C0"/>
                </a:solidFill>
                <a:latin typeface="Comic Sans MS" panose="030F0702030302020204" pitchFamily="66" charset="0"/>
              </a:rPr>
              <a:t> r</a:t>
            </a:r>
            <a:r>
              <a:rPr lang="es-ES" sz="2000" baseline="-25000" dirty="0">
                <a:solidFill>
                  <a:srgbClr val="0070C0"/>
                </a:solidFill>
                <a:latin typeface="Comic Sans MS" panose="030F0702030302020204" pitchFamily="66" charset="0"/>
              </a:rPr>
              <a:t>3</a:t>
            </a:r>
            <a:r>
              <a:rPr lang="es-ES" sz="2000" dirty="0">
                <a:solidFill>
                  <a:srgbClr val="0070C0"/>
                </a:solidFill>
                <a:latin typeface="Comic Sans MS" panose="030F0702030302020204" pitchFamily="66" charset="0"/>
              </a:rPr>
              <a:t>+r</a:t>
            </a:r>
            <a:r>
              <a:rPr lang="es-ES" sz="2000" baseline="-25000" dirty="0">
                <a:solidFill>
                  <a:srgbClr val="0070C0"/>
                </a:solidFill>
                <a:latin typeface="Comic Sans MS" panose="030F0702030302020204" pitchFamily="66" charset="0"/>
              </a:rPr>
              <a:t>2</a:t>
            </a:r>
          </a:p>
        </p:txBody>
      </p:sp>
      <p:cxnSp>
        <p:nvCxnSpPr>
          <p:cNvPr id="22" name="Conector recto de flecha 21">
            <a:extLst>
              <a:ext uri="{FF2B5EF4-FFF2-40B4-BE49-F238E27FC236}">
                <a16:creationId xmlns:a16="http://schemas.microsoft.com/office/drawing/2014/main" id="{85CF5C56-35FB-9481-D8BB-F214007AE457}"/>
              </a:ext>
            </a:extLst>
          </p:cNvPr>
          <p:cNvCxnSpPr>
            <a:cxnSpLocks/>
          </p:cNvCxnSpPr>
          <p:nvPr/>
        </p:nvCxnSpPr>
        <p:spPr>
          <a:xfrm>
            <a:off x="10920694" y="2677204"/>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24" name="Abrir corchete 23">
            <a:extLst>
              <a:ext uri="{FF2B5EF4-FFF2-40B4-BE49-F238E27FC236}">
                <a16:creationId xmlns:a16="http://schemas.microsoft.com/office/drawing/2014/main" id="{523558B0-1177-162D-9077-C4BC2D20B2B5}"/>
              </a:ext>
            </a:extLst>
          </p:cNvPr>
          <p:cNvSpPr/>
          <p:nvPr/>
        </p:nvSpPr>
        <p:spPr>
          <a:xfrm>
            <a:off x="1602731" y="4402651"/>
            <a:ext cx="70783" cy="145175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5" name="Cerrar corchete 24">
            <a:extLst>
              <a:ext uri="{FF2B5EF4-FFF2-40B4-BE49-F238E27FC236}">
                <a16:creationId xmlns:a16="http://schemas.microsoft.com/office/drawing/2014/main" id="{D01FEC5F-E423-168B-DB64-11097CD0663C}"/>
              </a:ext>
            </a:extLst>
          </p:cNvPr>
          <p:cNvSpPr/>
          <p:nvPr/>
        </p:nvSpPr>
        <p:spPr>
          <a:xfrm>
            <a:off x="3765370" y="4402651"/>
            <a:ext cx="70783" cy="145175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35" name="CuadroTexto 34">
            <a:extLst>
              <a:ext uri="{FF2B5EF4-FFF2-40B4-BE49-F238E27FC236}">
                <a16:creationId xmlns:a16="http://schemas.microsoft.com/office/drawing/2014/main" id="{DE5C3CE2-156D-FD0F-BFA5-58E3117CCDFE}"/>
              </a:ext>
            </a:extLst>
          </p:cNvPr>
          <p:cNvSpPr txBox="1"/>
          <p:nvPr/>
        </p:nvSpPr>
        <p:spPr>
          <a:xfrm>
            <a:off x="865191" y="1078063"/>
            <a:ext cx="11029482" cy="507831"/>
          </a:xfrm>
          <a:prstGeom prst="rect">
            <a:avLst/>
          </a:prstGeom>
          <a:noFill/>
        </p:spPr>
        <p:txBody>
          <a:bodyPr wrap="square" rtlCol="0">
            <a:spAutoFit/>
          </a:bodyPr>
          <a:lstStyle/>
          <a:p>
            <a:r>
              <a:rPr lang="es-ES" sz="2700" dirty="0" err="1">
                <a:latin typeface="Comic Sans MS" panose="030F0702030302020204" pitchFamily="66" charset="0"/>
              </a:rPr>
              <a:t>For</a:t>
            </a:r>
            <a:r>
              <a:rPr lang="es-ES" sz="2700" dirty="0">
                <a:latin typeface="Comic Sans MS" panose="030F0702030302020204" pitchFamily="66" charset="0"/>
              </a:rPr>
              <a:t> </a:t>
            </a:r>
            <a:r>
              <a:rPr lang="es-ES" sz="2700" dirty="0" err="1">
                <a:latin typeface="Comic Sans MS" panose="030F0702030302020204" pitchFamily="66" charset="0"/>
              </a:rPr>
              <a:t>example</a:t>
            </a:r>
            <a:r>
              <a:rPr lang="es-ES" sz="2700" dirty="0">
                <a:latin typeface="Comic Sans MS" panose="030F0702030302020204" pitchFamily="66" charset="0"/>
              </a:rPr>
              <a:t>:</a:t>
            </a:r>
            <a:endParaRPr lang="es-ES" dirty="0"/>
          </a:p>
        </p:txBody>
      </p:sp>
      <p:sp>
        <p:nvSpPr>
          <p:cNvPr id="82" name="CuadroTexto 81">
            <a:extLst>
              <a:ext uri="{FF2B5EF4-FFF2-40B4-BE49-F238E27FC236}">
                <a16:creationId xmlns:a16="http://schemas.microsoft.com/office/drawing/2014/main" id="{9C9B9EAD-1A67-EAC4-8B68-48DB73B26A93}"/>
              </a:ext>
            </a:extLst>
          </p:cNvPr>
          <p:cNvSpPr txBox="1"/>
          <p:nvPr/>
        </p:nvSpPr>
        <p:spPr>
          <a:xfrm>
            <a:off x="1526696" y="3445998"/>
            <a:ext cx="2201358" cy="707886"/>
          </a:xfrm>
          <a:prstGeom prst="rect">
            <a:avLst/>
          </a:prstGeom>
          <a:noFill/>
          <a:ln>
            <a:solidFill>
              <a:schemeClr val="accent6">
                <a:lumMod val="75000"/>
              </a:schemeClr>
            </a:solidFill>
          </a:ln>
        </p:spPr>
        <p:txBody>
          <a:bodyPr wrap="square" rtlCol="0">
            <a:spAutoFit/>
          </a:bodyPr>
          <a:lstStyle/>
          <a:p>
            <a:r>
              <a:rPr lang="es-ES" sz="2000" dirty="0">
                <a:solidFill>
                  <a:schemeClr val="accent6">
                    <a:lumMod val="75000"/>
                  </a:schemeClr>
                </a:solidFill>
              </a:rPr>
              <a:t> </a:t>
            </a:r>
            <a:r>
              <a:rPr lang="es-ES" sz="2000" dirty="0">
                <a:solidFill>
                  <a:schemeClr val="accent6">
                    <a:lumMod val="75000"/>
                  </a:schemeClr>
                </a:solidFill>
                <a:latin typeface="Comic Sans MS" panose="030F0702030302020204" pitchFamily="66" charset="0"/>
              </a:rPr>
              <a:t>(</a:t>
            </a:r>
            <a:r>
              <a:rPr lang="es-ES" sz="2000" dirty="0" err="1">
                <a:solidFill>
                  <a:schemeClr val="accent6">
                    <a:lumMod val="75000"/>
                  </a:schemeClr>
                </a:solidFill>
                <a:latin typeface="Comic Sans MS" panose="030F0702030302020204" pitchFamily="66" charset="0"/>
              </a:rPr>
              <a:t>ir,ic</a:t>
            </a:r>
            <a:r>
              <a:rPr lang="es-ES" sz="2000" dirty="0">
                <a:solidFill>
                  <a:schemeClr val="accent6">
                    <a:lumMod val="75000"/>
                  </a:schemeClr>
                </a:solidFill>
                <a:latin typeface="Comic Sans MS" panose="030F0702030302020204" pitchFamily="66" charset="0"/>
              </a:rPr>
              <a:t>) = (1,1)</a:t>
            </a:r>
          </a:p>
          <a:p>
            <a:r>
              <a:rPr lang="es-ES" sz="2000" dirty="0">
                <a:solidFill>
                  <a:schemeClr val="accent6">
                    <a:lumMod val="75000"/>
                  </a:schemeClr>
                </a:solidFill>
                <a:latin typeface="Comic Sans MS" panose="030F0702030302020204" pitchFamily="66" charset="0"/>
              </a:rPr>
              <a:t> X(1,1) = </a:t>
            </a:r>
            <a:r>
              <a:rPr lang="es-ES" sz="2000" dirty="0">
                <a:solidFill>
                  <a:srgbClr val="FF0000"/>
                </a:solidFill>
                <a:latin typeface="Comic Sans MS" panose="030F0702030302020204" pitchFamily="66" charset="0"/>
              </a:rPr>
              <a:t>2 </a:t>
            </a:r>
            <a:r>
              <a:rPr lang="es-ES" sz="2000" dirty="0">
                <a:solidFill>
                  <a:schemeClr val="accent6">
                    <a:lumMod val="75000"/>
                  </a:schemeClr>
                </a:solidFill>
                <a:latin typeface="Comic Sans MS" panose="030F0702030302020204" pitchFamily="66" charset="0"/>
                <a:ea typeface="Yu Mincho Light" panose="02020300000000000000" pitchFamily="18" charset="-128"/>
              </a:rPr>
              <a:t>≠ 0</a:t>
            </a:r>
            <a:r>
              <a:rPr lang="es-ES" sz="2000" dirty="0">
                <a:solidFill>
                  <a:schemeClr val="accent6">
                    <a:lumMod val="75000"/>
                  </a:schemeClr>
                </a:solidFill>
                <a:latin typeface="Comic Sans MS" panose="030F0702030302020204" pitchFamily="66" charset="0"/>
              </a:rPr>
              <a:t> </a:t>
            </a:r>
          </a:p>
        </p:txBody>
      </p:sp>
      <p:sp>
        <p:nvSpPr>
          <p:cNvPr id="26" name="CuadroTexto 25">
            <a:extLst>
              <a:ext uri="{FF2B5EF4-FFF2-40B4-BE49-F238E27FC236}">
                <a16:creationId xmlns:a16="http://schemas.microsoft.com/office/drawing/2014/main" id="{37CA8074-D75C-5B26-72A3-1FFBE50CFDCB}"/>
              </a:ext>
            </a:extLst>
          </p:cNvPr>
          <p:cNvSpPr txBox="1"/>
          <p:nvPr/>
        </p:nvSpPr>
        <p:spPr>
          <a:xfrm>
            <a:off x="3871215" y="2215539"/>
            <a:ext cx="944303" cy="400110"/>
          </a:xfrm>
          <a:prstGeom prst="rect">
            <a:avLst/>
          </a:prstGeom>
          <a:noFill/>
        </p:spPr>
        <p:txBody>
          <a:bodyPr wrap="square" rtlCol="0">
            <a:spAutoFit/>
          </a:bodyPr>
          <a:lstStyle/>
          <a:p>
            <a:r>
              <a:rPr lang="es-ES" sz="2000" dirty="0">
                <a:solidFill>
                  <a:srgbClr val="0070C0"/>
                </a:solidFill>
                <a:latin typeface="Comic Sans MS" panose="030F0702030302020204" pitchFamily="66" charset="0"/>
              </a:rPr>
              <a:t>r</a:t>
            </a:r>
            <a:r>
              <a:rPr lang="es-ES" sz="2000" baseline="-25000" dirty="0">
                <a:solidFill>
                  <a:srgbClr val="0070C0"/>
                </a:solidFill>
                <a:latin typeface="Comic Sans MS" panose="030F0702030302020204" pitchFamily="66" charset="0"/>
              </a:rPr>
              <a:t>2</a:t>
            </a:r>
            <a:r>
              <a:rPr lang="es-ES" sz="2000" dirty="0">
                <a:solidFill>
                  <a:srgbClr val="0070C0"/>
                </a:solidFill>
                <a:latin typeface="Comic Sans MS" panose="030F0702030302020204" pitchFamily="66" charset="0"/>
              </a:rPr>
              <a:t>-2r</a:t>
            </a:r>
            <a:r>
              <a:rPr lang="es-ES" sz="2000" baseline="-25000" dirty="0">
                <a:solidFill>
                  <a:srgbClr val="0070C0"/>
                </a:solidFill>
                <a:latin typeface="Comic Sans MS" panose="030F0702030302020204" pitchFamily="66" charset="0"/>
              </a:rPr>
              <a:t>1</a:t>
            </a:r>
          </a:p>
        </p:txBody>
      </p:sp>
      <p:sp>
        <p:nvSpPr>
          <p:cNvPr id="37" name="CuadroTexto 36">
            <a:extLst>
              <a:ext uri="{FF2B5EF4-FFF2-40B4-BE49-F238E27FC236}">
                <a16:creationId xmlns:a16="http://schemas.microsoft.com/office/drawing/2014/main" id="{A6A8FAEE-7659-1B45-39E7-8A886DE33986}"/>
              </a:ext>
            </a:extLst>
          </p:cNvPr>
          <p:cNvSpPr txBox="1"/>
          <p:nvPr/>
        </p:nvSpPr>
        <p:spPr>
          <a:xfrm>
            <a:off x="4889475" y="2224917"/>
            <a:ext cx="944303" cy="400110"/>
          </a:xfrm>
          <a:prstGeom prst="rect">
            <a:avLst/>
          </a:prstGeom>
          <a:noFill/>
        </p:spPr>
        <p:txBody>
          <a:bodyPr wrap="square" rtlCol="0">
            <a:spAutoFit/>
          </a:bodyPr>
          <a:lstStyle/>
          <a:p>
            <a:r>
              <a:rPr lang="es-ES" sz="2000" dirty="0">
                <a:solidFill>
                  <a:srgbClr val="0070C0"/>
                </a:solidFill>
                <a:latin typeface="Comic Sans MS" panose="030F0702030302020204" pitchFamily="66" charset="0"/>
              </a:rPr>
              <a:t>r</a:t>
            </a:r>
            <a:r>
              <a:rPr lang="es-ES" sz="2000" baseline="-25000" dirty="0">
                <a:solidFill>
                  <a:srgbClr val="0070C0"/>
                </a:solidFill>
                <a:latin typeface="Comic Sans MS" panose="030F0702030302020204" pitchFamily="66" charset="0"/>
              </a:rPr>
              <a:t>3</a:t>
            </a:r>
            <a:r>
              <a:rPr lang="es-ES" sz="2000" dirty="0">
                <a:solidFill>
                  <a:srgbClr val="0070C0"/>
                </a:solidFill>
                <a:latin typeface="Comic Sans MS" panose="030F0702030302020204" pitchFamily="66" charset="0"/>
              </a:rPr>
              <a:t>+r</a:t>
            </a:r>
            <a:r>
              <a:rPr lang="es-ES" sz="2000" baseline="-25000" dirty="0">
                <a:solidFill>
                  <a:srgbClr val="0070C0"/>
                </a:solidFill>
                <a:latin typeface="Comic Sans MS" panose="030F0702030302020204" pitchFamily="66" charset="0"/>
              </a:rPr>
              <a:t>1</a:t>
            </a:r>
          </a:p>
        </p:txBody>
      </p:sp>
      <p:cxnSp>
        <p:nvCxnSpPr>
          <p:cNvPr id="40" name="Conector recto de flecha 39">
            <a:extLst>
              <a:ext uri="{FF2B5EF4-FFF2-40B4-BE49-F238E27FC236}">
                <a16:creationId xmlns:a16="http://schemas.microsoft.com/office/drawing/2014/main" id="{D483457F-0675-5DAA-08A8-6B4D2EEC7B56}"/>
              </a:ext>
            </a:extLst>
          </p:cNvPr>
          <p:cNvCxnSpPr/>
          <p:nvPr/>
        </p:nvCxnSpPr>
        <p:spPr>
          <a:xfrm>
            <a:off x="4815518" y="2629746"/>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41" name="CuadroTexto 40">
            <a:extLst>
              <a:ext uri="{FF2B5EF4-FFF2-40B4-BE49-F238E27FC236}">
                <a16:creationId xmlns:a16="http://schemas.microsoft.com/office/drawing/2014/main" id="{3B125D04-B140-0A21-21D7-5F1FA8D5A51A}"/>
              </a:ext>
            </a:extLst>
          </p:cNvPr>
          <p:cNvSpPr txBox="1"/>
          <p:nvPr/>
        </p:nvSpPr>
        <p:spPr>
          <a:xfrm>
            <a:off x="5732892" y="1780498"/>
            <a:ext cx="2488837" cy="1569660"/>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2   -1   2   3  4            </a:t>
            </a:r>
          </a:p>
          <a:p>
            <a:r>
              <a:rPr lang="es-ES" sz="2400" dirty="0">
                <a:solidFill>
                  <a:srgbClr val="0070C0"/>
                </a:solidFill>
                <a:latin typeface="Comic Sans MS" panose="030F0702030302020204" pitchFamily="66" charset="0"/>
              </a:rPr>
              <a:t> 0    0 -3  -5 -8</a:t>
            </a:r>
          </a:p>
          <a:p>
            <a:r>
              <a:rPr lang="es-ES" sz="2400" dirty="0">
                <a:solidFill>
                  <a:srgbClr val="0070C0"/>
                </a:solidFill>
                <a:latin typeface="Comic Sans MS" panose="030F0702030302020204" pitchFamily="66" charset="0"/>
              </a:rPr>
              <a:t> 0    0  3   5   8  </a:t>
            </a:r>
            <a:r>
              <a:rPr lang="es-ES" sz="2400" dirty="0">
                <a:solidFill>
                  <a:schemeClr val="accent1">
                    <a:lumMod val="75000"/>
                  </a:schemeClr>
                </a:solidFill>
                <a:latin typeface="Comic Sans MS" panose="030F0702030302020204" pitchFamily="66" charset="0"/>
              </a:rPr>
              <a:t>  </a:t>
            </a:r>
          </a:p>
          <a:p>
            <a:r>
              <a:rPr lang="es-ES" sz="2400" dirty="0">
                <a:solidFill>
                  <a:schemeClr val="accent1">
                    <a:lumMod val="75000"/>
                  </a:schemeClr>
                </a:solidFill>
                <a:latin typeface="Comic Sans MS" panose="030F0702030302020204" pitchFamily="66" charset="0"/>
              </a:rPr>
              <a:t> </a:t>
            </a:r>
            <a:r>
              <a:rPr lang="es-ES" sz="2400" dirty="0">
                <a:solidFill>
                  <a:srgbClr val="0070C0"/>
                </a:solidFill>
                <a:latin typeface="Comic Sans MS" panose="030F0702030302020204" pitchFamily="66" charset="0"/>
              </a:rPr>
              <a:t>0    0  3   5   8</a:t>
            </a:r>
          </a:p>
        </p:txBody>
      </p:sp>
      <p:sp>
        <p:nvSpPr>
          <p:cNvPr id="45" name="CuadroTexto 44">
            <a:extLst>
              <a:ext uri="{FF2B5EF4-FFF2-40B4-BE49-F238E27FC236}">
                <a16:creationId xmlns:a16="http://schemas.microsoft.com/office/drawing/2014/main" id="{7DCCDDB3-25F8-37DC-B35B-F86BADF33544}"/>
              </a:ext>
            </a:extLst>
          </p:cNvPr>
          <p:cNvSpPr txBox="1"/>
          <p:nvPr/>
        </p:nvSpPr>
        <p:spPr>
          <a:xfrm>
            <a:off x="8483677" y="1830819"/>
            <a:ext cx="2488837" cy="1569660"/>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2   -1   2   3  4            </a:t>
            </a:r>
          </a:p>
          <a:p>
            <a:r>
              <a:rPr lang="es-ES" sz="2400" dirty="0">
                <a:solidFill>
                  <a:srgbClr val="0070C0"/>
                </a:solidFill>
                <a:latin typeface="Comic Sans MS" panose="030F0702030302020204" pitchFamily="66" charset="0"/>
              </a:rPr>
              <a:t> 0    0 -3  -5 -8</a:t>
            </a:r>
          </a:p>
          <a:p>
            <a:r>
              <a:rPr lang="es-ES" sz="2400" dirty="0">
                <a:solidFill>
                  <a:srgbClr val="0070C0"/>
                </a:solidFill>
                <a:latin typeface="Comic Sans MS" panose="030F0702030302020204" pitchFamily="66" charset="0"/>
              </a:rPr>
              <a:t> 0    0  3   5   8  </a:t>
            </a:r>
            <a:r>
              <a:rPr lang="es-ES" sz="2400" dirty="0">
                <a:solidFill>
                  <a:schemeClr val="accent1">
                    <a:lumMod val="75000"/>
                  </a:schemeClr>
                </a:solidFill>
                <a:latin typeface="Comic Sans MS" panose="030F0702030302020204" pitchFamily="66" charset="0"/>
              </a:rPr>
              <a:t>  </a:t>
            </a:r>
          </a:p>
          <a:p>
            <a:r>
              <a:rPr lang="es-ES" sz="2400" dirty="0">
                <a:solidFill>
                  <a:schemeClr val="accent1">
                    <a:lumMod val="75000"/>
                  </a:schemeClr>
                </a:solidFill>
                <a:latin typeface="Comic Sans MS" panose="030F0702030302020204" pitchFamily="66" charset="0"/>
              </a:rPr>
              <a:t> </a:t>
            </a:r>
            <a:r>
              <a:rPr lang="es-ES" sz="2400" dirty="0">
                <a:solidFill>
                  <a:srgbClr val="0070C0"/>
                </a:solidFill>
                <a:latin typeface="Comic Sans MS" panose="030F0702030302020204" pitchFamily="66" charset="0"/>
              </a:rPr>
              <a:t>0    0  3   5   8</a:t>
            </a:r>
          </a:p>
        </p:txBody>
      </p:sp>
      <p:sp>
        <p:nvSpPr>
          <p:cNvPr id="46" name="CuadroTexto 45">
            <a:extLst>
              <a:ext uri="{FF2B5EF4-FFF2-40B4-BE49-F238E27FC236}">
                <a16:creationId xmlns:a16="http://schemas.microsoft.com/office/drawing/2014/main" id="{2D32E424-D70E-61C3-1D64-31AE2CD52D15}"/>
              </a:ext>
            </a:extLst>
          </p:cNvPr>
          <p:cNvSpPr txBox="1"/>
          <p:nvPr/>
        </p:nvSpPr>
        <p:spPr>
          <a:xfrm>
            <a:off x="8090094" y="2434881"/>
            <a:ext cx="349776" cy="461665"/>
          </a:xfrm>
          <a:prstGeom prst="rect">
            <a:avLst/>
          </a:prstGeom>
          <a:noFill/>
        </p:spPr>
        <p:txBody>
          <a:bodyPr wrap="none" rtlCol="0">
            <a:spAutoFit/>
          </a:bodyPr>
          <a:lstStyle/>
          <a:p>
            <a:r>
              <a:rPr lang="es-ES" sz="2400" dirty="0">
                <a:solidFill>
                  <a:srgbClr val="0070C0"/>
                </a:solidFill>
              </a:rPr>
              <a:t>=</a:t>
            </a:r>
          </a:p>
        </p:txBody>
      </p:sp>
      <p:sp>
        <p:nvSpPr>
          <p:cNvPr id="47" name="Rectángulo 46">
            <a:extLst>
              <a:ext uri="{FF2B5EF4-FFF2-40B4-BE49-F238E27FC236}">
                <a16:creationId xmlns:a16="http://schemas.microsoft.com/office/drawing/2014/main" id="{65001EFE-66A6-5216-3F4A-4A08EB3CA0C4}"/>
              </a:ext>
            </a:extLst>
          </p:cNvPr>
          <p:cNvSpPr/>
          <p:nvPr/>
        </p:nvSpPr>
        <p:spPr>
          <a:xfrm>
            <a:off x="1577296" y="1720471"/>
            <a:ext cx="416557" cy="443014"/>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8" name="Elipse 47">
            <a:extLst>
              <a:ext uri="{FF2B5EF4-FFF2-40B4-BE49-F238E27FC236}">
                <a16:creationId xmlns:a16="http://schemas.microsoft.com/office/drawing/2014/main" id="{6D49E5DA-6E6B-EA4B-8026-70E55778EBA8}"/>
              </a:ext>
            </a:extLst>
          </p:cNvPr>
          <p:cNvSpPr/>
          <p:nvPr/>
        </p:nvSpPr>
        <p:spPr>
          <a:xfrm>
            <a:off x="1549918" y="2107176"/>
            <a:ext cx="396000" cy="396000"/>
          </a:xfrm>
          <a:prstGeom prst="ellipse">
            <a:avLst/>
          </a:prstGeom>
          <a:no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3" name="Elipse 52">
            <a:extLst>
              <a:ext uri="{FF2B5EF4-FFF2-40B4-BE49-F238E27FC236}">
                <a16:creationId xmlns:a16="http://schemas.microsoft.com/office/drawing/2014/main" id="{E061D8E2-5443-DA8B-C707-74FBC918BF7E}"/>
              </a:ext>
            </a:extLst>
          </p:cNvPr>
          <p:cNvSpPr/>
          <p:nvPr/>
        </p:nvSpPr>
        <p:spPr>
          <a:xfrm>
            <a:off x="1564391" y="2532176"/>
            <a:ext cx="396000" cy="396000"/>
          </a:xfrm>
          <a:prstGeom prst="ellipse">
            <a:avLst/>
          </a:prstGeom>
          <a:no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4" name="CuadroTexto 53">
            <a:extLst>
              <a:ext uri="{FF2B5EF4-FFF2-40B4-BE49-F238E27FC236}">
                <a16:creationId xmlns:a16="http://schemas.microsoft.com/office/drawing/2014/main" id="{E3FE7FA6-DA21-71D1-31D5-D8F2299188F6}"/>
              </a:ext>
            </a:extLst>
          </p:cNvPr>
          <p:cNvSpPr txBox="1"/>
          <p:nvPr/>
        </p:nvSpPr>
        <p:spPr>
          <a:xfrm>
            <a:off x="5790289" y="3412604"/>
            <a:ext cx="2201358" cy="707886"/>
          </a:xfrm>
          <a:prstGeom prst="rect">
            <a:avLst/>
          </a:prstGeom>
          <a:noFill/>
          <a:ln>
            <a:solidFill>
              <a:schemeClr val="accent6">
                <a:lumMod val="75000"/>
              </a:schemeClr>
            </a:solidFill>
          </a:ln>
        </p:spPr>
        <p:txBody>
          <a:bodyPr wrap="square" rtlCol="0">
            <a:spAutoFit/>
          </a:bodyPr>
          <a:lstStyle/>
          <a:p>
            <a:r>
              <a:rPr lang="es-ES" sz="2000" dirty="0">
                <a:solidFill>
                  <a:schemeClr val="accent6">
                    <a:lumMod val="75000"/>
                  </a:schemeClr>
                </a:solidFill>
              </a:rPr>
              <a:t> </a:t>
            </a:r>
            <a:r>
              <a:rPr lang="es-ES" sz="2000" dirty="0">
                <a:solidFill>
                  <a:schemeClr val="accent6">
                    <a:lumMod val="75000"/>
                  </a:schemeClr>
                </a:solidFill>
                <a:latin typeface="Comic Sans MS" panose="030F0702030302020204" pitchFamily="66" charset="0"/>
              </a:rPr>
              <a:t>(</a:t>
            </a:r>
            <a:r>
              <a:rPr lang="es-ES" sz="2000" dirty="0" err="1">
                <a:solidFill>
                  <a:schemeClr val="accent6">
                    <a:lumMod val="75000"/>
                  </a:schemeClr>
                </a:solidFill>
                <a:latin typeface="Comic Sans MS" panose="030F0702030302020204" pitchFamily="66" charset="0"/>
              </a:rPr>
              <a:t>ir,ic</a:t>
            </a:r>
            <a:r>
              <a:rPr lang="es-ES" sz="2000" dirty="0">
                <a:solidFill>
                  <a:schemeClr val="accent6">
                    <a:lumMod val="75000"/>
                  </a:schemeClr>
                </a:solidFill>
                <a:latin typeface="Comic Sans MS" panose="030F0702030302020204" pitchFamily="66" charset="0"/>
              </a:rPr>
              <a:t>) = (2,2)</a:t>
            </a:r>
          </a:p>
          <a:p>
            <a:r>
              <a:rPr lang="es-ES" sz="2000" dirty="0">
                <a:solidFill>
                  <a:schemeClr val="accent6">
                    <a:lumMod val="75000"/>
                  </a:schemeClr>
                </a:solidFill>
                <a:latin typeface="Comic Sans MS" panose="030F0702030302020204" pitchFamily="66" charset="0"/>
              </a:rPr>
              <a:t> X(2,2) = </a:t>
            </a:r>
            <a:r>
              <a:rPr lang="es-ES" sz="2000" dirty="0">
                <a:solidFill>
                  <a:schemeClr val="accent6">
                    <a:lumMod val="75000"/>
                  </a:schemeClr>
                </a:solidFill>
                <a:latin typeface="Comic Sans MS" panose="030F0702030302020204" pitchFamily="66" charset="0"/>
                <a:ea typeface="Yu Mincho Light" panose="02020300000000000000" pitchFamily="18" charset="-128"/>
              </a:rPr>
              <a:t>0</a:t>
            </a:r>
            <a:r>
              <a:rPr lang="es-ES" sz="2000" dirty="0">
                <a:solidFill>
                  <a:schemeClr val="accent6">
                    <a:lumMod val="75000"/>
                  </a:schemeClr>
                </a:solidFill>
                <a:latin typeface="Comic Sans MS" panose="030F0702030302020204" pitchFamily="66" charset="0"/>
              </a:rPr>
              <a:t> </a:t>
            </a:r>
          </a:p>
        </p:txBody>
      </p:sp>
      <p:sp>
        <p:nvSpPr>
          <p:cNvPr id="55" name="CuadroTexto 54">
            <a:extLst>
              <a:ext uri="{FF2B5EF4-FFF2-40B4-BE49-F238E27FC236}">
                <a16:creationId xmlns:a16="http://schemas.microsoft.com/office/drawing/2014/main" id="{65950F11-DF61-ABDB-EB24-5C4299EF9650}"/>
              </a:ext>
            </a:extLst>
          </p:cNvPr>
          <p:cNvSpPr txBox="1"/>
          <p:nvPr/>
        </p:nvSpPr>
        <p:spPr>
          <a:xfrm>
            <a:off x="8582404" y="3413239"/>
            <a:ext cx="2201358" cy="707886"/>
          </a:xfrm>
          <a:prstGeom prst="rect">
            <a:avLst/>
          </a:prstGeom>
          <a:noFill/>
          <a:ln>
            <a:solidFill>
              <a:schemeClr val="accent6">
                <a:lumMod val="75000"/>
              </a:schemeClr>
            </a:solidFill>
          </a:ln>
        </p:spPr>
        <p:txBody>
          <a:bodyPr wrap="square" rtlCol="0">
            <a:spAutoFit/>
          </a:bodyPr>
          <a:lstStyle/>
          <a:p>
            <a:r>
              <a:rPr lang="es-ES" sz="2000" dirty="0">
                <a:solidFill>
                  <a:schemeClr val="accent6">
                    <a:lumMod val="75000"/>
                  </a:schemeClr>
                </a:solidFill>
              </a:rPr>
              <a:t> </a:t>
            </a:r>
            <a:r>
              <a:rPr lang="es-ES" sz="2000" dirty="0">
                <a:solidFill>
                  <a:schemeClr val="accent6">
                    <a:lumMod val="75000"/>
                  </a:schemeClr>
                </a:solidFill>
                <a:latin typeface="Comic Sans MS" panose="030F0702030302020204" pitchFamily="66" charset="0"/>
              </a:rPr>
              <a:t>(</a:t>
            </a:r>
            <a:r>
              <a:rPr lang="es-ES" sz="2000" dirty="0" err="1">
                <a:solidFill>
                  <a:schemeClr val="accent6">
                    <a:lumMod val="75000"/>
                  </a:schemeClr>
                </a:solidFill>
                <a:latin typeface="Comic Sans MS" panose="030F0702030302020204" pitchFamily="66" charset="0"/>
              </a:rPr>
              <a:t>ir,ic</a:t>
            </a:r>
            <a:r>
              <a:rPr lang="es-ES" sz="2000" dirty="0">
                <a:solidFill>
                  <a:schemeClr val="accent6">
                    <a:lumMod val="75000"/>
                  </a:schemeClr>
                </a:solidFill>
                <a:latin typeface="Comic Sans MS" panose="030F0702030302020204" pitchFamily="66" charset="0"/>
              </a:rPr>
              <a:t>) = (2,3)</a:t>
            </a:r>
          </a:p>
          <a:p>
            <a:r>
              <a:rPr lang="es-ES" sz="2000" dirty="0">
                <a:solidFill>
                  <a:schemeClr val="accent6">
                    <a:lumMod val="75000"/>
                  </a:schemeClr>
                </a:solidFill>
                <a:latin typeface="Comic Sans MS" panose="030F0702030302020204" pitchFamily="66" charset="0"/>
              </a:rPr>
              <a:t> X(2,3) = </a:t>
            </a:r>
            <a:r>
              <a:rPr lang="es-ES" sz="2000" dirty="0">
                <a:solidFill>
                  <a:srgbClr val="FF0000"/>
                </a:solidFill>
                <a:latin typeface="Comic Sans MS" panose="030F0702030302020204" pitchFamily="66" charset="0"/>
              </a:rPr>
              <a:t>-3 </a:t>
            </a:r>
            <a:r>
              <a:rPr lang="es-ES" sz="2000" dirty="0">
                <a:solidFill>
                  <a:schemeClr val="accent6">
                    <a:lumMod val="75000"/>
                  </a:schemeClr>
                </a:solidFill>
                <a:latin typeface="Comic Sans MS" panose="030F0702030302020204" pitchFamily="66" charset="0"/>
                <a:ea typeface="Yu Mincho Light" panose="02020300000000000000" pitchFamily="18" charset="-128"/>
              </a:rPr>
              <a:t>≠ 0</a:t>
            </a:r>
            <a:r>
              <a:rPr lang="es-ES" sz="2000" dirty="0">
                <a:solidFill>
                  <a:schemeClr val="accent6">
                    <a:lumMod val="75000"/>
                  </a:schemeClr>
                </a:solidFill>
                <a:latin typeface="Comic Sans MS" panose="030F0702030302020204" pitchFamily="66" charset="0"/>
              </a:rPr>
              <a:t> </a:t>
            </a:r>
          </a:p>
        </p:txBody>
      </p:sp>
      <p:sp>
        <p:nvSpPr>
          <p:cNvPr id="56" name="Rectángulo 55">
            <a:extLst>
              <a:ext uri="{FF2B5EF4-FFF2-40B4-BE49-F238E27FC236}">
                <a16:creationId xmlns:a16="http://schemas.microsoft.com/office/drawing/2014/main" id="{947189AF-C3E3-9EB0-2CB3-03E543FDBF15}"/>
              </a:ext>
            </a:extLst>
          </p:cNvPr>
          <p:cNvSpPr/>
          <p:nvPr/>
        </p:nvSpPr>
        <p:spPr>
          <a:xfrm>
            <a:off x="9474266" y="2203465"/>
            <a:ext cx="416557" cy="443014"/>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7" name="Elipse 56">
            <a:extLst>
              <a:ext uri="{FF2B5EF4-FFF2-40B4-BE49-F238E27FC236}">
                <a16:creationId xmlns:a16="http://schemas.microsoft.com/office/drawing/2014/main" id="{051B0620-34A4-1017-78A3-24DE2B86B460}"/>
              </a:ext>
            </a:extLst>
          </p:cNvPr>
          <p:cNvSpPr/>
          <p:nvPr/>
        </p:nvSpPr>
        <p:spPr>
          <a:xfrm>
            <a:off x="9474266" y="2577754"/>
            <a:ext cx="396000" cy="396000"/>
          </a:xfrm>
          <a:prstGeom prst="ellipse">
            <a:avLst/>
          </a:prstGeom>
          <a:no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8" name="Elipse 57">
            <a:extLst>
              <a:ext uri="{FF2B5EF4-FFF2-40B4-BE49-F238E27FC236}">
                <a16:creationId xmlns:a16="http://schemas.microsoft.com/office/drawing/2014/main" id="{E12CDC67-FE1C-535D-6040-9CEA43AB185A}"/>
              </a:ext>
            </a:extLst>
          </p:cNvPr>
          <p:cNvSpPr/>
          <p:nvPr/>
        </p:nvSpPr>
        <p:spPr>
          <a:xfrm>
            <a:off x="9484544" y="2936791"/>
            <a:ext cx="396000" cy="396000"/>
          </a:xfrm>
          <a:prstGeom prst="ellipse">
            <a:avLst/>
          </a:prstGeom>
          <a:no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9" name="CuadroTexto 58">
            <a:extLst>
              <a:ext uri="{FF2B5EF4-FFF2-40B4-BE49-F238E27FC236}">
                <a16:creationId xmlns:a16="http://schemas.microsoft.com/office/drawing/2014/main" id="{80C1F2BD-A8B1-15EC-83B1-9284DAA92BF2}"/>
              </a:ext>
            </a:extLst>
          </p:cNvPr>
          <p:cNvSpPr txBox="1"/>
          <p:nvPr/>
        </p:nvSpPr>
        <p:spPr>
          <a:xfrm>
            <a:off x="646307" y="4682889"/>
            <a:ext cx="1071765" cy="400110"/>
          </a:xfrm>
          <a:prstGeom prst="rect">
            <a:avLst/>
          </a:prstGeom>
          <a:noFill/>
        </p:spPr>
        <p:txBody>
          <a:bodyPr wrap="square" rtlCol="0">
            <a:spAutoFit/>
          </a:bodyPr>
          <a:lstStyle/>
          <a:p>
            <a:r>
              <a:rPr lang="es-ES" sz="2000" dirty="0">
                <a:solidFill>
                  <a:srgbClr val="0070C0"/>
                </a:solidFill>
                <a:latin typeface="Comic Sans MS" panose="030F0702030302020204" pitchFamily="66" charset="0"/>
              </a:rPr>
              <a:t> r</a:t>
            </a:r>
            <a:r>
              <a:rPr lang="es-ES" sz="2000" baseline="-25000" dirty="0">
                <a:solidFill>
                  <a:srgbClr val="0070C0"/>
                </a:solidFill>
                <a:latin typeface="Comic Sans MS" panose="030F0702030302020204" pitchFamily="66" charset="0"/>
              </a:rPr>
              <a:t>4</a:t>
            </a:r>
            <a:r>
              <a:rPr lang="es-ES" sz="2000" dirty="0">
                <a:solidFill>
                  <a:srgbClr val="0070C0"/>
                </a:solidFill>
                <a:latin typeface="Comic Sans MS" panose="030F0702030302020204" pitchFamily="66" charset="0"/>
              </a:rPr>
              <a:t>+r</a:t>
            </a:r>
            <a:r>
              <a:rPr lang="es-ES" sz="2000" baseline="-25000" dirty="0">
                <a:solidFill>
                  <a:srgbClr val="0070C0"/>
                </a:solidFill>
                <a:latin typeface="Comic Sans MS" panose="030F0702030302020204" pitchFamily="66" charset="0"/>
              </a:rPr>
              <a:t>2</a:t>
            </a:r>
          </a:p>
        </p:txBody>
      </p:sp>
      <p:cxnSp>
        <p:nvCxnSpPr>
          <p:cNvPr id="60" name="Conector recto de flecha 59">
            <a:extLst>
              <a:ext uri="{FF2B5EF4-FFF2-40B4-BE49-F238E27FC236}">
                <a16:creationId xmlns:a16="http://schemas.microsoft.com/office/drawing/2014/main" id="{94056681-D40A-0D2D-50ED-E097F3BC0FBC}"/>
              </a:ext>
            </a:extLst>
          </p:cNvPr>
          <p:cNvCxnSpPr>
            <a:cxnSpLocks/>
          </p:cNvCxnSpPr>
          <p:nvPr/>
        </p:nvCxnSpPr>
        <p:spPr>
          <a:xfrm>
            <a:off x="707918" y="5123523"/>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64" name="CuadroTexto 63">
            <a:extLst>
              <a:ext uri="{FF2B5EF4-FFF2-40B4-BE49-F238E27FC236}">
                <a16:creationId xmlns:a16="http://schemas.microsoft.com/office/drawing/2014/main" id="{6BF9B14F-C7D6-5A82-F607-3E513E329C47}"/>
              </a:ext>
            </a:extLst>
          </p:cNvPr>
          <p:cNvSpPr txBox="1"/>
          <p:nvPr/>
        </p:nvSpPr>
        <p:spPr>
          <a:xfrm>
            <a:off x="1541031" y="4420576"/>
            <a:ext cx="2488837" cy="1569660"/>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2   -1   2   3  4            </a:t>
            </a:r>
          </a:p>
          <a:p>
            <a:r>
              <a:rPr lang="es-ES" sz="2400" dirty="0">
                <a:solidFill>
                  <a:srgbClr val="0070C0"/>
                </a:solidFill>
                <a:latin typeface="Comic Sans MS" panose="030F0702030302020204" pitchFamily="66" charset="0"/>
              </a:rPr>
              <a:t> 0    0 -3  -5 -8</a:t>
            </a:r>
          </a:p>
          <a:p>
            <a:r>
              <a:rPr lang="es-ES" sz="2400" dirty="0">
                <a:solidFill>
                  <a:srgbClr val="0070C0"/>
                </a:solidFill>
                <a:latin typeface="Comic Sans MS" panose="030F0702030302020204" pitchFamily="66" charset="0"/>
              </a:rPr>
              <a:t> 0    0  0   0   0  </a:t>
            </a:r>
            <a:r>
              <a:rPr lang="es-ES" sz="2400" dirty="0">
                <a:solidFill>
                  <a:schemeClr val="accent1">
                    <a:lumMod val="75000"/>
                  </a:schemeClr>
                </a:solidFill>
                <a:latin typeface="Comic Sans MS" panose="030F0702030302020204" pitchFamily="66" charset="0"/>
              </a:rPr>
              <a:t>  </a:t>
            </a:r>
          </a:p>
          <a:p>
            <a:r>
              <a:rPr lang="es-ES" sz="2400" dirty="0">
                <a:solidFill>
                  <a:schemeClr val="accent1">
                    <a:lumMod val="75000"/>
                  </a:schemeClr>
                </a:solidFill>
                <a:latin typeface="Comic Sans MS" panose="030F0702030302020204" pitchFamily="66" charset="0"/>
              </a:rPr>
              <a:t> </a:t>
            </a:r>
            <a:r>
              <a:rPr lang="es-ES" sz="2400" dirty="0">
                <a:solidFill>
                  <a:srgbClr val="0070C0"/>
                </a:solidFill>
                <a:latin typeface="Comic Sans MS" panose="030F0702030302020204" pitchFamily="66" charset="0"/>
              </a:rPr>
              <a:t>0    0  0   0   0</a:t>
            </a:r>
          </a:p>
        </p:txBody>
      </p:sp>
      <p:sp>
        <p:nvSpPr>
          <p:cNvPr id="65" name="CuadroTexto 64">
            <a:extLst>
              <a:ext uri="{FF2B5EF4-FFF2-40B4-BE49-F238E27FC236}">
                <a16:creationId xmlns:a16="http://schemas.microsoft.com/office/drawing/2014/main" id="{2C3C739F-2838-75B3-E3C0-6B35729D8936}"/>
              </a:ext>
            </a:extLst>
          </p:cNvPr>
          <p:cNvSpPr txBox="1"/>
          <p:nvPr/>
        </p:nvSpPr>
        <p:spPr>
          <a:xfrm>
            <a:off x="3931912" y="4926805"/>
            <a:ext cx="349776" cy="461665"/>
          </a:xfrm>
          <a:prstGeom prst="rect">
            <a:avLst/>
          </a:prstGeom>
          <a:noFill/>
        </p:spPr>
        <p:txBody>
          <a:bodyPr wrap="none" rtlCol="0">
            <a:spAutoFit/>
          </a:bodyPr>
          <a:lstStyle/>
          <a:p>
            <a:r>
              <a:rPr lang="es-ES" sz="2400" dirty="0">
                <a:solidFill>
                  <a:srgbClr val="0070C0"/>
                </a:solidFill>
              </a:rPr>
              <a:t>=</a:t>
            </a:r>
          </a:p>
        </p:txBody>
      </p:sp>
      <p:sp>
        <p:nvSpPr>
          <p:cNvPr id="66" name="CuadroTexto 65">
            <a:extLst>
              <a:ext uri="{FF2B5EF4-FFF2-40B4-BE49-F238E27FC236}">
                <a16:creationId xmlns:a16="http://schemas.microsoft.com/office/drawing/2014/main" id="{04D9C728-642C-6540-C41A-DD24DBE9F4CF}"/>
              </a:ext>
            </a:extLst>
          </p:cNvPr>
          <p:cNvSpPr txBox="1"/>
          <p:nvPr/>
        </p:nvSpPr>
        <p:spPr>
          <a:xfrm>
            <a:off x="1604976" y="6023516"/>
            <a:ext cx="2201358" cy="707886"/>
          </a:xfrm>
          <a:prstGeom prst="rect">
            <a:avLst/>
          </a:prstGeom>
          <a:noFill/>
          <a:ln>
            <a:solidFill>
              <a:schemeClr val="accent6">
                <a:lumMod val="75000"/>
              </a:schemeClr>
            </a:solidFill>
          </a:ln>
        </p:spPr>
        <p:txBody>
          <a:bodyPr wrap="square" rtlCol="0">
            <a:spAutoFit/>
          </a:bodyPr>
          <a:lstStyle/>
          <a:p>
            <a:r>
              <a:rPr lang="es-ES" sz="2000" dirty="0">
                <a:solidFill>
                  <a:schemeClr val="accent6">
                    <a:lumMod val="75000"/>
                  </a:schemeClr>
                </a:solidFill>
              </a:rPr>
              <a:t> </a:t>
            </a:r>
            <a:r>
              <a:rPr lang="es-ES" sz="2000" dirty="0">
                <a:solidFill>
                  <a:schemeClr val="accent6">
                    <a:lumMod val="75000"/>
                  </a:schemeClr>
                </a:solidFill>
                <a:latin typeface="Comic Sans MS" panose="030F0702030302020204" pitchFamily="66" charset="0"/>
              </a:rPr>
              <a:t>(</a:t>
            </a:r>
            <a:r>
              <a:rPr lang="es-ES" sz="2000" dirty="0" err="1">
                <a:solidFill>
                  <a:schemeClr val="accent6">
                    <a:lumMod val="75000"/>
                  </a:schemeClr>
                </a:solidFill>
                <a:latin typeface="Comic Sans MS" panose="030F0702030302020204" pitchFamily="66" charset="0"/>
              </a:rPr>
              <a:t>ir,ic</a:t>
            </a:r>
            <a:r>
              <a:rPr lang="es-ES" sz="2000" dirty="0">
                <a:solidFill>
                  <a:schemeClr val="accent6">
                    <a:lumMod val="75000"/>
                  </a:schemeClr>
                </a:solidFill>
                <a:latin typeface="Comic Sans MS" panose="030F0702030302020204" pitchFamily="66" charset="0"/>
              </a:rPr>
              <a:t>) = (3,4)</a:t>
            </a:r>
          </a:p>
          <a:p>
            <a:r>
              <a:rPr lang="es-ES" sz="2000" dirty="0">
                <a:solidFill>
                  <a:schemeClr val="accent6">
                    <a:lumMod val="75000"/>
                  </a:schemeClr>
                </a:solidFill>
                <a:latin typeface="Comic Sans MS" panose="030F0702030302020204" pitchFamily="66" charset="0"/>
              </a:rPr>
              <a:t> X(3,4) = </a:t>
            </a:r>
            <a:r>
              <a:rPr lang="es-ES" sz="2000" dirty="0">
                <a:solidFill>
                  <a:schemeClr val="accent6">
                    <a:lumMod val="75000"/>
                  </a:schemeClr>
                </a:solidFill>
                <a:latin typeface="Comic Sans MS" panose="030F0702030302020204" pitchFamily="66" charset="0"/>
                <a:ea typeface="Yu Mincho Light" panose="02020300000000000000" pitchFamily="18" charset="-128"/>
              </a:rPr>
              <a:t>0</a:t>
            </a:r>
            <a:r>
              <a:rPr lang="es-ES" sz="2000" dirty="0">
                <a:solidFill>
                  <a:schemeClr val="accent6">
                    <a:lumMod val="75000"/>
                  </a:schemeClr>
                </a:solidFill>
                <a:latin typeface="Comic Sans MS" panose="030F0702030302020204" pitchFamily="66" charset="0"/>
              </a:rPr>
              <a:t> </a:t>
            </a:r>
          </a:p>
        </p:txBody>
      </p:sp>
      <p:sp>
        <p:nvSpPr>
          <p:cNvPr id="67" name="Abrir corchete 66">
            <a:extLst>
              <a:ext uri="{FF2B5EF4-FFF2-40B4-BE49-F238E27FC236}">
                <a16:creationId xmlns:a16="http://schemas.microsoft.com/office/drawing/2014/main" id="{9AA15AB4-4D6C-6514-4852-3A1EA79E7325}"/>
              </a:ext>
            </a:extLst>
          </p:cNvPr>
          <p:cNvSpPr/>
          <p:nvPr/>
        </p:nvSpPr>
        <p:spPr>
          <a:xfrm>
            <a:off x="4334501" y="4423853"/>
            <a:ext cx="70783" cy="145175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68" name="Cerrar corchete 67">
            <a:extLst>
              <a:ext uri="{FF2B5EF4-FFF2-40B4-BE49-F238E27FC236}">
                <a16:creationId xmlns:a16="http://schemas.microsoft.com/office/drawing/2014/main" id="{BA6D602D-1DAB-1543-6583-1760B5F0E93A}"/>
              </a:ext>
            </a:extLst>
          </p:cNvPr>
          <p:cNvSpPr/>
          <p:nvPr/>
        </p:nvSpPr>
        <p:spPr>
          <a:xfrm>
            <a:off x="6497140" y="4423853"/>
            <a:ext cx="70783" cy="145175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69" name="CuadroTexto 68">
            <a:extLst>
              <a:ext uri="{FF2B5EF4-FFF2-40B4-BE49-F238E27FC236}">
                <a16:creationId xmlns:a16="http://schemas.microsoft.com/office/drawing/2014/main" id="{DD9A2CBC-1F93-54DA-3926-688E2430DEDB}"/>
              </a:ext>
            </a:extLst>
          </p:cNvPr>
          <p:cNvSpPr txBox="1"/>
          <p:nvPr/>
        </p:nvSpPr>
        <p:spPr>
          <a:xfrm>
            <a:off x="4274699" y="4423852"/>
            <a:ext cx="2488837" cy="1569660"/>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2   -1   2   3  4            </a:t>
            </a:r>
          </a:p>
          <a:p>
            <a:r>
              <a:rPr lang="es-ES" sz="2400" dirty="0">
                <a:solidFill>
                  <a:srgbClr val="0070C0"/>
                </a:solidFill>
                <a:latin typeface="Comic Sans MS" panose="030F0702030302020204" pitchFamily="66" charset="0"/>
              </a:rPr>
              <a:t> 0    0 -3  -5 -8</a:t>
            </a:r>
          </a:p>
          <a:p>
            <a:r>
              <a:rPr lang="es-ES" sz="2400" dirty="0">
                <a:solidFill>
                  <a:srgbClr val="0070C0"/>
                </a:solidFill>
                <a:latin typeface="Comic Sans MS" panose="030F0702030302020204" pitchFamily="66" charset="0"/>
              </a:rPr>
              <a:t> 0    0  0   0   0  </a:t>
            </a:r>
            <a:r>
              <a:rPr lang="es-ES" sz="2400" dirty="0">
                <a:solidFill>
                  <a:schemeClr val="accent1">
                    <a:lumMod val="75000"/>
                  </a:schemeClr>
                </a:solidFill>
                <a:latin typeface="Comic Sans MS" panose="030F0702030302020204" pitchFamily="66" charset="0"/>
              </a:rPr>
              <a:t>  </a:t>
            </a:r>
          </a:p>
          <a:p>
            <a:r>
              <a:rPr lang="es-ES" sz="2400" dirty="0">
                <a:solidFill>
                  <a:schemeClr val="accent1">
                    <a:lumMod val="75000"/>
                  </a:schemeClr>
                </a:solidFill>
                <a:latin typeface="Comic Sans MS" panose="030F0702030302020204" pitchFamily="66" charset="0"/>
              </a:rPr>
              <a:t> </a:t>
            </a:r>
            <a:r>
              <a:rPr lang="es-ES" sz="2400" dirty="0">
                <a:solidFill>
                  <a:srgbClr val="0070C0"/>
                </a:solidFill>
                <a:latin typeface="Comic Sans MS" panose="030F0702030302020204" pitchFamily="66" charset="0"/>
              </a:rPr>
              <a:t>0    0  0   0   0</a:t>
            </a:r>
          </a:p>
        </p:txBody>
      </p:sp>
      <p:sp>
        <p:nvSpPr>
          <p:cNvPr id="70" name="CuadroTexto 69">
            <a:extLst>
              <a:ext uri="{FF2B5EF4-FFF2-40B4-BE49-F238E27FC236}">
                <a16:creationId xmlns:a16="http://schemas.microsoft.com/office/drawing/2014/main" id="{87AC0D74-B8B1-D572-9DE9-87E6EC3F9E62}"/>
              </a:ext>
            </a:extLst>
          </p:cNvPr>
          <p:cNvSpPr txBox="1"/>
          <p:nvPr/>
        </p:nvSpPr>
        <p:spPr>
          <a:xfrm>
            <a:off x="6663682" y="4948007"/>
            <a:ext cx="349776" cy="461665"/>
          </a:xfrm>
          <a:prstGeom prst="rect">
            <a:avLst/>
          </a:prstGeom>
          <a:noFill/>
        </p:spPr>
        <p:txBody>
          <a:bodyPr wrap="none" rtlCol="0">
            <a:spAutoFit/>
          </a:bodyPr>
          <a:lstStyle/>
          <a:p>
            <a:r>
              <a:rPr lang="es-ES" sz="2400" dirty="0">
                <a:solidFill>
                  <a:srgbClr val="0070C0"/>
                </a:solidFill>
              </a:rPr>
              <a:t>=</a:t>
            </a:r>
          </a:p>
        </p:txBody>
      </p:sp>
      <p:sp>
        <p:nvSpPr>
          <p:cNvPr id="71" name="CuadroTexto 70">
            <a:extLst>
              <a:ext uri="{FF2B5EF4-FFF2-40B4-BE49-F238E27FC236}">
                <a16:creationId xmlns:a16="http://schemas.microsoft.com/office/drawing/2014/main" id="{33E2746E-B39D-FB83-2AEA-34812EFD58DE}"/>
              </a:ext>
            </a:extLst>
          </p:cNvPr>
          <p:cNvSpPr txBox="1"/>
          <p:nvPr/>
        </p:nvSpPr>
        <p:spPr>
          <a:xfrm>
            <a:off x="4336746" y="6044718"/>
            <a:ext cx="2201358" cy="707886"/>
          </a:xfrm>
          <a:prstGeom prst="rect">
            <a:avLst/>
          </a:prstGeom>
          <a:noFill/>
          <a:ln>
            <a:solidFill>
              <a:schemeClr val="accent6">
                <a:lumMod val="75000"/>
              </a:schemeClr>
            </a:solidFill>
          </a:ln>
        </p:spPr>
        <p:txBody>
          <a:bodyPr wrap="square" rtlCol="0">
            <a:spAutoFit/>
          </a:bodyPr>
          <a:lstStyle/>
          <a:p>
            <a:r>
              <a:rPr lang="es-ES" sz="2000" dirty="0">
                <a:solidFill>
                  <a:schemeClr val="accent6">
                    <a:lumMod val="75000"/>
                  </a:schemeClr>
                </a:solidFill>
              </a:rPr>
              <a:t> </a:t>
            </a:r>
            <a:r>
              <a:rPr lang="es-ES" sz="2000" dirty="0">
                <a:solidFill>
                  <a:schemeClr val="accent6">
                    <a:lumMod val="75000"/>
                  </a:schemeClr>
                </a:solidFill>
                <a:latin typeface="Comic Sans MS" panose="030F0702030302020204" pitchFamily="66" charset="0"/>
              </a:rPr>
              <a:t>(</a:t>
            </a:r>
            <a:r>
              <a:rPr lang="es-ES" sz="2000" dirty="0" err="1">
                <a:solidFill>
                  <a:schemeClr val="accent6">
                    <a:lumMod val="75000"/>
                  </a:schemeClr>
                </a:solidFill>
                <a:latin typeface="Comic Sans MS" panose="030F0702030302020204" pitchFamily="66" charset="0"/>
              </a:rPr>
              <a:t>ir,ic</a:t>
            </a:r>
            <a:r>
              <a:rPr lang="es-ES" sz="2000" dirty="0">
                <a:solidFill>
                  <a:schemeClr val="accent6">
                    <a:lumMod val="75000"/>
                  </a:schemeClr>
                </a:solidFill>
                <a:latin typeface="Comic Sans MS" panose="030F0702030302020204" pitchFamily="66" charset="0"/>
              </a:rPr>
              <a:t>) = (3,5)</a:t>
            </a:r>
          </a:p>
          <a:p>
            <a:r>
              <a:rPr lang="es-ES" sz="2000" dirty="0">
                <a:solidFill>
                  <a:schemeClr val="accent6">
                    <a:lumMod val="75000"/>
                  </a:schemeClr>
                </a:solidFill>
                <a:latin typeface="Comic Sans MS" panose="030F0702030302020204" pitchFamily="66" charset="0"/>
              </a:rPr>
              <a:t> X(3,5) = </a:t>
            </a:r>
            <a:r>
              <a:rPr lang="es-ES" sz="2000" dirty="0">
                <a:solidFill>
                  <a:schemeClr val="accent6">
                    <a:lumMod val="75000"/>
                  </a:schemeClr>
                </a:solidFill>
                <a:latin typeface="Comic Sans MS" panose="030F0702030302020204" pitchFamily="66" charset="0"/>
                <a:ea typeface="Yu Mincho Light" panose="02020300000000000000" pitchFamily="18" charset="-128"/>
              </a:rPr>
              <a:t>0</a:t>
            </a:r>
            <a:r>
              <a:rPr lang="es-ES" sz="2000" dirty="0">
                <a:solidFill>
                  <a:schemeClr val="accent6">
                    <a:lumMod val="75000"/>
                  </a:schemeClr>
                </a:solidFill>
                <a:latin typeface="Comic Sans MS" panose="030F0702030302020204" pitchFamily="66" charset="0"/>
              </a:rPr>
              <a:t> </a:t>
            </a:r>
          </a:p>
        </p:txBody>
      </p:sp>
      <p:sp>
        <p:nvSpPr>
          <p:cNvPr id="72" name="Abrir corchete 71">
            <a:extLst>
              <a:ext uri="{FF2B5EF4-FFF2-40B4-BE49-F238E27FC236}">
                <a16:creationId xmlns:a16="http://schemas.microsoft.com/office/drawing/2014/main" id="{A5173A9D-B35A-2B6A-ACF5-4D30D01DECD2}"/>
              </a:ext>
            </a:extLst>
          </p:cNvPr>
          <p:cNvSpPr/>
          <p:nvPr/>
        </p:nvSpPr>
        <p:spPr>
          <a:xfrm>
            <a:off x="7110384" y="4453696"/>
            <a:ext cx="70783" cy="145175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73" name="Cerrar corchete 72">
            <a:extLst>
              <a:ext uri="{FF2B5EF4-FFF2-40B4-BE49-F238E27FC236}">
                <a16:creationId xmlns:a16="http://schemas.microsoft.com/office/drawing/2014/main" id="{528BF4BE-6A32-E8F6-45A9-37F8C03AC393}"/>
              </a:ext>
            </a:extLst>
          </p:cNvPr>
          <p:cNvSpPr/>
          <p:nvPr/>
        </p:nvSpPr>
        <p:spPr>
          <a:xfrm>
            <a:off x="9273023" y="4453696"/>
            <a:ext cx="70783" cy="145175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74" name="CuadroTexto 73">
            <a:extLst>
              <a:ext uri="{FF2B5EF4-FFF2-40B4-BE49-F238E27FC236}">
                <a16:creationId xmlns:a16="http://schemas.microsoft.com/office/drawing/2014/main" id="{CEB6AF75-4102-FB3A-9BF2-A62F2019C930}"/>
              </a:ext>
            </a:extLst>
          </p:cNvPr>
          <p:cNvSpPr txBox="1"/>
          <p:nvPr/>
        </p:nvSpPr>
        <p:spPr>
          <a:xfrm>
            <a:off x="7008367" y="4429806"/>
            <a:ext cx="2488837" cy="1569660"/>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2   -1   2   3  4            </a:t>
            </a:r>
          </a:p>
          <a:p>
            <a:r>
              <a:rPr lang="es-ES" sz="2400" dirty="0">
                <a:solidFill>
                  <a:srgbClr val="0070C0"/>
                </a:solidFill>
                <a:latin typeface="Comic Sans MS" panose="030F0702030302020204" pitchFamily="66" charset="0"/>
              </a:rPr>
              <a:t> 0    0 -3  -5 -8</a:t>
            </a:r>
          </a:p>
          <a:p>
            <a:r>
              <a:rPr lang="es-ES" sz="2400" dirty="0">
                <a:solidFill>
                  <a:srgbClr val="0070C0"/>
                </a:solidFill>
                <a:latin typeface="Comic Sans MS" panose="030F0702030302020204" pitchFamily="66" charset="0"/>
              </a:rPr>
              <a:t> 0    0  0   0   0  </a:t>
            </a:r>
            <a:r>
              <a:rPr lang="es-ES" sz="2400" dirty="0">
                <a:solidFill>
                  <a:schemeClr val="accent1">
                    <a:lumMod val="75000"/>
                  </a:schemeClr>
                </a:solidFill>
                <a:latin typeface="Comic Sans MS" panose="030F0702030302020204" pitchFamily="66" charset="0"/>
              </a:rPr>
              <a:t>  </a:t>
            </a:r>
          </a:p>
          <a:p>
            <a:r>
              <a:rPr lang="es-ES" sz="2400" dirty="0">
                <a:solidFill>
                  <a:schemeClr val="accent1">
                    <a:lumMod val="75000"/>
                  </a:schemeClr>
                </a:solidFill>
                <a:latin typeface="Comic Sans MS" panose="030F0702030302020204" pitchFamily="66" charset="0"/>
              </a:rPr>
              <a:t> </a:t>
            </a:r>
            <a:r>
              <a:rPr lang="es-ES" sz="2400" dirty="0">
                <a:solidFill>
                  <a:srgbClr val="0070C0"/>
                </a:solidFill>
                <a:latin typeface="Comic Sans MS" panose="030F0702030302020204" pitchFamily="66" charset="0"/>
              </a:rPr>
              <a:t>0    0  0   0   0</a:t>
            </a:r>
          </a:p>
        </p:txBody>
      </p:sp>
      <p:sp>
        <p:nvSpPr>
          <p:cNvPr id="76" name="CuadroTexto 75">
            <a:extLst>
              <a:ext uri="{FF2B5EF4-FFF2-40B4-BE49-F238E27FC236}">
                <a16:creationId xmlns:a16="http://schemas.microsoft.com/office/drawing/2014/main" id="{04826E56-7E76-212A-4853-8F15E7718E9C}"/>
              </a:ext>
            </a:extLst>
          </p:cNvPr>
          <p:cNvSpPr txBox="1"/>
          <p:nvPr/>
        </p:nvSpPr>
        <p:spPr>
          <a:xfrm>
            <a:off x="7112629" y="6074561"/>
            <a:ext cx="2201358" cy="707886"/>
          </a:xfrm>
          <a:prstGeom prst="rect">
            <a:avLst/>
          </a:prstGeom>
          <a:noFill/>
          <a:ln>
            <a:solidFill>
              <a:schemeClr val="accent6">
                <a:lumMod val="75000"/>
              </a:schemeClr>
            </a:solidFill>
          </a:ln>
        </p:spPr>
        <p:txBody>
          <a:bodyPr wrap="square" rtlCol="0">
            <a:spAutoFit/>
          </a:bodyPr>
          <a:lstStyle/>
          <a:p>
            <a:r>
              <a:rPr lang="es-ES" sz="2000" dirty="0">
                <a:solidFill>
                  <a:schemeClr val="accent6">
                    <a:lumMod val="75000"/>
                  </a:schemeClr>
                </a:solidFill>
              </a:rPr>
              <a:t> </a:t>
            </a:r>
            <a:r>
              <a:rPr lang="es-ES" sz="2000" dirty="0">
                <a:solidFill>
                  <a:schemeClr val="accent6">
                    <a:lumMod val="75000"/>
                  </a:schemeClr>
                </a:solidFill>
                <a:latin typeface="Comic Sans MS" panose="030F0702030302020204" pitchFamily="66" charset="0"/>
              </a:rPr>
              <a:t>(</a:t>
            </a:r>
            <a:r>
              <a:rPr lang="es-ES" sz="2000" dirty="0" err="1">
                <a:solidFill>
                  <a:schemeClr val="accent6">
                    <a:lumMod val="75000"/>
                  </a:schemeClr>
                </a:solidFill>
                <a:latin typeface="Comic Sans MS" panose="030F0702030302020204" pitchFamily="66" charset="0"/>
              </a:rPr>
              <a:t>ir,ic</a:t>
            </a:r>
            <a:r>
              <a:rPr lang="es-ES" sz="2000" dirty="0">
                <a:solidFill>
                  <a:schemeClr val="accent6">
                    <a:lumMod val="75000"/>
                  </a:schemeClr>
                </a:solidFill>
                <a:latin typeface="Comic Sans MS" panose="030F0702030302020204" pitchFamily="66" charset="0"/>
              </a:rPr>
              <a:t>) = (3,6)</a:t>
            </a:r>
          </a:p>
          <a:p>
            <a:r>
              <a:rPr lang="es-ES" sz="2000" dirty="0">
                <a:solidFill>
                  <a:schemeClr val="accent6">
                    <a:lumMod val="75000"/>
                  </a:schemeClr>
                </a:solidFill>
                <a:latin typeface="Comic Sans MS" panose="030F0702030302020204" pitchFamily="66" charset="0"/>
              </a:rPr>
              <a:t>  </a:t>
            </a:r>
          </a:p>
        </p:txBody>
      </p:sp>
      <p:sp>
        <p:nvSpPr>
          <p:cNvPr id="2" name="CuadroTexto 1">
            <a:extLst>
              <a:ext uri="{FF2B5EF4-FFF2-40B4-BE49-F238E27FC236}">
                <a16:creationId xmlns:a16="http://schemas.microsoft.com/office/drawing/2014/main" id="{9E777ECA-BE6B-78B6-3510-1CD5986A6112}"/>
              </a:ext>
            </a:extLst>
          </p:cNvPr>
          <p:cNvSpPr txBox="1"/>
          <p:nvPr/>
        </p:nvSpPr>
        <p:spPr>
          <a:xfrm>
            <a:off x="7152106" y="6074561"/>
            <a:ext cx="2201358" cy="707886"/>
          </a:xfrm>
          <a:prstGeom prst="rect">
            <a:avLst/>
          </a:prstGeom>
          <a:noFill/>
          <a:ln>
            <a:noFill/>
          </a:ln>
        </p:spPr>
        <p:txBody>
          <a:bodyPr wrap="square" rtlCol="0">
            <a:spAutoFit/>
          </a:bodyPr>
          <a:lstStyle/>
          <a:p>
            <a:r>
              <a:rPr lang="es-ES" sz="2000" dirty="0">
                <a:solidFill>
                  <a:schemeClr val="accent6">
                    <a:lumMod val="75000"/>
                  </a:schemeClr>
                </a:solidFill>
              </a:rPr>
              <a:t> </a:t>
            </a:r>
            <a:endParaRPr lang="es-ES" sz="2000" dirty="0">
              <a:solidFill>
                <a:schemeClr val="accent6">
                  <a:lumMod val="75000"/>
                </a:schemeClr>
              </a:solidFill>
              <a:latin typeface="Comic Sans MS" panose="030F0702030302020204" pitchFamily="66" charset="0"/>
            </a:endParaRPr>
          </a:p>
          <a:p>
            <a:r>
              <a:rPr lang="es-ES" sz="2000" dirty="0">
                <a:solidFill>
                  <a:schemeClr val="accent6">
                    <a:lumMod val="75000"/>
                  </a:schemeClr>
                </a:solidFill>
                <a:latin typeface="Comic Sans MS" panose="030F0702030302020204" pitchFamily="66" charset="0"/>
              </a:rPr>
              <a:t> </a:t>
            </a:r>
            <a:r>
              <a:rPr lang="es-ES" sz="2000" dirty="0" err="1">
                <a:solidFill>
                  <a:schemeClr val="accent6">
                    <a:lumMod val="75000"/>
                  </a:schemeClr>
                </a:solidFill>
                <a:latin typeface="Comic Sans MS" panose="030F0702030302020204" pitchFamily="66" charset="0"/>
              </a:rPr>
              <a:t>ic</a:t>
            </a:r>
            <a:r>
              <a:rPr lang="es-ES" sz="2000" dirty="0">
                <a:solidFill>
                  <a:schemeClr val="accent6">
                    <a:lumMod val="75000"/>
                  </a:schemeClr>
                </a:solidFill>
                <a:latin typeface="Comic Sans MS" panose="030F0702030302020204" pitchFamily="66" charset="0"/>
              </a:rPr>
              <a:t> = </a:t>
            </a:r>
            <a:r>
              <a:rPr lang="es-ES" sz="2000" dirty="0">
                <a:solidFill>
                  <a:schemeClr val="accent6">
                    <a:lumMod val="75000"/>
                  </a:schemeClr>
                </a:solidFill>
                <a:latin typeface="Comic Sans MS" panose="030F0702030302020204" pitchFamily="66" charset="0"/>
                <a:ea typeface="Yu Mincho Light" panose="02020300000000000000" pitchFamily="18" charset="-128"/>
              </a:rPr>
              <a:t>6 &gt; 5     </a:t>
            </a:r>
            <a:r>
              <a:rPr lang="es-ES" sz="2000" dirty="0" err="1">
                <a:solidFill>
                  <a:srgbClr val="FFC000"/>
                </a:solidFill>
                <a:latin typeface="Comic Sans MS" panose="030F0702030302020204" pitchFamily="66" charset="0"/>
                <a:ea typeface="Yu Mincho Light" panose="02020300000000000000" pitchFamily="18" charset="-128"/>
              </a:rPr>
              <a:t>End</a:t>
            </a:r>
            <a:r>
              <a:rPr lang="es-ES" sz="2000" dirty="0">
                <a:solidFill>
                  <a:schemeClr val="accent6">
                    <a:lumMod val="75000"/>
                  </a:schemeClr>
                </a:solidFill>
                <a:latin typeface="Comic Sans MS" panose="030F0702030302020204" pitchFamily="66" charset="0"/>
              </a:rPr>
              <a:t> </a:t>
            </a:r>
          </a:p>
        </p:txBody>
      </p:sp>
      <p:cxnSp>
        <p:nvCxnSpPr>
          <p:cNvPr id="4" name="Conector recto de flecha 3">
            <a:extLst>
              <a:ext uri="{FF2B5EF4-FFF2-40B4-BE49-F238E27FC236}">
                <a16:creationId xmlns:a16="http://schemas.microsoft.com/office/drawing/2014/main" id="{1E1FB563-69B4-9FD4-DA9F-CD9BDEA237F4}"/>
              </a:ext>
            </a:extLst>
          </p:cNvPr>
          <p:cNvCxnSpPr/>
          <p:nvPr/>
        </p:nvCxnSpPr>
        <p:spPr>
          <a:xfrm>
            <a:off x="8439870" y="6597446"/>
            <a:ext cx="222349" cy="0"/>
          </a:xfrm>
          <a:prstGeom prst="straightConnector1">
            <a:avLst/>
          </a:prstGeom>
          <a:ln>
            <a:solidFill>
              <a:schemeClr val="accent6">
                <a:lumMod val="75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49" name="Título 1">
            <a:extLst>
              <a:ext uri="{FF2B5EF4-FFF2-40B4-BE49-F238E27FC236}">
                <a16:creationId xmlns:a16="http://schemas.microsoft.com/office/drawing/2014/main" id="{575572ED-320F-889C-E632-AF5F8E8304BF}"/>
              </a:ext>
            </a:extLst>
          </p:cNvPr>
          <p:cNvSpPr>
            <a:spLocks noGrp="1"/>
          </p:cNvSpPr>
          <p:nvPr>
            <p:ph type="title"/>
          </p:nvPr>
        </p:nvSpPr>
        <p:spPr>
          <a:xfrm>
            <a:off x="57600" y="36000"/>
            <a:ext cx="12099636" cy="793719"/>
          </a:xfrm>
          <a:pattFill prst="weave">
            <a:fgClr>
              <a:schemeClr val="accent1"/>
            </a:fgClr>
            <a:bgClr>
              <a:schemeClr val="bg1"/>
            </a:bgClr>
          </a:pattFill>
        </p:spPr>
        <p:txBody>
          <a:bodyPr>
            <a:normAutofit/>
          </a:bodyPr>
          <a:lstStyle/>
          <a:p>
            <a:pPr algn="ctr"/>
            <a:r>
              <a:rPr lang="es-ES" dirty="0">
                <a:solidFill>
                  <a:srgbClr val="7030A0"/>
                </a:solidFill>
              </a:rPr>
              <a:t>… </a:t>
            </a:r>
            <a:r>
              <a:rPr lang="es-ES" dirty="0" err="1">
                <a:solidFill>
                  <a:srgbClr val="7030A0"/>
                </a:solidFill>
              </a:rPr>
              <a:t>an</a:t>
            </a:r>
            <a:r>
              <a:rPr lang="es-ES" dirty="0">
                <a:solidFill>
                  <a:srgbClr val="7030A0"/>
                </a:solidFill>
              </a:rPr>
              <a:t> </a:t>
            </a:r>
            <a:r>
              <a:rPr lang="es-ES" dirty="0" err="1">
                <a:solidFill>
                  <a:srgbClr val="7030A0"/>
                </a:solidFill>
              </a:rPr>
              <a:t>algorithm</a:t>
            </a:r>
            <a:r>
              <a:rPr lang="es-ES" dirty="0">
                <a:solidFill>
                  <a:srgbClr val="7030A0"/>
                </a:solidFill>
              </a:rPr>
              <a:t> </a:t>
            </a:r>
            <a:r>
              <a:rPr lang="es-ES" dirty="0" err="1">
                <a:solidFill>
                  <a:srgbClr val="7030A0"/>
                </a:solidFill>
              </a:rPr>
              <a:t>for</a:t>
            </a:r>
            <a:r>
              <a:rPr lang="es-ES" dirty="0">
                <a:solidFill>
                  <a:srgbClr val="7030A0"/>
                </a:solidFill>
              </a:rPr>
              <a:t> </a:t>
            </a:r>
            <a:r>
              <a:rPr lang="es-ES" dirty="0" err="1">
                <a:solidFill>
                  <a:srgbClr val="7030A0"/>
                </a:solidFill>
              </a:rPr>
              <a:t>Gaussian</a:t>
            </a:r>
            <a:r>
              <a:rPr lang="es-ES" dirty="0">
                <a:solidFill>
                  <a:srgbClr val="7030A0"/>
                </a:solidFill>
              </a:rPr>
              <a:t> </a:t>
            </a:r>
            <a:r>
              <a:rPr lang="es-ES" dirty="0" err="1">
                <a:solidFill>
                  <a:srgbClr val="7030A0"/>
                </a:solidFill>
              </a:rPr>
              <a:t>elimination</a:t>
            </a:r>
            <a:endParaRPr lang="es-ES" i="1" dirty="0">
              <a:solidFill>
                <a:srgbClr val="7030A0"/>
              </a:solidFill>
            </a:endParaRPr>
          </a:p>
        </p:txBody>
      </p:sp>
    </p:spTree>
    <p:extLst>
      <p:ext uri="{BB962C8B-B14F-4D97-AF65-F5344CB8AC3E}">
        <p14:creationId xmlns:p14="http://schemas.microsoft.com/office/powerpoint/2010/main" val="827890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5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5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7"/>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58"/>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64"/>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1"/>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22"/>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59"/>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60"/>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24"/>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25"/>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66"/>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65"/>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67"/>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68"/>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69"/>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71"/>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70"/>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72"/>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73"/>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74"/>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76"/>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2"/>
                                        </p:tgtEl>
                                        <p:attrNameLst>
                                          <p:attrName>style.visibility</p:attrName>
                                        </p:attrNameLst>
                                      </p:cBhvr>
                                      <p:to>
                                        <p:strVal val="visible"/>
                                      </p:to>
                                    </p:set>
                                  </p:childTnLst>
                                </p:cTn>
                              </p:par>
                              <p:par>
                                <p:cTn id="99" presetID="1" presetClass="entr" presetSubtype="0" fill="hold" nodeType="withEffect">
                                  <p:stCondLst>
                                    <p:cond delay="0"/>
                                  </p:stCondLst>
                                  <p:childTnLst>
                                    <p:set>
                                      <p:cBhvr>
                                        <p:cTn id="10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2" grpId="0" animBg="1"/>
      <p:bldP spid="19" grpId="0" animBg="1"/>
      <p:bldP spid="20" grpId="0" animBg="1"/>
      <p:bldP spid="21" grpId="0"/>
      <p:bldP spid="24" grpId="0" animBg="1"/>
      <p:bldP spid="25" grpId="0" animBg="1"/>
      <p:bldP spid="82" grpId="0" animBg="1"/>
      <p:bldP spid="26" grpId="0"/>
      <p:bldP spid="37" grpId="0"/>
      <p:bldP spid="41" grpId="0"/>
      <p:bldP spid="45" grpId="0"/>
      <p:bldP spid="46" grpId="0"/>
      <p:bldP spid="47" grpId="0" animBg="1"/>
      <p:bldP spid="48" grpId="0" animBg="1"/>
      <p:bldP spid="53" grpId="0" animBg="1"/>
      <p:bldP spid="54" grpId="0" animBg="1"/>
      <p:bldP spid="55" grpId="0" animBg="1"/>
      <p:bldP spid="56" grpId="0" animBg="1"/>
      <p:bldP spid="57" grpId="0" animBg="1"/>
      <p:bldP spid="58" grpId="0" animBg="1"/>
      <p:bldP spid="59" grpId="0"/>
      <p:bldP spid="64" grpId="0"/>
      <p:bldP spid="65" grpId="0"/>
      <p:bldP spid="66" grpId="0" animBg="1"/>
      <p:bldP spid="67" grpId="0" animBg="1"/>
      <p:bldP spid="68" grpId="0" animBg="1"/>
      <p:bldP spid="69" grpId="0"/>
      <p:bldP spid="70" grpId="0"/>
      <p:bldP spid="71" grpId="0" animBg="1"/>
      <p:bldP spid="72" grpId="0" animBg="1"/>
      <p:bldP spid="73" grpId="0" animBg="1"/>
      <p:bldP spid="74" grpId="0"/>
      <p:bldP spid="76" grpId="0" animBg="1"/>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42FBB6-33A5-3F96-BCE1-75532C35BB77}"/>
            </a:ext>
          </a:extLst>
        </p:cNvPr>
        <p:cNvGrpSpPr/>
        <p:nvPr/>
      </p:nvGrpSpPr>
      <p:grpSpPr>
        <a:xfrm>
          <a:off x="0" y="0"/>
          <a:ext cx="0" cy="0"/>
          <a:chOff x="0" y="0"/>
          <a:chExt cx="0" cy="0"/>
        </a:xfrm>
      </p:grpSpPr>
      <p:sp>
        <p:nvSpPr>
          <p:cNvPr id="6" name="CuadroTexto 5">
            <a:extLst>
              <a:ext uri="{FF2B5EF4-FFF2-40B4-BE49-F238E27FC236}">
                <a16:creationId xmlns:a16="http://schemas.microsoft.com/office/drawing/2014/main" id="{E4721A44-99D9-4D5E-580F-38CC5B13BD7B}"/>
              </a:ext>
            </a:extLst>
          </p:cNvPr>
          <p:cNvSpPr txBox="1"/>
          <p:nvPr/>
        </p:nvSpPr>
        <p:spPr>
          <a:xfrm>
            <a:off x="1481680" y="1738485"/>
            <a:ext cx="2488837" cy="1569660"/>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2   -1   2   3  4            </a:t>
            </a:r>
          </a:p>
          <a:p>
            <a:r>
              <a:rPr lang="es-ES" sz="2400" dirty="0">
                <a:solidFill>
                  <a:srgbClr val="0070C0"/>
                </a:solidFill>
                <a:latin typeface="Comic Sans MS" panose="030F0702030302020204" pitchFamily="66" charset="0"/>
              </a:rPr>
              <a:t> 4   -2   1   1  0    </a:t>
            </a:r>
          </a:p>
          <a:p>
            <a:r>
              <a:rPr lang="es-ES" sz="2400" dirty="0">
                <a:solidFill>
                  <a:srgbClr val="0070C0"/>
                </a:solidFill>
                <a:latin typeface="Comic Sans MS" panose="030F0702030302020204" pitchFamily="66" charset="0"/>
              </a:rPr>
              <a:t>-2    1   1   2  4</a:t>
            </a:r>
          </a:p>
          <a:p>
            <a:r>
              <a:rPr lang="es-ES" sz="2400" dirty="0">
                <a:solidFill>
                  <a:schemeClr val="accent1">
                    <a:lumMod val="75000"/>
                  </a:schemeClr>
                </a:solidFill>
                <a:latin typeface="Comic Sans MS" panose="030F0702030302020204" pitchFamily="66" charset="0"/>
              </a:rPr>
              <a:t> </a:t>
            </a:r>
            <a:r>
              <a:rPr lang="es-ES" sz="2400" dirty="0">
                <a:solidFill>
                  <a:srgbClr val="0070C0"/>
                </a:solidFill>
                <a:latin typeface="Comic Sans MS" panose="030F0702030302020204" pitchFamily="66" charset="0"/>
              </a:rPr>
              <a:t>0    0  3   5  8</a:t>
            </a:r>
          </a:p>
        </p:txBody>
      </p:sp>
      <p:sp>
        <p:nvSpPr>
          <p:cNvPr id="7" name="Abrir corchete 6">
            <a:extLst>
              <a:ext uri="{FF2B5EF4-FFF2-40B4-BE49-F238E27FC236}">
                <a16:creationId xmlns:a16="http://schemas.microsoft.com/office/drawing/2014/main" id="{9E1C2BA4-9105-E9B9-3B82-0B429ECE955C}"/>
              </a:ext>
            </a:extLst>
          </p:cNvPr>
          <p:cNvSpPr/>
          <p:nvPr/>
        </p:nvSpPr>
        <p:spPr>
          <a:xfrm>
            <a:off x="1494632" y="1792924"/>
            <a:ext cx="70783" cy="145175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8" name="Cerrar corchete 7">
            <a:extLst>
              <a:ext uri="{FF2B5EF4-FFF2-40B4-BE49-F238E27FC236}">
                <a16:creationId xmlns:a16="http://schemas.microsoft.com/office/drawing/2014/main" id="{9D92EBA9-05F6-853A-C60E-AD4BA72DE304}"/>
              </a:ext>
            </a:extLst>
          </p:cNvPr>
          <p:cNvSpPr/>
          <p:nvPr/>
        </p:nvSpPr>
        <p:spPr>
          <a:xfrm>
            <a:off x="3657271" y="1792924"/>
            <a:ext cx="70783" cy="145175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9" name="CuadroTexto 8">
            <a:extLst>
              <a:ext uri="{FF2B5EF4-FFF2-40B4-BE49-F238E27FC236}">
                <a16:creationId xmlns:a16="http://schemas.microsoft.com/office/drawing/2014/main" id="{62E4BB6A-E554-4C51-1B49-77D7C7C2179C}"/>
              </a:ext>
            </a:extLst>
          </p:cNvPr>
          <p:cNvSpPr txBox="1"/>
          <p:nvPr/>
        </p:nvSpPr>
        <p:spPr>
          <a:xfrm>
            <a:off x="646307" y="2153984"/>
            <a:ext cx="747320" cy="523220"/>
          </a:xfrm>
          <a:prstGeom prst="rect">
            <a:avLst/>
          </a:prstGeom>
          <a:noFill/>
        </p:spPr>
        <p:txBody>
          <a:bodyPr wrap="none" rtlCol="0">
            <a:spAutoFit/>
          </a:bodyPr>
          <a:lstStyle/>
          <a:p>
            <a:r>
              <a:rPr lang="es-ES" sz="2800" dirty="0">
                <a:solidFill>
                  <a:srgbClr val="0070C0"/>
                </a:solidFill>
                <a:latin typeface="Comic Sans MS" panose="030F0702030302020204" pitchFamily="66" charset="0"/>
              </a:rPr>
              <a:t>A</a:t>
            </a:r>
            <a:r>
              <a:rPr lang="es-ES" sz="2800" dirty="0">
                <a:solidFill>
                  <a:srgbClr val="FF0000"/>
                </a:solidFill>
                <a:latin typeface="Comic Sans MS" panose="030F0702030302020204" pitchFamily="66" charset="0"/>
              </a:rPr>
              <a:t> </a:t>
            </a:r>
            <a:r>
              <a:rPr lang="es-ES" sz="2800" dirty="0">
                <a:solidFill>
                  <a:srgbClr val="0070C0"/>
                </a:solidFill>
              </a:rPr>
              <a:t>=</a:t>
            </a:r>
          </a:p>
        </p:txBody>
      </p:sp>
      <p:cxnSp>
        <p:nvCxnSpPr>
          <p:cNvPr id="17" name="Conector recto de flecha 16">
            <a:extLst>
              <a:ext uri="{FF2B5EF4-FFF2-40B4-BE49-F238E27FC236}">
                <a16:creationId xmlns:a16="http://schemas.microsoft.com/office/drawing/2014/main" id="{4176020C-F120-EBC7-4E5D-42BD0244785C}"/>
              </a:ext>
            </a:extLst>
          </p:cNvPr>
          <p:cNvCxnSpPr/>
          <p:nvPr/>
        </p:nvCxnSpPr>
        <p:spPr>
          <a:xfrm>
            <a:off x="3885351" y="2625027"/>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3" name="Abrir corchete 2">
            <a:extLst>
              <a:ext uri="{FF2B5EF4-FFF2-40B4-BE49-F238E27FC236}">
                <a16:creationId xmlns:a16="http://schemas.microsoft.com/office/drawing/2014/main" id="{68C3739C-A7E6-0046-F7E7-9E07A9AF377F}"/>
              </a:ext>
            </a:extLst>
          </p:cNvPr>
          <p:cNvSpPr/>
          <p:nvPr/>
        </p:nvSpPr>
        <p:spPr>
          <a:xfrm>
            <a:off x="5755073" y="1842944"/>
            <a:ext cx="70783" cy="145175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2" name="Cerrar corchete 11">
            <a:extLst>
              <a:ext uri="{FF2B5EF4-FFF2-40B4-BE49-F238E27FC236}">
                <a16:creationId xmlns:a16="http://schemas.microsoft.com/office/drawing/2014/main" id="{74F5CE44-B01C-78AB-AB52-AED41EE93060}"/>
              </a:ext>
            </a:extLst>
          </p:cNvPr>
          <p:cNvSpPr/>
          <p:nvPr/>
        </p:nvSpPr>
        <p:spPr>
          <a:xfrm>
            <a:off x="7920864" y="1842944"/>
            <a:ext cx="70783" cy="145175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9" name="Abrir corchete 18">
            <a:extLst>
              <a:ext uri="{FF2B5EF4-FFF2-40B4-BE49-F238E27FC236}">
                <a16:creationId xmlns:a16="http://schemas.microsoft.com/office/drawing/2014/main" id="{6EDA7DAB-F5E7-86BA-FD8D-C5C66EDAC9B2}"/>
              </a:ext>
            </a:extLst>
          </p:cNvPr>
          <p:cNvSpPr/>
          <p:nvPr/>
        </p:nvSpPr>
        <p:spPr>
          <a:xfrm>
            <a:off x="8511237" y="1851879"/>
            <a:ext cx="70783" cy="145175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0" name="Cerrar corchete 19">
            <a:extLst>
              <a:ext uri="{FF2B5EF4-FFF2-40B4-BE49-F238E27FC236}">
                <a16:creationId xmlns:a16="http://schemas.microsoft.com/office/drawing/2014/main" id="{39C2D68A-EA9F-C215-DAD5-85505A019072}"/>
              </a:ext>
            </a:extLst>
          </p:cNvPr>
          <p:cNvSpPr/>
          <p:nvPr/>
        </p:nvSpPr>
        <p:spPr>
          <a:xfrm>
            <a:off x="10697368" y="1856395"/>
            <a:ext cx="70783" cy="145175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1" name="CuadroTexto 20">
            <a:extLst>
              <a:ext uri="{FF2B5EF4-FFF2-40B4-BE49-F238E27FC236}">
                <a16:creationId xmlns:a16="http://schemas.microsoft.com/office/drawing/2014/main" id="{0C1A6461-32B1-92FA-C868-E5350461967B}"/>
              </a:ext>
            </a:extLst>
          </p:cNvPr>
          <p:cNvSpPr txBox="1"/>
          <p:nvPr/>
        </p:nvSpPr>
        <p:spPr>
          <a:xfrm>
            <a:off x="10822908" y="2277094"/>
            <a:ext cx="1071765" cy="400110"/>
          </a:xfrm>
          <a:prstGeom prst="rect">
            <a:avLst/>
          </a:prstGeom>
          <a:noFill/>
        </p:spPr>
        <p:txBody>
          <a:bodyPr wrap="square" rtlCol="0">
            <a:spAutoFit/>
          </a:bodyPr>
          <a:lstStyle/>
          <a:p>
            <a:r>
              <a:rPr lang="es-ES" sz="2000" dirty="0">
                <a:solidFill>
                  <a:srgbClr val="0070C0"/>
                </a:solidFill>
                <a:latin typeface="Comic Sans MS" panose="030F0702030302020204" pitchFamily="66" charset="0"/>
              </a:rPr>
              <a:t> r</a:t>
            </a:r>
            <a:r>
              <a:rPr lang="es-ES" sz="2000" baseline="-25000" dirty="0">
                <a:solidFill>
                  <a:srgbClr val="0070C0"/>
                </a:solidFill>
                <a:latin typeface="Comic Sans MS" panose="030F0702030302020204" pitchFamily="66" charset="0"/>
              </a:rPr>
              <a:t>3</a:t>
            </a:r>
            <a:r>
              <a:rPr lang="es-ES" sz="2000" dirty="0">
                <a:solidFill>
                  <a:srgbClr val="0070C0"/>
                </a:solidFill>
                <a:latin typeface="Comic Sans MS" panose="030F0702030302020204" pitchFamily="66" charset="0"/>
              </a:rPr>
              <a:t>+r</a:t>
            </a:r>
            <a:r>
              <a:rPr lang="es-ES" sz="2000" baseline="-25000" dirty="0">
                <a:solidFill>
                  <a:srgbClr val="0070C0"/>
                </a:solidFill>
                <a:latin typeface="Comic Sans MS" panose="030F0702030302020204" pitchFamily="66" charset="0"/>
              </a:rPr>
              <a:t>2</a:t>
            </a:r>
          </a:p>
        </p:txBody>
      </p:sp>
      <p:cxnSp>
        <p:nvCxnSpPr>
          <p:cNvPr id="22" name="Conector recto de flecha 21">
            <a:extLst>
              <a:ext uri="{FF2B5EF4-FFF2-40B4-BE49-F238E27FC236}">
                <a16:creationId xmlns:a16="http://schemas.microsoft.com/office/drawing/2014/main" id="{4303A5C3-7083-C291-9F1B-970A338C7912}"/>
              </a:ext>
            </a:extLst>
          </p:cNvPr>
          <p:cNvCxnSpPr>
            <a:cxnSpLocks/>
          </p:cNvCxnSpPr>
          <p:nvPr/>
        </p:nvCxnSpPr>
        <p:spPr>
          <a:xfrm>
            <a:off x="10920694" y="2677204"/>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24" name="Abrir corchete 23">
            <a:extLst>
              <a:ext uri="{FF2B5EF4-FFF2-40B4-BE49-F238E27FC236}">
                <a16:creationId xmlns:a16="http://schemas.microsoft.com/office/drawing/2014/main" id="{DE694885-D35A-2811-EC79-5DF4F7D0A545}"/>
              </a:ext>
            </a:extLst>
          </p:cNvPr>
          <p:cNvSpPr/>
          <p:nvPr/>
        </p:nvSpPr>
        <p:spPr>
          <a:xfrm>
            <a:off x="1602731" y="4402651"/>
            <a:ext cx="70783" cy="145175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5" name="Cerrar corchete 24">
            <a:extLst>
              <a:ext uri="{FF2B5EF4-FFF2-40B4-BE49-F238E27FC236}">
                <a16:creationId xmlns:a16="http://schemas.microsoft.com/office/drawing/2014/main" id="{0514DB0A-FF9F-51B3-4B75-5DB8A0D9902C}"/>
              </a:ext>
            </a:extLst>
          </p:cNvPr>
          <p:cNvSpPr/>
          <p:nvPr/>
        </p:nvSpPr>
        <p:spPr>
          <a:xfrm>
            <a:off x="3765370" y="4402651"/>
            <a:ext cx="70783" cy="145175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35" name="CuadroTexto 34">
            <a:extLst>
              <a:ext uri="{FF2B5EF4-FFF2-40B4-BE49-F238E27FC236}">
                <a16:creationId xmlns:a16="http://schemas.microsoft.com/office/drawing/2014/main" id="{04CCDF95-651A-B1B7-60A3-CCA1F912F36B}"/>
              </a:ext>
            </a:extLst>
          </p:cNvPr>
          <p:cNvSpPr txBox="1"/>
          <p:nvPr/>
        </p:nvSpPr>
        <p:spPr>
          <a:xfrm>
            <a:off x="865191" y="1078063"/>
            <a:ext cx="11029482" cy="507831"/>
          </a:xfrm>
          <a:prstGeom prst="rect">
            <a:avLst/>
          </a:prstGeom>
          <a:noFill/>
        </p:spPr>
        <p:txBody>
          <a:bodyPr wrap="square" rtlCol="0">
            <a:spAutoFit/>
          </a:bodyPr>
          <a:lstStyle/>
          <a:p>
            <a:r>
              <a:rPr lang="es-ES" sz="2700" dirty="0" err="1">
                <a:latin typeface="Comic Sans MS" panose="030F0702030302020204" pitchFamily="66" charset="0"/>
              </a:rPr>
              <a:t>For</a:t>
            </a:r>
            <a:r>
              <a:rPr lang="es-ES" sz="2700" dirty="0">
                <a:latin typeface="Comic Sans MS" panose="030F0702030302020204" pitchFamily="66" charset="0"/>
              </a:rPr>
              <a:t> </a:t>
            </a:r>
            <a:r>
              <a:rPr lang="es-ES" sz="2700" dirty="0" err="1">
                <a:latin typeface="Comic Sans MS" panose="030F0702030302020204" pitchFamily="66" charset="0"/>
              </a:rPr>
              <a:t>example</a:t>
            </a:r>
            <a:r>
              <a:rPr lang="es-ES" sz="2700" dirty="0">
                <a:latin typeface="Comic Sans MS" panose="030F0702030302020204" pitchFamily="66" charset="0"/>
              </a:rPr>
              <a:t>:</a:t>
            </a:r>
            <a:endParaRPr lang="es-ES" dirty="0"/>
          </a:p>
        </p:txBody>
      </p:sp>
      <p:sp>
        <p:nvSpPr>
          <p:cNvPr id="82" name="CuadroTexto 81">
            <a:extLst>
              <a:ext uri="{FF2B5EF4-FFF2-40B4-BE49-F238E27FC236}">
                <a16:creationId xmlns:a16="http://schemas.microsoft.com/office/drawing/2014/main" id="{EA7114C7-DADD-FB22-9FCB-B286385A1773}"/>
              </a:ext>
            </a:extLst>
          </p:cNvPr>
          <p:cNvSpPr txBox="1"/>
          <p:nvPr/>
        </p:nvSpPr>
        <p:spPr>
          <a:xfrm>
            <a:off x="1526696" y="3445998"/>
            <a:ext cx="2201358" cy="707886"/>
          </a:xfrm>
          <a:prstGeom prst="rect">
            <a:avLst/>
          </a:prstGeom>
          <a:noFill/>
          <a:ln>
            <a:solidFill>
              <a:schemeClr val="accent6">
                <a:lumMod val="75000"/>
              </a:schemeClr>
            </a:solidFill>
          </a:ln>
        </p:spPr>
        <p:txBody>
          <a:bodyPr wrap="square" rtlCol="0">
            <a:spAutoFit/>
          </a:bodyPr>
          <a:lstStyle/>
          <a:p>
            <a:r>
              <a:rPr lang="es-ES" sz="2000" dirty="0">
                <a:solidFill>
                  <a:schemeClr val="accent6">
                    <a:lumMod val="75000"/>
                  </a:schemeClr>
                </a:solidFill>
              </a:rPr>
              <a:t> </a:t>
            </a:r>
            <a:r>
              <a:rPr lang="es-ES" sz="2000" dirty="0">
                <a:solidFill>
                  <a:schemeClr val="accent6">
                    <a:lumMod val="75000"/>
                  </a:schemeClr>
                </a:solidFill>
                <a:latin typeface="Comic Sans MS" panose="030F0702030302020204" pitchFamily="66" charset="0"/>
              </a:rPr>
              <a:t>(</a:t>
            </a:r>
            <a:r>
              <a:rPr lang="es-ES" sz="2000" dirty="0" err="1">
                <a:solidFill>
                  <a:schemeClr val="accent6">
                    <a:lumMod val="75000"/>
                  </a:schemeClr>
                </a:solidFill>
                <a:latin typeface="Comic Sans MS" panose="030F0702030302020204" pitchFamily="66" charset="0"/>
              </a:rPr>
              <a:t>ir,ic</a:t>
            </a:r>
            <a:r>
              <a:rPr lang="es-ES" sz="2000" dirty="0">
                <a:solidFill>
                  <a:schemeClr val="accent6">
                    <a:lumMod val="75000"/>
                  </a:schemeClr>
                </a:solidFill>
                <a:latin typeface="Comic Sans MS" panose="030F0702030302020204" pitchFamily="66" charset="0"/>
              </a:rPr>
              <a:t>) = (1,1)</a:t>
            </a:r>
          </a:p>
          <a:p>
            <a:r>
              <a:rPr lang="es-ES" sz="2000" dirty="0">
                <a:solidFill>
                  <a:schemeClr val="accent6">
                    <a:lumMod val="75000"/>
                  </a:schemeClr>
                </a:solidFill>
                <a:latin typeface="Comic Sans MS" panose="030F0702030302020204" pitchFamily="66" charset="0"/>
              </a:rPr>
              <a:t> X(1,1) = </a:t>
            </a:r>
            <a:r>
              <a:rPr lang="es-ES" sz="2000" dirty="0">
                <a:solidFill>
                  <a:srgbClr val="FF0000"/>
                </a:solidFill>
                <a:latin typeface="Comic Sans MS" panose="030F0702030302020204" pitchFamily="66" charset="0"/>
              </a:rPr>
              <a:t>2 </a:t>
            </a:r>
            <a:r>
              <a:rPr lang="es-ES" sz="2000" dirty="0">
                <a:solidFill>
                  <a:schemeClr val="accent6">
                    <a:lumMod val="75000"/>
                  </a:schemeClr>
                </a:solidFill>
                <a:latin typeface="Comic Sans MS" panose="030F0702030302020204" pitchFamily="66" charset="0"/>
                <a:ea typeface="Yu Mincho Light" panose="02020300000000000000" pitchFamily="18" charset="-128"/>
              </a:rPr>
              <a:t>≠ 0</a:t>
            </a:r>
            <a:r>
              <a:rPr lang="es-ES" sz="2000" dirty="0">
                <a:solidFill>
                  <a:schemeClr val="accent6">
                    <a:lumMod val="75000"/>
                  </a:schemeClr>
                </a:solidFill>
                <a:latin typeface="Comic Sans MS" panose="030F0702030302020204" pitchFamily="66" charset="0"/>
              </a:rPr>
              <a:t> </a:t>
            </a:r>
          </a:p>
        </p:txBody>
      </p:sp>
      <p:sp>
        <p:nvSpPr>
          <p:cNvPr id="26" name="CuadroTexto 25">
            <a:extLst>
              <a:ext uri="{FF2B5EF4-FFF2-40B4-BE49-F238E27FC236}">
                <a16:creationId xmlns:a16="http://schemas.microsoft.com/office/drawing/2014/main" id="{A8265A65-D5B6-C191-0EB9-0E5FC03AF740}"/>
              </a:ext>
            </a:extLst>
          </p:cNvPr>
          <p:cNvSpPr txBox="1"/>
          <p:nvPr/>
        </p:nvSpPr>
        <p:spPr>
          <a:xfrm>
            <a:off x="3871215" y="2215539"/>
            <a:ext cx="944303" cy="400110"/>
          </a:xfrm>
          <a:prstGeom prst="rect">
            <a:avLst/>
          </a:prstGeom>
          <a:noFill/>
        </p:spPr>
        <p:txBody>
          <a:bodyPr wrap="square" rtlCol="0">
            <a:spAutoFit/>
          </a:bodyPr>
          <a:lstStyle/>
          <a:p>
            <a:r>
              <a:rPr lang="es-ES" sz="2000" dirty="0">
                <a:solidFill>
                  <a:srgbClr val="0070C0"/>
                </a:solidFill>
                <a:latin typeface="Comic Sans MS" panose="030F0702030302020204" pitchFamily="66" charset="0"/>
              </a:rPr>
              <a:t>r</a:t>
            </a:r>
            <a:r>
              <a:rPr lang="es-ES" sz="2000" baseline="-25000" dirty="0">
                <a:solidFill>
                  <a:srgbClr val="0070C0"/>
                </a:solidFill>
                <a:latin typeface="Comic Sans MS" panose="030F0702030302020204" pitchFamily="66" charset="0"/>
              </a:rPr>
              <a:t>2</a:t>
            </a:r>
            <a:r>
              <a:rPr lang="es-ES" sz="2000" dirty="0">
                <a:solidFill>
                  <a:srgbClr val="0070C0"/>
                </a:solidFill>
                <a:latin typeface="Comic Sans MS" panose="030F0702030302020204" pitchFamily="66" charset="0"/>
              </a:rPr>
              <a:t>-2r</a:t>
            </a:r>
            <a:r>
              <a:rPr lang="es-ES" sz="2000" baseline="-25000" dirty="0">
                <a:solidFill>
                  <a:srgbClr val="0070C0"/>
                </a:solidFill>
                <a:latin typeface="Comic Sans MS" panose="030F0702030302020204" pitchFamily="66" charset="0"/>
              </a:rPr>
              <a:t>1</a:t>
            </a:r>
          </a:p>
        </p:txBody>
      </p:sp>
      <p:sp>
        <p:nvSpPr>
          <p:cNvPr id="37" name="CuadroTexto 36">
            <a:extLst>
              <a:ext uri="{FF2B5EF4-FFF2-40B4-BE49-F238E27FC236}">
                <a16:creationId xmlns:a16="http://schemas.microsoft.com/office/drawing/2014/main" id="{DB4EA0EE-379F-2DBC-7F7A-F4CAD79CDD2F}"/>
              </a:ext>
            </a:extLst>
          </p:cNvPr>
          <p:cNvSpPr txBox="1"/>
          <p:nvPr/>
        </p:nvSpPr>
        <p:spPr>
          <a:xfrm>
            <a:off x="4889475" y="2224917"/>
            <a:ext cx="944303" cy="400110"/>
          </a:xfrm>
          <a:prstGeom prst="rect">
            <a:avLst/>
          </a:prstGeom>
          <a:noFill/>
        </p:spPr>
        <p:txBody>
          <a:bodyPr wrap="square" rtlCol="0">
            <a:spAutoFit/>
          </a:bodyPr>
          <a:lstStyle/>
          <a:p>
            <a:r>
              <a:rPr lang="es-ES" sz="2000" dirty="0">
                <a:solidFill>
                  <a:srgbClr val="0070C0"/>
                </a:solidFill>
                <a:latin typeface="Comic Sans MS" panose="030F0702030302020204" pitchFamily="66" charset="0"/>
              </a:rPr>
              <a:t>r</a:t>
            </a:r>
            <a:r>
              <a:rPr lang="es-ES" sz="2000" baseline="-25000" dirty="0">
                <a:solidFill>
                  <a:srgbClr val="0070C0"/>
                </a:solidFill>
                <a:latin typeface="Comic Sans MS" panose="030F0702030302020204" pitchFamily="66" charset="0"/>
              </a:rPr>
              <a:t>3</a:t>
            </a:r>
            <a:r>
              <a:rPr lang="es-ES" sz="2000" dirty="0">
                <a:solidFill>
                  <a:srgbClr val="0070C0"/>
                </a:solidFill>
                <a:latin typeface="Comic Sans MS" panose="030F0702030302020204" pitchFamily="66" charset="0"/>
              </a:rPr>
              <a:t>+r</a:t>
            </a:r>
            <a:r>
              <a:rPr lang="es-ES" sz="2000" baseline="-25000" dirty="0">
                <a:solidFill>
                  <a:srgbClr val="0070C0"/>
                </a:solidFill>
                <a:latin typeface="Comic Sans MS" panose="030F0702030302020204" pitchFamily="66" charset="0"/>
              </a:rPr>
              <a:t>1</a:t>
            </a:r>
          </a:p>
        </p:txBody>
      </p:sp>
      <p:cxnSp>
        <p:nvCxnSpPr>
          <p:cNvPr id="40" name="Conector recto de flecha 39">
            <a:extLst>
              <a:ext uri="{FF2B5EF4-FFF2-40B4-BE49-F238E27FC236}">
                <a16:creationId xmlns:a16="http://schemas.microsoft.com/office/drawing/2014/main" id="{31652653-7F9F-AD9E-533E-08C5891D3E9A}"/>
              </a:ext>
            </a:extLst>
          </p:cNvPr>
          <p:cNvCxnSpPr/>
          <p:nvPr/>
        </p:nvCxnSpPr>
        <p:spPr>
          <a:xfrm>
            <a:off x="4815518" y="2629746"/>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41" name="CuadroTexto 40">
            <a:extLst>
              <a:ext uri="{FF2B5EF4-FFF2-40B4-BE49-F238E27FC236}">
                <a16:creationId xmlns:a16="http://schemas.microsoft.com/office/drawing/2014/main" id="{3596499D-A105-E573-D012-2DB23B3A4301}"/>
              </a:ext>
            </a:extLst>
          </p:cNvPr>
          <p:cNvSpPr txBox="1"/>
          <p:nvPr/>
        </p:nvSpPr>
        <p:spPr>
          <a:xfrm>
            <a:off x="5732892" y="1780498"/>
            <a:ext cx="2488837" cy="1569660"/>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2   -1   2   3  4            </a:t>
            </a:r>
          </a:p>
          <a:p>
            <a:r>
              <a:rPr lang="es-ES" sz="2400" dirty="0">
                <a:solidFill>
                  <a:srgbClr val="0070C0"/>
                </a:solidFill>
                <a:latin typeface="Comic Sans MS" panose="030F0702030302020204" pitchFamily="66" charset="0"/>
              </a:rPr>
              <a:t> 0    0 -3  -5 -8</a:t>
            </a:r>
          </a:p>
          <a:p>
            <a:r>
              <a:rPr lang="es-ES" sz="2400" dirty="0">
                <a:solidFill>
                  <a:srgbClr val="0070C0"/>
                </a:solidFill>
                <a:latin typeface="Comic Sans MS" panose="030F0702030302020204" pitchFamily="66" charset="0"/>
              </a:rPr>
              <a:t> 0    0  3   5   8  </a:t>
            </a:r>
            <a:r>
              <a:rPr lang="es-ES" sz="2400" dirty="0">
                <a:solidFill>
                  <a:schemeClr val="accent1">
                    <a:lumMod val="75000"/>
                  </a:schemeClr>
                </a:solidFill>
                <a:latin typeface="Comic Sans MS" panose="030F0702030302020204" pitchFamily="66" charset="0"/>
              </a:rPr>
              <a:t>  </a:t>
            </a:r>
          </a:p>
          <a:p>
            <a:r>
              <a:rPr lang="es-ES" sz="2400" dirty="0">
                <a:solidFill>
                  <a:schemeClr val="accent1">
                    <a:lumMod val="75000"/>
                  </a:schemeClr>
                </a:solidFill>
                <a:latin typeface="Comic Sans MS" panose="030F0702030302020204" pitchFamily="66" charset="0"/>
              </a:rPr>
              <a:t> </a:t>
            </a:r>
            <a:r>
              <a:rPr lang="es-ES" sz="2400" dirty="0">
                <a:solidFill>
                  <a:srgbClr val="0070C0"/>
                </a:solidFill>
                <a:latin typeface="Comic Sans MS" panose="030F0702030302020204" pitchFamily="66" charset="0"/>
              </a:rPr>
              <a:t>0    0  3   5   8</a:t>
            </a:r>
          </a:p>
        </p:txBody>
      </p:sp>
      <p:sp>
        <p:nvSpPr>
          <p:cNvPr id="45" name="CuadroTexto 44">
            <a:extLst>
              <a:ext uri="{FF2B5EF4-FFF2-40B4-BE49-F238E27FC236}">
                <a16:creationId xmlns:a16="http://schemas.microsoft.com/office/drawing/2014/main" id="{2BA105B4-5736-ECB0-49CC-1AD28E07E34F}"/>
              </a:ext>
            </a:extLst>
          </p:cNvPr>
          <p:cNvSpPr txBox="1"/>
          <p:nvPr/>
        </p:nvSpPr>
        <p:spPr>
          <a:xfrm>
            <a:off x="8483677" y="1830819"/>
            <a:ext cx="2488837" cy="1569660"/>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2   -1   2   3  4            </a:t>
            </a:r>
          </a:p>
          <a:p>
            <a:r>
              <a:rPr lang="es-ES" sz="2400" dirty="0">
                <a:solidFill>
                  <a:srgbClr val="0070C0"/>
                </a:solidFill>
                <a:latin typeface="Comic Sans MS" panose="030F0702030302020204" pitchFamily="66" charset="0"/>
              </a:rPr>
              <a:t> 0    0 -3  -5 -8</a:t>
            </a:r>
          </a:p>
          <a:p>
            <a:r>
              <a:rPr lang="es-ES" sz="2400" dirty="0">
                <a:solidFill>
                  <a:srgbClr val="0070C0"/>
                </a:solidFill>
                <a:latin typeface="Comic Sans MS" panose="030F0702030302020204" pitchFamily="66" charset="0"/>
              </a:rPr>
              <a:t> 0    0  3   5   8  </a:t>
            </a:r>
            <a:r>
              <a:rPr lang="es-ES" sz="2400" dirty="0">
                <a:solidFill>
                  <a:schemeClr val="accent1">
                    <a:lumMod val="75000"/>
                  </a:schemeClr>
                </a:solidFill>
                <a:latin typeface="Comic Sans MS" panose="030F0702030302020204" pitchFamily="66" charset="0"/>
              </a:rPr>
              <a:t>  </a:t>
            </a:r>
          </a:p>
          <a:p>
            <a:r>
              <a:rPr lang="es-ES" sz="2400" dirty="0">
                <a:solidFill>
                  <a:schemeClr val="accent1">
                    <a:lumMod val="75000"/>
                  </a:schemeClr>
                </a:solidFill>
                <a:latin typeface="Comic Sans MS" panose="030F0702030302020204" pitchFamily="66" charset="0"/>
              </a:rPr>
              <a:t> </a:t>
            </a:r>
            <a:r>
              <a:rPr lang="es-ES" sz="2400" dirty="0">
                <a:solidFill>
                  <a:srgbClr val="0070C0"/>
                </a:solidFill>
                <a:latin typeface="Comic Sans MS" panose="030F0702030302020204" pitchFamily="66" charset="0"/>
              </a:rPr>
              <a:t>0    0  3   5   8</a:t>
            </a:r>
          </a:p>
        </p:txBody>
      </p:sp>
      <p:sp>
        <p:nvSpPr>
          <p:cNvPr id="46" name="CuadroTexto 45">
            <a:extLst>
              <a:ext uri="{FF2B5EF4-FFF2-40B4-BE49-F238E27FC236}">
                <a16:creationId xmlns:a16="http://schemas.microsoft.com/office/drawing/2014/main" id="{7377D4AF-07CB-02F4-D42B-079DC1B50F5A}"/>
              </a:ext>
            </a:extLst>
          </p:cNvPr>
          <p:cNvSpPr txBox="1"/>
          <p:nvPr/>
        </p:nvSpPr>
        <p:spPr>
          <a:xfrm>
            <a:off x="8090094" y="2434881"/>
            <a:ext cx="349776" cy="461665"/>
          </a:xfrm>
          <a:prstGeom prst="rect">
            <a:avLst/>
          </a:prstGeom>
          <a:noFill/>
        </p:spPr>
        <p:txBody>
          <a:bodyPr wrap="none" rtlCol="0">
            <a:spAutoFit/>
          </a:bodyPr>
          <a:lstStyle/>
          <a:p>
            <a:r>
              <a:rPr lang="es-ES" sz="2400" dirty="0">
                <a:solidFill>
                  <a:srgbClr val="0070C0"/>
                </a:solidFill>
              </a:rPr>
              <a:t>=</a:t>
            </a:r>
          </a:p>
        </p:txBody>
      </p:sp>
      <p:sp>
        <p:nvSpPr>
          <p:cNvPr id="47" name="Rectángulo 46">
            <a:extLst>
              <a:ext uri="{FF2B5EF4-FFF2-40B4-BE49-F238E27FC236}">
                <a16:creationId xmlns:a16="http://schemas.microsoft.com/office/drawing/2014/main" id="{CA859DCE-CEC7-716A-44FD-04E2A1354E50}"/>
              </a:ext>
            </a:extLst>
          </p:cNvPr>
          <p:cNvSpPr/>
          <p:nvPr/>
        </p:nvSpPr>
        <p:spPr>
          <a:xfrm>
            <a:off x="1577296" y="1720471"/>
            <a:ext cx="416557" cy="443014"/>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8" name="Elipse 47">
            <a:extLst>
              <a:ext uri="{FF2B5EF4-FFF2-40B4-BE49-F238E27FC236}">
                <a16:creationId xmlns:a16="http://schemas.microsoft.com/office/drawing/2014/main" id="{AEADC7A2-91F5-8FE0-CC65-6D095BDAA8CC}"/>
              </a:ext>
            </a:extLst>
          </p:cNvPr>
          <p:cNvSpPr/>
          <p:nvPr/>
        </p:nvSpPr>
        <p:spPr>
          <a:xfrm>
            <a:off x="1549918" y="2107176"/>
            <a:ext cx="396000" cy="396000"/>
          </a:xfrm>
          <a:prstGeom prst="ellipse">
            <a:avLst/>
          </a:prstGeom>
          <a:no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3" name="Elipse 52">
            <a:extLst>
              <a:ext uri="{FF2B5EF4-FFF2-40B4-BE49-F238E27FC236}">
                <a16:creationId xmlns:a16="http://schemas.microsoft.com/office/drawing/2014/main" id="{D6BA385C-EF0D-8128-68D8-7920125C8AAA}"/>
              </a:ext>
            </a:extLst>
          </p:cNvPr>
          <p:cNvSpPr/>
          <p:nvPr/>
        </p:nvSpPr>
        <p:spPr>
          <a:xfrm>
            <a:off x="1564391" y="2532176"/>
            <a:ext cx="396000" cy="396000"/>
          </a:xfrm>
          <a:prstGeom prst="ellipse">
            <a:avLst/>
          </a:prstGeom>
          <a:no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4" name="CuadroTexto 53">
            <a:extLst>
              <a:ext uri="{FF2B5EF4-FFF2-40B4-BE49-F238E27FC236}">
                <a16:creationId xmlns:a16="http://schemas.microsoft.com/office/drawing/2014/main" id="{D9CA0A89-047E-83F3-2936-28B4400D19D8}"/>
              </a:ext>
            </a:extLst>
          </p:cNvPr>
          <p:cNvSpPr txBox="1"/>
          <p:nvPr/>
        </p:nvSpPr>
        <p:spPr>
          <a:xfrm>
            <a:off x="5790289" y="3412604"/>
            <a:ext cx="2201358" cy="707886"/>
          </a:xfrm>
          <a:prstGeom prst="rect">
            <a:avLst/>
          </a:prstGeom>
          <a:noFill/>
          <a:ln>
            <a:solidFill>
              <a:schemeClr val="accent6">
                <a:lumMod val="75000"/>
              </a:schemeClr>
            </a:solidFill>
          </a:ln>
        </p:spPr>
        <p:txBody>
          <a:bodyPr wrap="square" rtlCol="0">
            <a:spAutoFit/>
          </a:bodyPr>
          <a:lstStyle/>
          <a:p>
            <a:r>
              <a:rPr lang="es-ES" sz="2000" dirty="0">
                <a:solidFill>
                  <a:schemeClr val="accent6">
                    <a:lumMod val="75000"/>
                  </a:schemeClr>
                </a:solidFill>
              </a:rPr>
              <a:t> </a:t>
            </a:r>
            <a:r>
              <a:rPr lang="es-ES" sz="2000" dirty="0">
                <a:solidFill>
                  <a:schemeClr val="accent6">
                    <a:lumMod val="75000"/>
                  </a:schemeClr>
                </a:solidFill>
                <a:latin typeface="Comic Sans MS" panose="030F0702030302020204" pitchFamily="66" charset="0"/>
              </a:rPr>
              <a:t>(</a:t>
            </a:r>
            <a:r>
              <a:rPr lang="es-ES" sz="2000" dirty="0" err="1">
                <a:solidFill>
                  <a:schemeClr val="accent6">
                    <a:lumMod val="75000"/>
                  </a:schemeClr>
                </a:solidFill>
                <a:latin typeface="Comic Sans MS" panose="030F0702030302020204" pitchFamily="66" charset="0"/>
              </a:rPr>
              <a:t>ir,ic</a:t>
            </a:r>
            <a:r>
              <a:rPr lang="es-ES" sz="2000" dirty="0">
                <a:solidFill>
                  <a:schemeClr val="accent6">
                    <a:lumMod val="75000"/>
                  </a:schemeClr>
                </a:solidFill>
                <a:latin typeface="Comic Sans MS" panose="030F0702030302020204" pitchFamily="66" charset="0"/>
              </a:rPr>
              <a:t>) = (2,2)</a:t>
            </a:r>
          </a:p>
          <a:p>
            <a:r>
              <a:rPr lang="es-ES" sz="2000" dirty="0">
                <a:solidFill>
                  <a:schemeClr val="accent6">
                    <a:lumMod val="75000"/>
                  </a:schemeClr>
                </a:solidFill>
                <a:latin typeface="Comic Sans MS" panose="030F0702030302020204" pitchFamily="66" charset="0"/>
              </a:rPr>
              <a:t> X(2,2) = </a:t>
            </a:r>
            <a:r>
              <a:rPr lang="es-ES" sz="2000" dirty="0">
                <a:solidFill>
                  <a:schemeClr val="accent6">
                    <a:lumMod val="75000"/>
                  </a:schemeClr>
                </a:solidFill>
                <a:latin typeface="Comic Sans MS" panose="030F0702030302020204" pitchFamily="66" charset="0"/>
                <a:ea typeface="Yu Mincho Light" panose="02020300000000000000" pitchFamily="18" charset="-128"/>
              </a:rPr>
              <a:t>0</a:t>
            </a:r>
            <a:r>
              <a:rPr lang="es-ES" sz="2000" dirty="0">
                <a:solidFill>
                  <a:schemeClr val="accent6">
                    <a:lumMod val="75000"/>
                  </a:schemeClr>
                </a:solidFill>
                <a:latin typeface="Comic Sans MS" panose="030F0702030302020204" pitchFamily="66" charset="0"/>
              </a:rPr>
              <a:t> </a:t>
            </a:r>
          </a:p>
        </p:txBody>
      </p:sp>
      <p:sp>
        <p:nvSpPr>
          <p:cNvPr id="55" name="CuadroTexto 54">
            <a:extLst>
              <a:ext uri="{FF2B5EF4-FFF2-40B4-BE49-F238E27FC236}">
                <a16:creationId xmlns:a16="http://schemas.microsoft.com/office/drawing/2014/main" id="{E66B6F31-AB65-E40E-0209-F56BF93E52B2}"/>
              </a:ext>
            </a:extLst>
          </p:cNvPr>
          <p:cNvSpPr txBox="1"/>
          <p:nvPr/>
        </p:nvSpPr>
        <p:spPr>
          <a:xfrm>
            <a:off x="8582404" y="3413239"/>
            <a:ext cx="2201358" cy="707886"/>
          </a:xfrm>
          <a:prstGeom prst="rect">
            <a:avLst/>
          </a:prstGeom>
          <a:noFill/>
          <a:ln>
            <a:solidFill>
              <a:schemeClr val="accent6">
                <a:lumMod val="75000"/>
              </a:schemeClr>
            </a:solidFill>
          </a:ln>
        </p:spPr>
        <p:txBody>
          <a:bodyPr wrap="square" rtlCol="0">
            <a:spAutoFit/>
          </a:bodyPr>
          <a:lstStyle/>
          <a:p>
            <a:r>
              <a:rPr lang="es-ES" sz="2000" dirty="0">
                <a:solidFill>
                  <a:schemeClr val="accent6">
                    <a:lumMod val="75000"/>
                  </a:schemeClr>
                </a:solidFill>
              </a:rPr>
              <a:t> </a:t>
            </a:r>
            <a:r>
              <a:rPr lang="es-ES" sz="2000" dirty="0">
                <a:solidFill>
                  <a:schemeClr val="accent6">
                    <a:lumMod val="75000"/>
                  </a:schemeClr>
                </a:solidFill>
                <a:latin typeface="Comic Sans MS" panose="030F0702030302020204" pitchFamily="66" charset="0"/>
              </a:rPr>
              <a:t>(</a:t>
            </a:r>
            <a:r>
              <a:rPr lang="es-ES" sz="2000" dirty="0" err="1">
                <a:solidFill>
                  <a:schemeClr val="accent6">
                    <a:lumMod val="75000"/>
                  </a:schemeClr>
                </a:solidFill>
                <a:latin typeface="Comic Sans MS" panose="030F0702030302020204" pitchFamily="66" charset="0"/>
              </a:rPr>
              <a:t>ir,ic</a:t>
            </a:r>
            <a:r>
              <a:rPr lang="es-ES" sz="2000" dirty="0">
                <a:solidFill>
                  <a:schemeClr val="accent6">
                    <a:lumMod val="75000"/>
                  </a:schemeClr>
                </a:solidFill>
                <a:latin typeface="Comic Sans MS" panose="030F0702030302020204" pitchFamily="66" charset="0"/>
              </a:rPr>
              <a:t>) = (2,3)</a:t>
            </a:r>
          </a:p>
          <a:p>
            <a:r>
              <a:rPr lang="es-ES" sz="2000" dirty="0">
                <a:solidFill>
                  <a:schemeClr val="accent6">
                    <a:lumMod val="75000"/>
                  </a:schemeClr>
                </a:solidFill>
                <a:latin typeface="Comic Sans MS" panose="030F0702030302020204" pitchFamily="66" charset="0"/>
              </a:rPr>
              <a:t> X(2,3) = </a:t>
            </a:r>
            <a:r>
              <a:rPr lang="es-ES" sz="2000" dirty="0">
                <a:solidFill>
                  <a:srgbClr val="FF0000"/>
                </a:solidFill>
                <a:latin typeface="Comic Sans MS" panose="030F0702030302020204" pitchFamily="66" charset="0"/>
              </a:rPr>
              <a:t>-3 </a:t>
            </a:r>
            <a:r>
              <a:rPr lang="es-ES" sz="2000" dirty="0">
                <a:solidFill>
                  <a:schemeClr val="accent6">
                    <a:lumMod val="75000"/>
                  </a:schemeClr>
                </a:solidFill>
                <a:latin typeface="Comic Sans MS" panose="030F0702030302020204" pitchFamily="66" charset="0"/>
                <a:ea typeface="Yu Mincho Light" panose="02020300000000000000" pitchFamily="18" charset="-128"/>
              </a:rPr>
              <a:t>≠ 0</a:t>
            </a:r>
            <a:r>
              <a:rPr lang="es-ES" sz="2000" dirty="0">
                <a:solidFill>
                  <a:schemeClr val="accent6">
                    <a:lumMod val="75000"/>
                  </a:schemeClr>
                </a:solidFill>
                <a:latin typeface="Comic Sans MS" panose="030F0702030302020204" pitchFamily="66" charset="0"/>
              </a:rPr>
              <a:t> </a:t>
            </a:r>
          </a:p>
        </p:txBody>
      </p:sp>
      <p:sp>
        <p:nvSpPr>
          <p:cNvPr id="56" name="Rectángulo 55">
            <a:extLst>
              <a:ext uri="{FF2B5EF4-FFF2-40B4-BE49-F238E27FC236}">
                <a16:creationId xmlns:a16="http://schemas.microsoft.com/office/drawing/2014/main" id="{6747C926-1F4A-2321-70D9-A00B44B83765}"/>
              </a:ext>
            </a:extLst>
          </p:cNvPr>
          <p:cNvSpPr/>
          <p:nvPr/>
        </p:nvSpPr>
        <p:spPr>
          <a:xfrm>
            <a:off x="9474266" y="2203465"/>
            <a:ext cx="416557" cy="443014"/>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7" name="Elipse 56">
            <a:extLst>
              <a:ext uri="{FF2B5EF4-FFF2-40B4-BE49-F238E27FC236}">
                <a16:creationId xmlns:a16="http://schemas.microsoft.com/office/drawing/2014/main" id="{4170B7EB-B653-2C57-81F6-9238B6E7F5A2}"/>
              </a:ext>
            </a:extLst>
          </p:cNvPr>
          <p:cNvSpPr/>
          <p:nvPr/>
        </p:nvSpPr>
        <p:spPr>
          <a:xfrm>
            <a:off x="9474266" y="2577754"/>
            <a:ext cx="396000" cy="396000"/>
          </a:xfrm>
          <a:prstGeom prst="ellipse">
            <a:avLst/>
          </a:prstGeom>
          <a:no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8" name="Elipse 57">
            <a:extLst>
              <a:ext uri="{FF2B5EF4-FFF2-40B4-BE49-F238E27FC236}">
                <a16:creationId xmlns:a16="http://schemas.microsoft.com/office/drawing/2014/main" id="{0B6EB0E0-71BE-7AB6-FA33-D47360323AA7}"/>
              </a:ext>
            </a:extLst>
          </p:cNvPr>
          <p:cNvSpPr/>
          <p:nvPr/>
        </p:nvSpPr>
        <p:spPr>
          <a:xfrm>
            <a:off x="9484544" y="2936791"/>
            <a:ext cx="396000" cy="396000"/>
          </a:xfrm>
          <a:prstGeom prst="ellipse">
            <a:avLst/>
          </a:prstGeom>
          <a:no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9" name="CuadroTexto 58">
            <a:extLst>
              <a:ext uri="{FF2B5EF4-FFF2-40B4-BE49-F238E27FC236}">
                <a16:creationId xmlns:a16="http://schemas.microsoft.com/office/drawing/2014/main" id="{241331C2-41A8-06B1-E9E8-843904E266CD}"/>
              </a:ext>
            </a:extLst>
          </p:cNvPr>
          <p:cNvSpPr txBox="1"/>
          <p:nvPr/>
        </p:nvSpPr>
        <p:spPr>
          <a:xfrm>
            <a:off x="646307" y="4682889"/>
            <a:ext cx="1071765" cy="400110"/>
          </a:xfrm>
          <a:prstGeom prst="rect">
            <a:avLst/>
          </a:prstGeom>
          <a:noFill/>
        </p:spPr>
        <p:txBody>
          <a:bodyPr wrap="square" rtlCol="0">
            <a:spAutoFit/>
          </a:bodyPr>
          <a:lstStyle/>
          <a:p>
            <a:r>
              <a:rPr lang="es-ES" sz="2000" dirty="0">
                <a:solidFill>
                  <a:srgbClr val="0070C0"/>
                </a:solidFill>
                <a:latin typeface="Comic Sans MS" panose="030F0702030302020204" pitchFamily="66" charset="0"/>
              </a:rPr>
              <a:t> r</a:t>
            </a:r>
            <a:r>
              <a:rPr lang="es-ES" sz="2000" baseline="-25000" dirty="0">
                <a:solidFill>
                  <a:srgbClr val="0070C0"/>
                </a:solidFill>
                <a:latin typeface="Comic Sans MS" panose="030F0702030302020204" pitchFamily="66" charset="0"/>
              </a:rPr>
              <a:t>4</a:t>
            </a:r>
            <a:r>
              <a:rPr lang="es-ES" sz="2000" dirty="0">
                <a:solidFill>
                  <a:srgbClr val="0070C0"/>
                </a:solidFill>
                <a:latin typeface="Comic Sans MS" panose="030F0702030302020204" pitchFamily="66" charset="0"/>
              </a:rPr>
              <a:t>+r</a:t>
            </a:r>
            <a:r>
              <a:rPr lang="es-ES" sz="2000" baseline="-25000" dirty="0">
                <a:solidFill>
                  <a:srgbClr val="0070C0"/>
                </a:solidFill>
                <a:latin typeface="Comic Sans MS" panose="030F0702030302020204" pitchFamily="66" charset="0"/>
              </a:rPr>
              <a:t>2</a:t>
            </a:r>
          </a:p>
        </p:txBody>
      </p:sp>
      <p:cxnSp>
        <p:nvCxnSpPr>
          <p:cNvPr id="60" name="Conector recto de flecha 59">
            <a:extLst>
              <a:ext uri="{FF2B5EF4-FFF2-40B4-BE49-F238E27FC236}">
                <a16:creationId xmlns:a16="http://schemas.microsoft.com/office/drawing/2014/main" id="{B3E0F282-1D2C-2E46-0174-BED3346BA815}"/>
              </a:ext>
            </a:extLst>
          </p:cNvPr>
          <p:cNvCxnSpPr>
            <a:cxnSpLocks/>
          </p:cNvCxnSpPr>
          <p:nvPr/>
        </p:nvCxnSpPr>
        <p:spPr>
          <a:xfrm>
            <a:off x="707918" y="5123523"/>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64" name="CuadroTexto 63">
            <a:extLst>
              <a:ext uri="{FF2B5EF4-FFF2-40B4-BE49-F238E27FC236}">
                <a16:creationId xmlns:a16="http://schemas.microsoft.com/office/drawing/2014/main" id="{5F6A64FD-E486-1B47-8530-7B582551470D}"/>
              </a:ext>
            </a:extLst>
          </p:cNvPr>
          <p:cNvSpPr txBox="1"/>
          <p:nvPr/>
        </p:nvSpPr>
        <p:spPr>
          <a:xfrm>
            <a:off x="1541031" y="4420576"/>
            <a:ext cx="2488837" cy="1569660"/>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2   -1   2   3  4            </a:t>
            </a:r>
          </a:p>
          <a:p>
            <a:r>
              <a:rPr lang="es-ES" sz="2400" dirty="0">
                <a:solidFill>
                  <a:srgbClr val="0070C0"/>
                </a:solidFill>
                <a:latin typeface="Comic Sans MS" panose="030F0702030302020204" pitchFamily="66" charset="0"/>
              </a:rPr>
              <a:t> 0    0 -3  -5 -8</a:t>
            </a:r>
          </a:p>
          <a:p>
            <a:r>
              <a:rPr lang="es-ES" sz="2400" dirty="0">
                <a:solidFill>
                  <a:srgbClr val="0070C0"/>
                </a:solidFill>
                <a:latin typeface="Comic Sans MS" panose="030F0702030302020204" pitchFamily="66" charset="0"/>
              </a:rPr>
              <a:t> 0    0  0   0   0  </a:t>
            </a:r>
            <a:r>
              <a:rPr lang="es-ES" sz="2400" dirty="0">
                <a:solidFill>
                  <a:schemeClr val="accent1">
                    <a:lumMod val="75000"/>
                  </a:schemeClr>
                </a:solidFill>
                <a:latin typeface="Comic Sans MS" panose="030F0702030302020204" pitchFamily="66" charset="0"/>
              </a:rPr>
              <a:t>  </a:t>
            </a:r>
          </a:p>
          <a:p>
            <a:r>
              <a:rPr lang="es-ES" sz="2400" dirty="0">
                <a:solidFill>
                  <a:schemeClr val="accent1">
                    <a:lumMod val="75000"/>
                  </a:schemeClr>
                </a:solidFill>
                <a:latin typeface="Comic Sans MS" panose="030F0702030302020204" pitchFamily="66" charset="0"/>
              </a:rPr>
              <a:t> </a:t>
            </a:r>
            <a:r>
              <a:rPr lang="es-ES" sz="2400" dirty="0">
                <a:solidFill>
                  <a:srgbClr val="0070C0"/>
                </a:solidFill>
                <a:latin typeface="Comic Sans MS" panose="030F0702030302020204" pitchFamily="66" charset="0"/>
              </a:rPr>
              <a:t>0    0  0   0   0</a:t>
            </a:r>
          </a:p>
        </p:txBody>
      </p:sp>
      <p:sp>
        <p:nvSpPr>
          <p:cNvPr id="65" name="CuadroTexto 64">
            <a:extLst>
              <a:ext uri="{FF2B5EF4-FFF2-40B4-BE49-F238E27FC236}">
                <a16:creationId xmlns:a16="http://schemas.microsoft.com/office/drawing/2014/main" id="{70611A65-E132-3BC7-6D0F-23D0CCD540A0}"/>
              </a:ext>
            </a:extLst>
          </p:cNvPr>
          <p:cNvSpPr txBox="1"/>
          <p:nvPr/>
        </p:nvSpPr>
        <p:spPr>
          <a:xfrm>
            <a:off x="3931912" y="4926805"/>
            <a:ext cx="349776" cy="461665"/>
          </a:xfrm>
          <a:prstGeom prst="rect">
            <a:avLst/>
          </a:prstGeom>
          <a:noFill/>
        </p:spPr>
        <p:txBody>
          <a:bodyPr wrap="none" rtlCol="0">
            <a:spAutoFit/>
          </a:bodyPr>
          <a:lstStyle/>
          <a:p>
            <a:r>
              <a:rPr lang="es-ES" sz="2400" dirty="0">
                <a:solidFill>
                  <a:srgbClr val="0070C0"/>
                </a:solidFill>
              </a:rPr>
              <a:t>=</a:t>
            </a:r>
          </a:p>
        </p:txBody>
      </p:sp>
      <p:sp>
        <p:nvSpPr>
          <p:cNvPr id="66" name="CuadroTexto 65">
            <a:extLst>
              <a:ext uri="{FF2B5EF4-FFF2-40B4-BE49-F238E27FC236}">
                <a16:creationId xmlns:a16="http://schemas.microsoft.com/office/drawing/2014/main" id="{BFC345E5-9050-D29E-B763-2B4AB999A923}"/>
              </a:ext>
            </a:extLst>
          </p:cNvPr>
          <p:cNvSpPr txBox="1"/>
          <p:nvPr/>
        </p:nvSpPr>
        <p:spPr>
          <a:xfrm>
            <a:off x="1604976" y="6023516"/>
            <a:ext cx="2201358" cy="707886"/>
          </a:xfrm>
          <a:prstGeom prst="rect">
            <a:avLst/>
          </a:prstGeom>
          <a:noFill/>
          <a:ln>
            <a:solidFill>
              <a:schemeClr val="accent6">
                <a:lumMod val="75000"/>
              </a:schemeClr>
            </a:solidFill>
          </a:ln>
        </p:spPr>
        <p:txBody>
          <a:bodyPr wrap="square" rtlCol="0">
            <a:spAutoFit/>
          </a:bodyPr>
          <a:lstStyle/>
          <a:p>
            <a:r>
              <a:rPr lang="es-ES" sz="2000" dirty="0">
                <a:solidFill>
                  <a:schemeClr val="accent6">
                    <a:lumMod val="75000"/>
                  </a:schemeClr>
                </a:solidFill>
              </a:rPr>
              <a:t> </a:t>
            </a:r>
            <a:r>
              <a:rPr lang="es-ES" sz="2000" dirty="0">
                <a:solidFill>
                  <a:schemeClr val="accent6">
                    <a:lumMod val="75000"/>
                  </a:schemeClr>
                </a:solidFill>
                <a:latin typeface="Comic Sans MS" panose="030F0702030302020204" pitchFamily="66" charset="0"/>
              </a:rPr>
              <a:t>(</a:t>
            </a:r>
            <a:r>
              <a:rPr lang="es-ES" sz="2000" dirty="0" err="1">
                <a:solidFill>
                  <a:schemeClr val="accent6">
                    <a:lumMod val="75000"/>
                  </a:schemeClr>
                </a:solidFill>
                <a:latin typeface="Comic Sans MS" panose="030F0702030302020204" pitchFamily="66" charset="0"/>
              </a:rPr>
              <a:t>ir,ic</a:t>
            </a:r>
            <a:r>
              <a:rPr lang="es-ES" sz="2000" dirty="0">
                <a:solidFill>
                  <a:schemeClr val="accent6">
                    <a:lumMod val="75000"/>
                  </a:schemeClr>
                </a:solidFill>
                <a:latin typeface="Comic Sans MS" panose="030F0702030302020204" pitchFamily="66" charset="0"/>
              </a:rPr>
              <a:t>) = (3,4)</a:t>
            </a:r>
          </a:p>
          <a:p>
            <a:r>
              <a:rPr lang="es-ES" sz="2000" dirty="0">
                <a:solidFill>
                  <a:schemeClr val="accent6">
                    <a:lumMod val="75000"/>
                  </a:schemeClr>
                </a:solidFill>
                <a:latin typeface="Comic Sans MS" panose="030F0702030302020204" pitchFamily="66" charset="0"/>
              </a:rPr>
              <a:t> X(3,4) = </a:t>
            </a:r>
            <a:r>
              <a:rPr lang="es-ES" sz="2000" dirty="0">
                <a:solidFill>
                  <a:schemeClr val="accent6">
                    <a:lumMod val="75000"/>
                  </a:schemeClr>
                </a:solidFill>
                <a:latin typeface="Comic Sans MS" panose="030F0702030302020204" pitchFamily="66" charset="0"/>
                <a:ea typeface="Yu Mincho Light" panose="02020300000000000000" pitchFamily="18" charset="-128"/>
              </a:rPr>
              <a:t>0</a:t>
            </a:r>
            <a:r>
              <a:rPr lang="es-ES" sz="2000" dirty="0">
                <a:solidFill>
                  <a:schemeClr val="accent6">
                    <a:lumMod val="75000"/>
                  </a:schemeClr>
                </a:solidFill>
                <a:latin typeface="Comic Sans MS" panose="030F0702030302020204" pitchFamily="66" charset="0"/>
              </a:rPr>
              <a:t> </a:t>
            </a:r>
          </a:p>
        </p:txBody>
      </p:sp>
      <p:sp>
        <p:nvSpPr>
          <p:cNvPr id="67" name="Abrir corchete 66">
            <a:extLst>
              <a:ext uri="{FF2B5EF4-FFF2-40B4-BE49-F238E27FC236}">
                <a16:creationId xmlns:a16="http://schemas.microsoft.com/office/drawing/2014/main" id="{BA372FE3-AEC8-C816-4C86-5ABD023B2410}"/>
              </a:ext>
            </a:extLst>
          </p:cNvPr>
          <p:cNvSpPr/>
          <p:nvPr/>
        </p:nvSpPr>
        <p:spPr>
          <a:xfrm>
            <a:off x="4334501" y="4423853"/>
            <a:ext cx="70783" cy="145175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68" name="Cerrar corchete 67">
            <a:extLst>
              <a:ext uri="{FF2B5EF4-FFF2-40B4-BE49-F238E27FC236}">
                <a16:creationId xmlns:a16="http://schemas.microsoft.com/office/drawing/2014/main" id="{01DD98D5-E8DE-818F-4BFE-AA101CFDFF26}"/>
              </a:ext>
            </a:extLst>
          </p:cNvPr>
          <p:cNvSpPr/>
          <p:nvPr/>
        </p:nvSpPr>
        <p:spPr>
          <a:xfrm>
            <a:off x="6497140" y="4423853"/>
            <a:ext cx="70783" cy="145175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69" name="CuadroTexto 68">
            <a:extLst>
              <a:ext uri="{FF2B5EF4-FFF2-40B4-BE49-F238E27FC236}">
                <a16:creationId xmlns:a16="http://schemas.microsoft.com/office/drawing/2014/main" id="{FA85D521-D7DA-BCE8-585B-47BB03E0A731}"/>
              </a:ext>
            </a:extLst>
          </p:cNvPr>
          <p:cNvSpPr txBox="1"/>
          <p:nvPr/>
        </p:nvSpPr>
        <p:spPr>
          <a:xfrm>
            <a:off x="4274699" y="4423852"/>
            <a:ext cx="2488837" cy="1569660"/>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2   -1   2   3  4            </a:t>
            </a:r>
          </a:p>
          <a:p>
            <a:r>
              <a:rPr lang="es-ES" sz="2400" dirty="0">
                <a:solidFill>
                  <a:srgbClr val="0070C0"/>
                </a:solidFill>
                <a:latin typeface="Comic Sans MS" panose="030F0702030302020204" pitchFamily="66" charset="0"/>
              </a:rPr>
              <a:t> 0    0 -3  -5 -8</a:t>
            </a:r>
          </a:p>
          <a:p>
            <a:r>
              <a:rPr lang="es-ES" sz="2400" dirty="0">
                <a:solidFill>
                  <a:srgbClr val="0070C0"/>
                </a:solidFill>
                <a:latin typeface="Comic Sans MS" panose="030F0702030302020204" pitchFamily="66" charset="0"/>
              </a:rPr>
              <a:t> 0    0  0   0   0  </a:t>
            </a:r>
            <a:r>
              <a:rPr lang="es-ES" sz="2400" dirty="0">
                <a:solidFill>
                  <a:schemeClr val="accent1">
                    <a:lumMod val="75000"/>
                  </a:schemeClr>
                </a:solidFill>
                <a:latin typeface="Comic Sans MS" panose="030F0702030302020204" pitchFamily="66" charset="0"/>
              </a:rPr>
              <a:t>  </a:t>
            </a:r>
          </a:p>
          <a:p>
            <a:r>
              <a:rPr lang="es-ES" sz="2400" dirty="0">
                <a:solidFill>
                  <a:schemeClr val="accent1">
                    <a:lumMod val="75000"/>
                  </a:schemeClr>
                </a:solidFill>
                <a:latin typeface="Comic Sans MS" panose="030F0702030302020204" pitchFamily="66" charset="0"/>
              </a:rPr>
              <a:t> </a:t>
            </a:r>
            <a:r>
              <a:rPr lang="es-ES" sz="2400" dirty="0">
                <a:solidFill>
                  <a:srgbClr val="0070C0"/>
                </a:solidFill>
                <a:latin typeface="Comic Sans MS" panose="030F0702030302020204" pitchFamily="66" charset="0"/>
              </a:rPr>
              <a:t>0    0  0   0   0</a:t>
            </a:r>
          </a:p>
        </p:txBody>
      </p:sp>
      <p:sp>
        <p:nvSpPr>
          <p:cNvPr id="70" name="CuadroTexto 69">
            <a:extLst>
              <a:ext uri="{FF2B5EF4-FFF2-40B4-BE49-F238E27FC236}">
                <a16:creationId xmlns:a16="http://schemas.microsoft.com/office/drawing/2014/main" id="{464AEF91-8646-BF8C-FA23-3930467F1F98}"/>
              </a:ext>
            </a:extLst>
          </p:cNvPr>
          <p:cNvSpPr txBox="1"/>
          <p:nvPr/>
        </p:nvSpPr>
        <p:spPr>
          <a:xfrm>
            <a:off x="6663682" y="4948007"/>
            <a:ext cx="349776" cy="461665"/>
          </a:xfrm>
          <a:prstGeom prst="rect">
            <a:avLst/>
          </a:prstGeom>
          <a:noFill/>
        </p:spPr>
        <p:txBody>
          <a:bodyPr wrap="none" rtlCol="0">
            <a:spAutoFit/>
          </a:bodyPr>
          <a:lstStyle/>
          <a:p>
            <a:r>
              <a:rPr lang="es-ES" sz="2400" dirty="0">
                <a:solidFill>
                  <a:srgbClr val="0070C0"/>
                </a:solidFill>
              </a:rPr>
              <a:t>=</a:t>
            </a:r>
          </a:p>
        </p:txBody>
      </p:sp>
      <p:sp>
        <p:nvSpPr>
          <p:cNvPr id="71" name="CuadroTexto 70">
            <a:extLst>
              <a:ext uri="{FF2B5EF4-FFF2-40B4-BE49-F238E27FC236}">
                <a16:creationId xmlns:a16="http://schemas.microsoft.com/office/drawing/2014/main" id="{D69CA1AE-E068-F154-0F9A-0677392F3F37}"/>
              </a:ext>
            </a:extLst>
          </p:cNvPr>
          <p:cNvSpPr txBox="1"/>
          <p:nvPr/>
        </p:nvSpPr>
        <p:spPr>
          <a:xfrm>
            <a:off x="4336746" y="6044718"/>
            <a:ext cx="2201358" cy="707886"/>
          </a:xfrm>
          <a:prstGeom prst="rect">
            <a:avLst/>
          </a:prstGeom>
          <a:noFill/>
          <a:ln>
            <a:solidFill>
              <a:schemeClr val="accent6">
                <a:lumMod val="75000"/>
              </a:schemeClr>
            </a:solidFill>
          </a:ln>
        </p:spPr>
        <p:txBody>
          <a:bodyPr wrap="square" rtlCol="0">
            <a:spAutoFit/>
          </a:bodyPr>
          <a:lstStyle/>
          <a:p>
            <a:r>
              <a:rPr lang="es-ES" sz="2000" dirty="0">
                <a:solidFill>
                  <a:schemeClr val="accent6">
                    <a:lumMod val="75000"/>
                  </a:schemeClr>
                </a:solidFill>
              </a:rPr>
              <a:t> </a:t>
            </a:r>
            <a:r>
              <a:rPr lang="es-ES" sz="2000" dirty="0">
                <a:solidFill>
                  <a:schemeClr val="accent6">
                    <a:lumMod val="75000"/>
                  </a:schemeClr>
                </a:solidFill>
                <a:latin typeface="Comic Sans MS" panose="030F0702030302020204" pitchFamily="66" charset="0"/>
              </a:rPr>
              <a:t>(</a:t>
            </a:r>
            <a:r>
              <a:rPr lang="es-ES" sz="2000" dirty="0" err="1">
                <a:solidFill>
                  <a:schemeClr val="accent6">
                    <a:lumMod val="75000"/>
                  </a:schemeClr>
                </a:solidFill>
                <a:latin typeface="Comic Sans MS" panose="030F0702030302020204" pitchFamily="66" charset="0"/>
              </a:rPr>
              <a:t>ir,ic</a:t>
            </a:r>
            <a:r>
              <a:rPr lang="es-ES" sz="2000" dirty="0">
                <a:solidFill>
                  <a:schemeClr val="accent6">
                    <a:lumMod val="75000"/>
                  </a:schemeClr>
                </a:solidFill>
                <a:latin typeface="Comic Sans MS" panose="030F0702030302020204" pitchFamily="66" charset="0"/>
              </a:rPr>
              <a:t>) = (3,5)</a:t>
            </a:r>
          </a:p>
          <a:p>
            <a:r>
              <a:rPr lang="es-ES" sz="2000" dirty="0">
                <a:solidFill>
                  <a:schemeClr val="accent6">
                    <a:lumMod val="75000"/>
                  </a:schemeClr>
                </a:solidFill>
                <a:latin typeface="Comic Sans MS" panose="030F0702030302020204" pitchFamily="66" charset="0"/>
              </a:rPr>
              <a:t> X(3,5) = </a:t>
            </a:r>
            <a:r>
              <a:rPr lang="es-ES" sz="2000" dirty="0">
                <a:solidFill>
                  <a:schemeClr val="accent6">
                    <a:lumMod val="75000"/>
                  </a:schemeClr>
                </a:solidFill>
                <a:latin typeface="Comic Sans MS" panose="030F0702030302020204" pitchFamily="66" charset="0"/>
                <a:ea typeface="Yu Mincho Light" panose="02020300000000000000" pitchFamily="18" charset="-128"/>
              </a:rPr>
              <a:t>0</a:t>
            </a:r>
            <a:r>
              <a:rPr lang="es-ES" sz="2000" dirty="0">
                <a:solidFill>
                  <a:schemeClr val="accent6">
                    <a:lumMod val="75000"/>
                  </a:schemeClr>
                </a:solidFill>
                <a:latin typeface="Comic Sans MS" panose="030F0702030302020204" pitchFamily="66" charset="0"/>
              </a:rPr>
              <a:t> </a:t>
            </a:r>
          </a:p>
        </p:txBody>
      </p:sp>
      <p:sp>
        <p:nvSpPr>
          <p:cNvPr id="72" name="Abrir corchete 71">
            <a:extLst>
              <a:ext uri="{FF2B5EF4-FFF2-40B4-BE49-F238E27FC236}">
                <a16:creationId xmlns:a16="http://schemas.microsoft.com/office/drawing/2014/main" id="{5B95F272-7ED4-9743-4DED-46EDFE24F1ED}"/>
              </a:ext>
            </a:extLst>
          </p:cNvPr>
          <p:cNvSpPr/>
          <p:nvPr/>
        </p:nvSpPr>
        <p:spPr>
          <a:xfrm>
            <a:off x="7110384" y="4453696"/>
            <a:ext cx="70783" cy="1451750"/>
          </a:xfrm>
          <a:prstGeom prst="leftBracket">
            <a:avLst/>
          </a:prstGeom>
          <a:ln w="254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73" name="Cerrar corchete 72">
            <a:extLst>
              <a:ext uri="{FF2B5EF4-FFF2-40B4-BE49-F238E27FC236}">
                <a16:creationId xmlns:a16="http://schemas.microsoft.com/office/drawing/2014/main" id="{F94F3E2E-746C-0831-EF33-F2E2804CD8B6}"/>
              </a:ext>
            </a:extLst>
          </p:cNvPr>
          <p:cNvSpPr/>
          <p:nvPr/>
        </p:nvSpPr>
        <p:spPr>
          <a:xfrm>
            <a:off x="9273023" y="4453696"/>
            <a:ext cx="70783" cy="1451750"/>
          </a:xfrm>
          <a:prstGeom prst="rightBracket">
            <a:avLst/>
          </a:prstGeom>
          <a:ln w="254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74" name="CuadroTexto 73">
            <a:extLst>
              <a:ext uri="{FF2B5EF4-FFF2-40B4-BE49-F238E27FC236}">
                <a16:creationId xmlns:a16="http://schemas.microsoft.com/office/drawing/2014/main" id="{AC224596-A99D-EDC0-0976-B1F8C2D7594F}"/>
              </a:ext>
            </a:extLst>
          </p:cNvPr>
          <p:cNvSpPr txBox="1"/>
          <p:nvPr/>
        </p:nvSpPr>
        <p:spPr>
          <a:xfrm>
            <a:off x="7008367" y="4431600"/>
            <a:ext cx="2488837" cy="1569660"/>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a:t>
            </a:r>
            <a:r>
              <a:rPr lang="es-ES" sz="2400" dirty="0">
                <a:solidFill>
                  <a:srgbClr val="7030A0"/>
                </a:solidFill>
                <a:latin typeface="Comic Sans MS" panose="030F0702030302020204" pitchFamily="66" charset="0"/>
              </a:rPr>
              <a:t>2   -1   2   3  4            </a:t>
            </a:r>
          </a:p>
          <a:p>
            <a:r>
              <a:rPr lang="es-ES" sz="2400" dirty="0">
                <a:solidFill>
                  <a:srgbClr val="7030A0"/>
                </a:solidFill>
                <a:latin typeface="Comic Sans MS" panose="030F0702030302020204" pitchFamily="66" charset="0"/>
              </a:rPr>
              <a:t> 0    0 -3  -5 -8</a:t>
            </a:r>
          </a:p>
          <a:p>
            <a:r>
              <a:rPr lang="es-ES" sz="2400" dirty="0">
                <a:solidFill>
                  <a:srgbClr val="7030A0"/>
                </a:solidFill>
                <a:latin typeface="Comic Sans MS" panose="030F0702030302020204" pitchFamily="66" charset="0"/>
              </a:rPr>
              <a:t> 0    0  0   0   0    </a:t>
            </a:r>
          </a:p>
          <a:p>
            <a:r>
              <a:rPr lang="es-ES" sz="2400" dirty="0">
                <a:solidFill>
                  <a:srgbClr val="7030A0"/>
                </a:solidFill>
                <a:latin typeface="Comic Sans MS" panose="030F0702030302020204" pitchFamily="66" charset="0"/>
              </a:rPr>
              <a:t> 0    0  0   0   0</a:t>
            </a:r>
          </a:p>
        </p:txBody>
      </p:sp>
      <p:sp>
        <p:nvSpPr>
          <p:cNvPr id="75" name="CuadroTexto 74">
            <a:extLst>
              <a:ext uri="{FF2B5EF4-FFF2-40B4-BE49-F238E27FC236}">
                <a16:creationId xmlns:a16="http://schemas.microsoft.com/office/drawing/2014/main" id="{DB23CAA3-826A-1320-C2EE-C421185185E5}"/>
              </a:ext>
            </a:extLst>
          </p:cNvPr>
          <p:cNvSpPr txBox="1"/>
          <p:nvPr/>
        </p:nvSpPr>
        <p:spPr>
          <a:xfrm>
            <a:off x="9439565" y="4977850"/>
            <a:ext cx="2100255" cy="461665"/>
          </a:xfrm>
          <a:prstGeom prst="rect">
            <a:avLst/>
          </a:prstGeom>
          <a:noFill/>
        </p:spPr>
        <p:txBody>
          <a:bodyPr wrap="none" rtlCol="0">
            <a:spAutoFit/>
          </a:bodyPr>
          <a:lstStyle/>
          <a:p>
            <a:r>
              <a:rPr lang="es-ES" sz="2400" dirty="0">
                <a:solidFill>
                  <a:srgbClr val="0070C0"/>
                </a:solidFill>
              </a:rPr>
              <a:t>=  </a:t>
            </a:r>
            <a:r>
              <a:rPr lang="es-ES" sz="2400" dirty="0">
                <a:solidFill>
                  <a:srgbClr val="7030A0"/>
                </a:solidFill>
                <a:latin typeface="Comic Sans MS" panose="030F0702030302020204" pitchFamily="66" charset="0"/>
              </a:rPr>
              <a:t>X</a:t>
            </a:r>
            <a:r>
              <a:rPr lang="es-ES" sz="2400" dirty="0">
                <a:solidFill>
                  <a:srgbClr val="0070C0"/>
                </a:solidFill>
                <a:latin typeface="Comic Sans MS" panose="030F0702030302020204" pitchFamily="66" charset="0"/>
              </a:rPr>
              <a:t>,  in  </a:t>
            </a:r>
            <a:r>
              <a:rPr lang="es-ES" sz="2400" dirty="0" err="1">
                <a:solidFill>
                  <a:srgbClr val="7030A0"/>
                </a:solidFill>
                <a:latin typeface="Comic Sans MS" panose="030F0702030302020204" pitchFamily="66" charset="0"/>
              </a:rPr>
              <a:t>r.e.f</a:t>
            </a:r>
            <a:r>
              <a:rPr lang="es-ES" sz="2400" dirty="0">
                <a:solidFill>
                  <a:srgbClr val="7030A0"/>
                </a:solidFill>
                <a:latin typeface="Comic Sans MS" panose="030F0702030302020204" pitchFamily="66" charset="0"/>
              </a:rPr>
              <a:t>.</a:t>
            </a:r>
          </a:p>
        </p:txBody>
      </p:sp>
      <p:sp>
        <p:nvSpPr>
          <p:cNvPr id="76" name="CuadroTexto 75">
            <a:extLst>
              <a:ext uri="{FF2B5EF4-FFF2-40B4-BE49-F238E27FC236}">
                <a16:creationId xmlns:a16="http://schemas.microsoft.com/office/drawing/2014/main" id="{879E4AE8-A3BA-7754-E0FA-1E8FFFA8952A}"/>
              </a:ext>
            </a:extLst>
          </p:cNvPr>
          <p:cNvSpPr txBox="1"/>
          <p:nvPr/>
        </p:nvSpPr>
        <p:spPr>
          <a:xfrm>
            <a:off x="7112629" y="6074561"/>
            <a:ext cx="2201358" cy="707886"/>
          </a:xfrm>
          <a:prstGeom prst="rect">
            <a:avLst/>
          </a:prstGeom>
          <a:noFill/>
          <a:ln>
            <a:solidFill>
              <a:schemeClr val="accent6">
                <a:lumMod val="75000"/>
              </a:schemeClr>
            </a:solidFill>
          </a:ln>
        </p:spPr>
        <p:txBody>
          <a:bodyPr wrap="square" rtlCol="0">
            <a:spAutoFit/>
          </a:bodyPr>
          <a:lstStyle/>
          <a:p>
            <a:r>
              <a:rPr lang="es-ES" sz="2000" dirty="0">
                <a:solidFill>
                  <a:schemeClr val="accent6">
                    <a:lumMod val="75000"/>
                  </a:schemeClr>
                </a:solidFill>
              </a:rPr>
              <a:t> </a:t>
            </a:r>
            <a:r>
              <a:rPr lang="es-ES" sz="2000" dirty="0">
                <a:solidFill>
                  <a:schemeClr val="accent6">
                    <a:lumMod val="75000"/>
                  </a:schemeClr>
                </a:solidFill>
                <a:latin typeface="Comic Sans MS" panose="030F0702030302020204" pitchFamily="66" charset="0"/>
              </a:rPr>
              <a:t>(</a:t>
            </a:r>
            <a:r>
              <a:rPr lang="es-ES" sz="2000" dirty="0" err="1">
                <a:solidFill>
                  <a:schemeClr val="accent6">
                    <a:lumMod val="75000"/>
                  </a:schemeClr>
                </a:solidFill>
                <a:latin typeface="Comic Sans MS" panose="030F0702030302020204" pitchFamily="66" charset="0"/>
              </a:rPr>
              <a:t>ir,ic</a:t>
            </a:r>
            <a:r>
              <a:rPr lang="es-ES" sz="2000" dirty="0">
                <a:solidFill>
                  <a:schemeClr val="accent6">
                    <a:lumMod val="75000"/>
                  </a:schemeClr>
                </a:solidFill>
                <a:latin typeface="Comic Sans MS" panose="030F0702030302020204" pitchFamily="66" charset="0"/>
              </a:rPr>
              <a:t>) = (3,6)</a:t>
            </a:r>
          </a:p>
          <a:p>
            <a:r>
              <a:rPr lang="es-ES" sz="2000" dirty="0">
                <a:solidFill>
                  <a:schemeClr val="accent6">
                    <a:lumMod val="75000"/>
                  </a:schemeClr>
                </a:solidFill>
                <a:latin typeface="Comic Sans MS" panose="030F0702030302020204" pitchFamily="66" charset="0"/>
              </a:rPr>
              <a:t>  </a:t>
            </a:r>
          </a:p>
        </p:txBody>
      </p:sp>
      <p:sp>
        <p:nvSpPr>
          <p:cNvPr id="2" name="CuadroTexto 1">
            <a:extLst>
              <a:ext uri="{FF2B5EF4-FFF2-40B4-BE49-F238E27FC236}">
                <a16:creationId xmlns:a16="http://schemas.microsoft.com/office/drawing/2014/main" id="{809D65C1-1139-1098-1DD9-034B1CB2A648}"/>
              </a:ext>
            </a:extLst>
          </p:cNvPr>
          <p:cNvSpPr txBox="1"/>
          <p:nvPr/>
        </p:nvSpPr>
        <p:spPr>
          <a:xfrm>
            <a:off x="7152106" y="6074561"/>
            <a:ext cx="2201358" cy="707886"/>
          </a:xfrm>
          <a:prstGeom prst="rect">
            <a:avLst/>
          </a:prstGeom>
          <a:noFill/>
          <a:ln>
            <a:noFill/>
          </a:ln>
        </p:spPr>
        <p:txBody>
          <a:bodyPr wrap="square" rtlCol="0">
            <a:spAutoFit/>
          </a:bodyPr>
          <a:lstStyle/>
          <a:p>
            <a:r>
              <a:rPr lang="es-ES" sz="2000" dirty="0">
                <a:solidFill>
                  <a:schemeClr val="accent6">
                    <a:lumMod val="75000"/>
                  </a:schemeClr>
                </a:solidFill>
              </a:rPr>
              <a:t> </a:t>
            </a:r>
            <a:endParaRPr lang="es-ES" sz="2000" dirty="0">
              <a:solidFill>
                <a:schemeClr val="accent6">
                  <a:lumMod val="75000"/>
                </a:schemeClr>
              </a:solidFill>
              <a:latin typeface="Comic Sans MS" panose="030F0702030302020204" pitchFamily="66" charset="0"/>
            </a:endParaRPr>
          </a:p>
          <a:p>
            <a:r>
              <a:rPr lang="es-ES" sz="2000" dirty="0">
                <a:solidFill>
                  <a:schemeClr val="accent6">
                    <a:lumMod val="75000"/>
                  </a:schemeClr>
                </a:solidFill>
                <a:latin typeface="Comic Sans MS" panose="030F0702030302020204" pitchFamily="66" charset="0"/>
              </a:rPr>
              <a:t> </a:t>
            </a:r>
            <a:r>
              <a:rPr lang="es-ES" sz="2000" dirty="0" err="1">
                <a:solidFill>
                  <a:schemeClr val="accent6">
                    <a:lumMod val="75000"/>
                  </a:schemeClr>
                </a:solidFill>
                <a:latin typeface="Comic Sans MS" panose="030F0702030302020204" pitchFamily="66" charset="0"/>
              </a:rPr>
              <a:t>ic</a:t>
            </a:r>
            <a:r>
              <a:rPr lang="es-ES" sz="2000" dirty="0">
                <a:solidFill>
                  <a:schemeClr val="accent6">
                    <a:lumMod val="75000"/>
                  </a:schemeClr>
                </a:solidFill>
                <a:latin typeface="Comic Sans MS" panose="030F0702030302020204" pitchFamily="66" charset="0"/>
              </a:rPr>
              <a:t> = </a:t>
            </a:r>
            <a:r>
              <a:rPr lang="es-ES" sz="2000" dirty="0">
                <a:solidFill>
                  <a:schemeClr val="accent6">
                    <a:lumMod val="75000"/>
                  </a:schemeClr>
                </a:solidFill>
                <a:latin typeface="Comic Sans MS" panose="030F0702030302020204" pitchFamily="66" charset="0"/>
                <a:ea typeface="Yu Mincho Light" panose="02020300000000000000" pitchFamily="18" charset="-128"/>
              </a:rPr>
              <a:t>6 &gt; 5    </a:t>
            </a:r>
            <a:r>
              <a:rPr lang="es-ES" sz="2000" dirty="0">
                <a:solidFill>
                  <a:srgbClr val="FFC000"/>
                </a:solidFill>
                <a:latin typeface="Comic Sans MS" panose="030F0702030302020204" pitchFamily="66" charset="0"/>
                <a:ea typeface="Yu Mincho Light" panose="02020300000000000000" pitchFamily="18" charset="-128"/>
              </a:rPr>
              <a:t> </a:t>
            </a:r>
            <a:r>
              <a:rPr lang="es-ES" sz="2000" dirty="0" err="1">
                <a:solidFill>
                  <a:srgbClr val="FFC000"/>
                </a:solidFill>
                <a:latin typeface="Comic Sans MS" panose="030F0702030302020204" pitchFamily="66" charset="0"/>
                <a:ea typeface="Yu Mincho Light" panose="02020300000000000000" pitchFamily="18" charset="-128"/>
              </a:rPr>
              <a:t>End</a:t>
            </a:r>
            <a:r>
              <a:rPr lang="es-ES" sz="2000" dirty="0">
                <a:solidFill>
                  <a:schemeClr val="accent6">
                    <a:lumMod val="75000"/>
                  </a:schemeClr>
                </a:solidFill>
                <a:latin typeface="Comic Sans MS" panose="030F0702030302020204" pitchFamily="66" charset="0"/>
              </a:rPr>
              <a:t> </a:t>
            </a:r>
          </a:p>
        </p:txBody>
      </p:sp>
      <p:cxnSp>
        <p:nvCxnSpPr>
          <p:cNvPr id="4" name="Conector recto de flecha 3">
            <a:extLst>
              <a:ext uri="{FF2B5EF4-FFF2-40B4-BE49-F238E27FC236}">
                <a16:creationId xmlns:a16="http://schemas.microsoft.com/office/drawing/2014/main" id="{7F1CE765-A46F-2F45-6BAE-B5720CAF9591}"/>
              </a:ext>
            </a:extLst>
          </p:cNvPr>
          <p:cNvCxnSpPr/>
          <p:nvPr/>
        </p:nvCxnSpPr>
        <p:spPr>
          <a:xfrm>
            <a:off x="8439870" y="6597446"/>
            <a:ext cx="222349" cy="0"/>
          </a:xfrm>
          <a:prstGeom prst="straightConnector1">
            <a:avLst/>
          </a:prstGeom>
          <a:ln>
            <a:solidFill>
              <a:schemeClr val="accent6">
                <a:lumMod val="75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50" name="Título 1">
            <a:extLst>
              <a:ext uri="{FF2B5EF4-FFF2-40B4-BE49-F238E27FC236}">
                <a16:creationId xmlns:a16="http://schemas.microsoft.com/office/drawing/2014/main" id="{575572ED-320F-889C-E632-AF5F8E8304BF}"/>
              </a:ext>
            </a:extLst>
          </p:cNvPr>
          <p:cNvSpPr>
            <a:spLocks noGrp="1"/>
          </p:cNvSpPr>
          <p:nvPr>
            <p:ph type="title"/>
          </p:nvPr>
        </p:nvSpPr>
        <p:spPr>
          <a:xfrm>
            <a:off x="57600" y="36000"/>
            <a:ext cx="12099636" cy="793719"/>
          </a:xfrm>
          <a:pattFill prst="weave">
            <a:fgClr>
              <a:schemeClr val="accent1"/>
            </a:fgClr>
            <a:bgClr>
              <a:schemeClr val="bg1"/>
            </a:bgClr>
          </a:pattFill>
        </p:spPr>
        <p:txBody>
          <a:bodyPr>
            <a:normAutofit/>
          </a:bodyPr>
          <a:lstStyle/>
          <a:p>
            <a:pPr algn="ctr"/>
            <a:r>
              <a:rPr lang="es-ES" dirty="0">
                <a:solidFill>
                  <a:srgbClr val="7030A0"/>
                </a:solidFill>
              </a:rPr>
              <a:t>… </a:t>
            </a:r>
            <a:r>
              <a:rPr lang="es-ES" dirty="0" err="1">
                <a:solidFill>
                  <a:srgbClr val="7030A0"/>
                </a:solidFill>
              </a:rPr>
              <a:t>an</a:t>
            </a:r>
            <a:r>
              <a:rPr lang="es-ES" dirty="0">
                <a:solidFill>
                  <a:srgbClr val="7030A0"/>
                </a:solidFill>
              </a:rPr>
              <a:t> </a:t>
            </a:r>
            <a:r>
              <a:rPr lang="es-ES" dirty="0" err="1">
                <a:solidFill>
                  <a:srgbClr val="7030A0"/>
                </a:solidFill>
              </a:rPr>
              <a:t>algorithm</a:t>
            </a:r>
            <a:r>
              <a:rPr lang="es-ES" dirty="0">
                <a:solidFill>
                  <a:srgbClr val="7030A0"/>
                </a:solidFill>
              </a:rPr>
              <a:t> </a:t>
            </a:r>
            <a:r>
              <a:rPr lang="es-ES" dirty="0" err="1">
                <a:solidFill>
                  <a:srgbClr val="7030A0"/>
                </a:solidFill>
              </a:rPr>
              <a:t>for</a:t>
            </a:r>
            <a:r>
              <a:rPr lang="es-ES" dirty="0">
                <a:solidFill>
                  <a:srgbClr val="7030A0"/>
                </a:solidFill>
              </a:rPr>
              <a:t> </a:t>
            </a:r>
            <a:r>
              <a:rPr lang="es-ES" dirty="0" err="1">
                <a:solidFill>
                  <a:srgbClr val="7030A0"/>
                </a:solidFill>
              </a:rPr>
              <a:t>Gaussian</a:t>
            </a:r>
            <a:r>
              <a:rPr lang="es-ES" dirty="0">
                <a:solidFill>
                  <a:srgbClr val="7030A0"/>
                </a:solidFill>
              </a:rPr>
              <a:t> </a:t>
            </a:r>
            <a:r>
              <a:rPr lang="es-ES" dirty="0" err="1">
                <a:solidFill>
                  <a:srgbClr val="7030A0"/>
                </a:solidFill>
              </a:rPr>
              <a:t>elimination</a:t>
            </a:r>
            <a:endParaRPr lang="es-ES" i="1" dirty="0">
              <a:solidFill>
                <a:srgbClr val="7030A0"/>
              </a:solidFill>
            </a:endParaRPr>
          </a:p>
        </p:txBody>
      </p:sp>
    </p:spTree>
    <p:extLst>
      <p:ext uri="{BB962C8B-B14F-4D97-AF65-F5344CB8AC3E}">
        <p14:creationId xmlns:p14="http://schemas.microsoft.com/office/powerpoint/2010/main" val="31477353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724822-1009-E8C7-F69F-7165007B2A1F}"/>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8576A5ED-390C-368D-079C-56A0ADF6F589}"/>
              </a:ext>
            </a:extLst>
          </p:cNvPr>
          <p:cNvSpPr txBox="1"/>
          <p:nvPr/>
        </p:nvSpPr>
        <p:spPr>
          <a:xfrm>
            <a:off x="1057784" y="1086461"/>
            <a:ext cx="10334634" cy="938719"/>
          </a:xfrm>
          <a:prstGeom prst="rect">
            <a:avLst/>
          </a:prstGeom>
          <a:noFill/>
          <a:ln>
            <a:solidFill>
              <a:srgbClr val="FF0000"/>
            </a:solidFill>
          </a:ln>
        </p:spPr>
        <p:txBody>
          <a:bodyPr wrap="square" rtlCol="0">
            <a:spAutoFit/>
          </a:bodyPr>
          <a:lstStyle/>
          <a:p>
            <a:pPr lvl="0">
              <a:defRPr/>
            </a:pPr>
            <a:r>
              <a:rPr lang="es-ES" sz="2800" dirty="0">
                <a:solidFill>
                  <a:srgbClr val="7030A0"/>
                </a:solidFill>
                <a:latin typeface="Yu Mincho Light" panose="020B0400000000000000" pitchFamily="18" charset="-128"/>
                <a:ea typeface="Yu Mincho Light" panose="020B0400000000000000" pitchFamily="18" charset="-128"/>
              </a:rPr>
              <a:t> </a:t>
            </a:r>
            <a:r>
              <a:rPr lang="es-ES" sz="2700" dirty="0">
                <a:solidFill>
                  <a:srgbClr val="0070C0"/>
                </a:solidFill>
                <a:latin typeface="Comic Sans MS" panose="030F0702030302020204" pitchFamily="66" charset="0"/>
                <a:ea typeface="Yu Mincho Light" panose="020B0400000000000000" pitchFamily="18" charset="-128"/>
              </a:rPr>
              <a:t>L</a:t>
            </a:r>
            <a:r>
              <a:rPr kumimoji="0" lang="es-ES" sz="2700" b="0" i="0" u="none" strike="noStrike" kern="1200" cap="none" spc="0" normalizeH="0" baseline="0" noProof="0" dirty="0">
                <a:ln>
                  <a:noFill/>
                </a:ln>
                <a:solidFill>
                  <a:srgbClr val="0070C0"/>
                </a:solidFill>
                <a:effectLst/>
                <a:uLnTx/>
                <a:uFillTx/>
                <a:latin typeface="Comic Sans MS" panose="030F0702030302020204" pitchFamily="66" charset="0"/>
                <a:ea typeface="Yu Mincho Light" panose="020B0400000000000000" pitchFamily="18" charset="-128"/>
                <a:cs typeface="+mn-cs"/>
              </a:rPr>
              <a:t>et </a:t>
            </a:r>
            <a:r>
              <a:rPr kumimoji="0" lang="es-ES" sz="2700" b="0" i="0" u="none" strike="noStrike" kern="1200" cap="none" spc="0" normalizeH="0" baseline="0" noProof="0" dirty="0" err="1">
                <a:ln>
                  <a:noFill/>
                </a:ln>
                <a:solidFill>
                  <a:srgbClr val="0070C0"/>
                </a:solidFill>
                <a:effectLst/>
                <a:uLnTx/>
                <a:uFillTx/>
                <a:latin typeface="Comic Sans MS" panose="030F0702030302020204" pitchFamily="66" charset="0"/>
                <a:ea typeface="Yu Mincho Light" panose="020B0400000000000000" pitchFamily="18" charset="-128"/>
                <a:cs typeface="+mn-cs"/>
              </a:rPr>
              <a:t>now</a:t>
            </a:r>
            <a:r>
              <a:rPr kumimoji="0" lang="es-ES" sz="2700" b="0" i="0" u="none" strike="noStrike" kern="1200" cap="none" spc="0" normalizeH="0" baseline="0" noProof="0" dirty="0">
                <a:ln>
                  <a:noFill/>
                </a:ln>
                <a:solidFill>
                  <a:srgbClr val="0070C0"/>
                </a:solidFill>
                <a:effectLst/>
                <a:uLnTx/>
                <a:uFillTx/>
                <a:latin typeface="Comic Sans MS" panose="030F0702030302020204" pitchFamily="66" charset="0"/>
                <a:ea typeface="Yu Mincho Light" panose="020B0400000000000000" pitchFamily="18" charset="-128"/>
                <a:cs typeface="+mn-cs"/>
              </a:rPr>
              <a:t> </a:t>
            </a:r>
            <a:r>
              <a:rPr kumimoji="0" lang="es-ES" sz="2700" b="0" i="0" u="none" strike="noStrike" kern="1200" cap="none" spc="0" normalizeH="0" baseline="0" dirty="0">
                <a:ln>
                  <a:noFill/>
                </a:ln>
                <a:solidFill>
                  <a:srgbClr val="7030A0"/>
                </a:solidFill>
                <a:effectLst/>
                <a:uLnTx/>
                <a:uFillTx/>
                <a:latin typeface="Comic Sans MS" panose="030F0702030302020204" pitchFamily="66" charset="0"/>
                <a:ea typeface="Yu Mincho Light" panose="020B0400000000000000" pitchFamily="18" charset="-128"/>
                <a:cs typeface="+mn-cs"/>
              </a:rPr>
              <a:t>X</a:t>
            </a:r>
            <a:r>
              <a:rPr lang="es-ES" sz="2700" dirty="0">
                <a:solidFill>
                  <a:srgbClr val="7030A0"/>
                </a:solidFill>
                <a:latin typeface="Comic Sans MS" panose="030F0702030302020204" pitchFamily="66" charset="0"/>
                <a:ea typeface="Yu Gothic UI" panose="020B0500000000000000" pitchFamily="34" charset="-128"/>
              </a:rPr>
              <a:t> ∈</a:t>
            </a:r>
            <a:r>
              <a:rPr lang="es-ES" sz="2700" dirty="0">
                <a:solidFill>
                  <a:srgbClr val="7030A0"/>
                </a:solidFill>
                <a:latin typeface="Yu Gothic UI" panose="020B0500000000000000" pitchFamily="34" charset="-128"/>
                <a:ea typeface="Yu Gothic UI" panose="020B0500000000000000" pitchFamily="34" charset="-128"/>
              </a:rPr>
              <a:t> </a:t>
            </a:r>
            <a:r>
              <a:rPr lang="es-ES" sz="2700" dirty="0">
                <a:solidFill>
                  <a:srgbClr val="7030A0"/>
                </a:solidFill>
                <a:latin typeface="Comic Sans MS" panose="030F0702030302020204" pitchFamily="66" charset="0"/>
              </a:rPr>
              <a:t>M</a:t>
            </a:r>
            <a:r>
              <a:rPr lang="es-ES" sz="2700" baseline="-25000" dirty="0">
                <a:solidFill>
                  <a:srgbClr val="7030A0"/>
                </a:solidFill>
                <a:latin typeface="Comic Sans MS" panose="030F0702030302020204" pitchFamily="66" charset="0"/>
              </a:rPr>
              <a:t>K</a:t>
            </a:r>
            <a:r>
              <a:rPr lang="es-ES" sz="2700" dirty="0">
                <a:solidFill>
                  <a:srgbClr val="7030A0"/>
                </a:solidFill>
                <a:latin typeface="Comic Sans MS" panose="030F0702030302020204" pitchFamily="66" charset="0"/>
              </a:rPr>
              <a:t>(m x n)</a:t>
            </a:r>
            <a:r>
              <a:rPr lang="es-ES" sz="2700" noProof="0" dirty="0">
                <a:solidFill>
                  <a:srgbClr val="7030A0"/>
                </a:solidFill>
                <a:latin typeface="Comic Sans MS" panose="030F0702030302020204" pitchFamily="66" charset="0"/>
                <a:ea typeface="Yu Mincho Light" panose="020B0400000000000000" pitchFamily="18" charset="-128"/>
              </a:rPr>
              <a:t>  </a:t>
            </a:r>
            <a:r>
              <a:rPr lang="es-ES" sz="2700" noProof="0" dirty="0">
                <a:solidFill>
                  <a:srgbClr val="0070C0"/>
                </a:solidFill>
                <a:latin typeface="Comic Sans MS" panose="030F0702030302020204" pitchFamily="66" charset="0"/>
                <a:ea typeface="Yu Mincho Light" panose="020B0400000000000000" pitchFamily="18" charset="-128"/>
              </a:rPr>
              <a:t>be</a:t>
            </a:r>
            <a:r>
              <a:rPr lang="es-ES" sz="2700" dirty="0">
                <a:solidFill>
                  <a:srgbClr val="0070C0"/>
                </a:solidFill>
                <a:latin typeface="Comic Sans MS" panose="030F0702030302020204" pitchFamily="66" charset="0"/>
                <a:ea typeface="Yu Mincho Light" panose="020B0400000000000000" pitchFamily="18" charset="-128"/>
              </a:rPr>
              <a:t> </a:t>
            </a:r>
            <a:r>
              <a:rPr lang="es-ES" sz="2700" noProof="0" dirty="0">
                <a:solidFill>
                  <a:srgbClr val="0070C0"/>
                </a:solidFill>
                <a:latin typeface="Comic Sans MS" panose="030F0702030302020204" pitchFamily="66" charset="0"/>
                <a:ea typeface="Yu Mincho Light" panose="020B0400000000000000" pitchFamily="18" charset="-128"/>
              </a:rPr>
              <a:t>a </a:t>
            </a:r>
            <a:r>
              <a:rPr lang="es-ES" sz="2700" noProof="0" dirty="0" err="1">
                <a:solidFill>
                  <a:srgbClr val="0070C0"/>
                </a:solidFill>
                <a:latin typeface="Comic Sans MS" panose="030F0702030302020204" pitchFamily="66" charset="0"/>
                <a:ea typeface="Yu Mincho Light" panose="020B0400000000000000" pitchFamily="18" charset="-128"/>
              </a:rPr>
              <a:t>matrix</a:t>
            </a:r>
            <a:r>
              <a:rPr lang="es-ES" sz="2700" noProof="0" dirty="0">
                <a:solidFill>
                  <a:srgbClr val="0070C0"/>
                </a:solidFill>
                <a:latin typeface="Comic Sans MS" panose="030F0702030302020204" pitchFamily="66" charset="0"/>
                <a:ea typeface="Yu Mincho Light" panose="020B0400000000000000" pitchFamily="18" charset="-128"/>
              </a:rPr>
              <a:t> in </a:t>
            </a:r>
            <a:r>
              <a:rPr lang="es-ES" sz="2700" i="1" dirty="0">
                <a:solidFill>
                  <a:srgbClr val="0070C0"/>
                </a:solidFill>
                <a:latin typeface="Comic Sans MS" panose="030F0702030302020204" pitchFamily="66" charset="0"/>
                <a:ea typeface="Yu Mincho Light" panose="020B0400000000000000" pitchFamily="18" charset="-128"/>
              </a:rPr>
              <a:t>r</a:t>
            </a:r>
            <a:r>
              <a:rPr lang="es-ES" sz="2700" i="1" noProof="0" dirty="0">
                <a:solidFill>
                  <a:srgbClr val="0070C0"/>
                </a:solidFill>
                <a:latin typeface="Comic Sans MS" panose="030F0702030302020204" pitchFamily="66" charset="0"/>
                <a:ea typeface="Yu Mincho Light" panose="020B0400000000000000" pitchFamily="18" charset="-128"/>
              </a:rPr>
              <a:t>.</a:t>
            </a:r>
            <a:r>
              <a:rPr lang="es-ES" sz="2700" i="1" noProof="0" dirty="0" err="1">
                <a:solidFill>
                  <a:srgbClr val="0070C0"/>
                </a:solidFill>
                <a:latin typeface="Comic Sans MS" panose="030F0702030302020204" pitchFamily="66" charset="0"/>
                <a:ea typeface="Yu Mincho Light" panose="020B0400000000000000" pitchFamily="18" charset="-128"/>
              </a:rPr>
              <a:t>e.f</a:t>
            </a:r>
            <a:r>
              <a:rPr lang="es-ES" sz="2700" i="1" noProof="0" dirty="0">
                <a:solidFill>
                  <a:srgbClr val="0070C0"/>
                </a:solidFill>
                <a:latin typeface="Comic Sans MS" panose="030F0702030302020204" pitchFamily="66" charset="0"/>
                <a:ea typeface="Yu Mincho Light" panose="020B0400000000000000" pitchFamily="18" charset="-128"/>
              </a:rPr>
              <a:t>.</a:t>
            </a:r>
            <a:r>
              <a:rPr lang="es-ES" sz="2700" noProof="0" dirty="0">
                <a:solidFill>
                  <a:srgbClr val="0070C0"/>
                </a:solidFill>
                <a:latin typeface="Comic Sans MS" panose="030F0702030302020204" pitchFamily="66" charset="0"/>
                <a:ea typeface="Yu Mincho Light" panose="020B0400000000000000" pitchFamily="18" charset="-128"/>
              </a:rPr>
              <a:t> on</a:t>
            </a:r>
            <a:r>
              <a:rPr lang="es-ES" sz="2700" dirty="0">
                <a:solidFill>
                  <a:srgbClr val="0070C0"/>
                </a:solidFill>
                <a:latin typeface="Comic Sans MS" panose="030F0702030302020204" pitchFamily="66" charset="0"/>
                <a:ea typeface="Yu Mincho Light" panose="020B0400000000000000" pitchFamily="18" charset="-128"/>
              </a:rPr>
              <a:t> </a:t>
            </a:r>
            <a:r>
              <a:rPr lang="es-ES" sz="2700" dirty="0" err="1">
                <a:solidFill>
                  <a:srgbClr val="0070C0"/>
                </a:solidFill>
                <a:latin typeface="Comic Sans MS" panose="030F0702030302020204" pitchFamily="66" charset="0"/>
                <a:ea typeface="Yu Mincho Light" panose="020B0400000000000000" pitchFamily="18" charset="-128"/>
              </a:rPr>
              <a:t>which</a:t>
            </a:r>
            <a:r>
              <a:rPr lang="es-ES" sz="2700" dirty="0">
                <a:solidFill>
                  <a:srgbClr val="0070C0"/>
                </a:solidFill>
                <a:latin typeface="Comic Sans MS" panose="030F0702030302020204" pitchFamily="66" charset="0"/>
                <a:ea typeface="Yu Mincho Light" panose="020B0400000000000000" pitchFamily="18" charset="-128"/>
              </a:rPr>
              <a:t> </a:t>
            </a:r>
            <a:r>
              <a:rPr lang="es-ES" sz="2700" dirty="0" err="1">
                <a:solidFill>
                  <a:srgbClr val="0070C0"/>
                </a:solidFill>
                <a:latin typeface="Comic Sans MS" panose="030F0702030302020204" pitchFamily="66" charset="0"/>
                <a:ea typeface="Yu Mincho Light" panose="020B0400000000000000" pitchFamily="18" charset="-128"/>
              </a:rPr>
              <a:t>we</a:t>
            </a:r>
            <a:r>
              <a:rPr lang="es-ES" sz="2700" dirty="0">
                <a:solidFill>
                  <a:srgbClr val="0070C0"/>
                </a:solidFill>
                <a:latin typeface="Comic Sans MS" panose="030F0702030302020204" pitchFamily="66" charset="0"/>
                <a:ea typeface="Yu Mincho Light" panose="020B0400000000000000" pitchFamily="18" charset="-128"/>
              </a:rPr>
              <a:t> </a:t>
            </a:r>
            <a:r>
              <a:rPr lang="es-ES" sz="2700" dirty="0" err="1">
                <a:solidFill>
                  <a:srgbClr val="0070C0"/>
                </a:solidFill>
                <a:latin typeface="Comic Sans MS" panose="030F0702030302020204" pitchFamily="66" charset="0"/>
                <a:ea typeface="Yu Mincho Light" panose="020B0400000000000000" pitchFamily="18" charset="-128"/>
              </a:rPr>
              <a:t>want</a:t>
            </a:r>
            <a:r>
              <a:rPr lang="es-ES" sz="2700" noProof="0" dirty="0">
                <a:solidFill>
                  <a:srgbClr val="0070C0"/>
                </a:solidFill>
                <a:latin typeface="Comic Sans MS" panose="030F0702030302020204" pitchFamily="66" charset="0"/>
                <a:ea typeface="Yu Mincho Light" panose="020B0400000000000000" pitchFamily="18" charset="-128"/>
              </a:rPr>
              <a:t>  </a:t>
            </a:r>
          </a:p>
          <a:p>
            <a:pPr lvl="0">
              <a:defRPr/>
            </a:pPr>
            <a:r>
              <a:rPr lang="es-ES" sz="2700" dirty="0">
                <a:solidFill>
                  <a:srgbClr val="0070C0"/>
                </a:solidFill>
                <a:latin typeface="Comic Sans MS" panose="030F0702030302020204" pitchFamily="66" charset="0"/>
                <a:ea typeface="Yu Mincho Light" panose="020B0400000000000000" pitchFamily="18" charset="-128"/>
              </a:rPr>
              <a:t> to </a:t>
            </a:r>
            <a:r>
              <a:rPr lang="es-ES" sz="2700" dirty="0" err="1">
                <a:solidFill>
                  <a:srgbClr val="0070C0"/>
                </a:solidFill>
                <a:latin typeface="Comic Sans MS" panose="030F0702030302020204" pitchFamily="66" charset="0"/>
                <a:ea typeface="Yu Mincho Light" panose="020B0400000000000000" pitchFamily="18" charset="-128"/>
              </a:rPr>
              <a:t>perform</a:t>
            </a:r>
            <a:r>
              <a:rPr lang="es-ES" sz="2700" dirty="0">
                <a:solidFill>
                  <a:srgbClr val="0070C0"/>
                </a:solidFill>
                <a:latin typeface="Comic Sans MS" panose="030F0702030302020204" pitchFamily="66" charset="0"/>
                <a:ea typeface="Yu Mincho Light" panose="020B0400000000000000" pitchFamily="18" charset="-128"/>
              </a:rPr>
              <a:t> </a:t>
            </a:r>
            <a:r>
              <a:rPr lang="es-ES" sz="2700" noProof="0" dirty="0" err="1">
                <a:solidFill>
                  <a:srgbClr val="0070C0"/>
                </a:solidFill>
                <a:latin typeface="Comic Sans MS" panose="030F0702030302020204" pitchFamily="66" charset="0"/>
                <a:ea typeface="Yu Mincho Light" panose="020B0400000000000000" pitchFamily="18" charset="-128"/>
              </a:rPr>
              <a:t>successive</a:t>
            </a:r>
            <a:r>
              <a:rPr lang="es-ES" sz="2700" noProof="0" dirty="0">
                <a:solidFill>
                  <a:srgbClr val="0070C0"/>
                </a:solidFill>
                <a:latin typeface="Comic Sans MS" panose="030F0702030302020204" pitchFamily="66" charset="0"/>
                <a:ea typeface="Yu Mincho Light" panose="020B0400000000000000" pitchFamily="18" charset="-128"/>
              </a:rPr>
              <a:t> </a:t>
            </a:r>
            <a:r>
              <a:rPr lang="es-ES" sz="2700" dirty="0">
                <a:solidFill>
                  <a:srgbClr val="0070C0"/>
                </a:solidFill>
                <a:latin typeface="Comic Sans MS" panose="030F0702030302020204" pitchFamily="66" charset="0"/>
                <a:ea typeface="Yu Mincho Light" panose="020B0400000000000000" pitchFamily="18" charset="-128"/>
              </a:rPr>
              <a:t>e</a:t>
            </a:r>
            <a:r>
              <a:rPr lang="es-ES" sz="2700" noProof="0" dirty="0">
                <a:solidFill>
                  <a:srgbClr val="0070C0"/>
                </a:solidFill>
                <a:latin typeface="Comic Sans MS" panose="030F0702030302020204" pitchFamily="66" charset="0"/>
                <a:ea typeface="Yu Mincho Light" panose="020B0400000000000000" pitchFamily="18" charset="-128"/>
              </a:rPr>
              <a:t>.</a:t>
            </a:r>
            <a:r>
              <a:rPr lang="es-ES" sz="2700" dirty="0">
                <a:solidFill>
                  <a:srgbClr val="0070C0"/>
                </a:solidFill>
                <a:latin typeface="Comic Sans MS" panose="030F0702030302020204" pitchFamily="66" charset="0"/>
                <a:ea typeface="Yu Mincho Light" panose="020B0400000000000000" pitchFamily="18" charset="-128"/>
              </a:rPr>
              <a:t>r</a:t>
            </a:r>
            <a:r>
              <a:rPr lang="es-ES" sz="2700" noProof="0" dirty="0">
                <a:solidFill>
                  <a:srgbClr val="0070C0"/>
                </a:solidFill>
                <a:latin typeface="Comic Sans MS" panose="030F0702030302020204" pitchFamily="66" charset="0"/>
                <a:ea typeface="Yu Mincho Light" panose="020B0400000000000000" pitchFamily="18" charset="-128"/>
              </a:rPr>
              <a:t>.</a:t>
            </a:r>
            <a:r>
              <a:rPr lang="es-ES" sz="2700" dirty="0">
                <a:solidFill>
                  <a:srgbClr val="0070C0"/>
                </a:solidFill>
                <a:latin typeface="Comic Sans MS" panose="030F0702030302020204" pitchFamily="66" charset="0"/>
                <a:ea typeface="Yu Mincho Light" panose="020B0400000000000000" pitchFamily="18" charset="-128"/>
              </a:rPr>
              <a:t>o</a:t>
            </a:r>
            <a:r>
              <a:rPr lang="es-ES" sz="2700" noProof="0" dirty="0">
                <a:solidFill>
                  <a:srgbClr val="0070C0"/>
                </a:solidFill>
                <a:latin typeface="Comic Sans MS" panose="030F0702030302020204" pitchFamily="66" charset="0"/>
                <a:ea typeface="Yu Mincho Light" panose="020B0400000000000000" pitchFamily="18" charset="-128"/>
              </a:rPr>
              <a:t>.’s </a:t>
            </a:r>
            <a:r>
              <a:rPr lang="es-ES" sz="2700" dirty="0" err="1">
                <a:solidFill>
                  <a:srgbClr val="0070C0"/>
                </a:solidFill>
                <a:latin typeface="Comic Sans MS" panose="030F0702030302020204" pitchFamily="66" charset="0"/>
                <a:ea typeface="Yu Mincho Light" panose="020B0400000000000000" pitchFamily="18" charset="-128"/>
              </a:rPr>
              <a:t>until</a:t>
            </a:r>
            <a:r>
              <a:rPr lang="es-ES" sz="2700" dirty="0">
                <a:solidFill>
                  <a:srgbClr val="0070C0"/>
                </a:solidFill>
                <a:latin typeface="Comic Sans MS" panose="030F0702030302020204" pitchFamily="66" charset="0"/>
                <a:ea typeface="Yu Mincho Light" panose="020B0400000000000000" pitchFamily="18" charset="-128"/>
              </a:rPr>
              <a:t> </a:t>
            </a:r>
            <a:r>
              <a:rPr lang="es-ES" sz="2700" dirty="0" err="1">
                <a:solidFill>
                  <a:srgbClr val="0070C0"/>
                </a:solidFill>
                <a:latin typeface="Comic Sans MS" panose="030F0702030302020204" pitchFamily="66" charset="0"/>
                <a:ea typeface="Yu Mincho Light" panose="020B0400000000000000" pitchFamily="18" charset="-128"/>
              </a:rPr>
              <a:t>getting</a:t>
            </a:r>
            <a:r>
              <a:rPr lang="es-ES" sz="2700" dirty="0">
                <a:solidFill>
                  <a:srgbClr val="0070C0"/>
                </a:solidFill>
                <a:latin typeface="Comic Sans MS" panose="030F0702030302020204" pitchFamily="66" charset="0"/>
                <a:ea typeface="Yu Mincho Light" panose="020B0400000000000000" pitchFamily="18" charset="-128"/>
              </a:rPr>
              <a:t> a </a:t>
            </a:r>
            <a:r>
              <a:rPr lang="es-ES" sz="2700" dirty="0" err="1">
                <a:solidFill>
                  <a:srgbClr val="0070C0"/>
                </a:solidFill>
                <a:latin typeface="Comic Sans MS" panose="030F0702030302020204" pitchFamily="66" charset="0"/>
                <a:ea typeface="Yu Mincho Light" panose="020B0400000000000000" pitchFamily="18" charset="-128"/>
              </a:rPr>
              <a:t>matrix</a:t>
            </a:r>
            <a:r>
              <a:rPr lang="es-ES" sz="2700" dirty="0">
                <a:solidFill>
                  <a:srgbClr val="0070C0"/>
                </a:solidFill>
                <a:latin typeface="Comic Sans MS" panose="030F0702030302020204" pitchFamily="66" charset="0"/>
                <a:ea typeface="Yu Mincho Light" panose="020B0400000000000000" pitchFamily="18" charset="-128"/>
              </a:rPr>
              <a:t> in</a:t>
            </a:r>
            <a:r>
              <a:rPr lang="es-ES" sz="2700" noProof="0" dirty="0">
                <a:solidFill>
                  <a:srgbClr val="0070C0"/>
                </a:solidFill>
                <a:latin typeface="Comic Sans MS" panose="030F0702030302020204" pitchFamily="66" charset="0"/>
                <a:ea typeface="Yu Mincho Light" panose="020B0400000000000000" pitchFamily="18" charset="-128"/>
              </a:rPr>
              <a:t> </a:t>
            </a:r>
            <a:r>
              <a:rPr lang="es-ES" sz="2700" noProof="0" dirty="0">
                <a:solidFill>
                  <a:srgbClr val="7030A0"/>
                </a:solidFill>
                <a:latin typeface="Comic Sans MS" panose="030F0702030302020204" pitchFamily="66" charset="0"/>
                <a:ea typeface="Yu Mincho Light" panose="020B0400000000000000" pitchFamily="18" charset="-128"/>
              </a:rPr>
              <a:t>r</a:t>
            </a:r>
            <a:r>
              <a:rPr kumimoji="0" lang="es-ES" sz="2700" b="0" i="0" u="none" strike="noStrike" kern="1200" cap="none" spc="0" normalizeH="0" baseline="0" noProof="0" dirty="0">
                <a:ln>
                  <a:noFill/>
                </a:ln>
                <a:solidFill>
                  <a:srgbClr val="7030A0"/>
                </a:solidFill>
                <a:effectLst/>
                <a:uLnTx/>
                <a:uFillTx/>
                <a:latin typeface="Comic Sans MS" panose="030F0702030302020204" pitchFamily="66" charset="0"/>
                <a:ea typeface="Yu Mincho Light" panose="020B0400000000000000" pitchFamily="18" charset="-128"/>
              </a:rPr>
              <a:t>.</a:t>
            </a:r>
            <a:r>
              <a:rPr lang="es-ES" sz="2700" dirty="0">
                <a:solidFill>
                  <a:srgbClr val="7030A0"/>
                </a:solidFill>
                <a:latin typeface="Comic Sans MS" panose="030F0702030302020204" pitchFamily="66" charset="0"/>
                <a:ea typeface="Yu Mincho Light" panose="020B0400000000000000" pitchFamily="18" charset="-128"/>
              </a:rPr>
              <a:t>r</a:t>
            </a:r>
            <a:r>
              <a:rPr kumimoji="0" lang="es-ES" sz="2700" b="0" i="0" u="none" strike="noStrike" kern="1200" cap="none" spc="0" normalizeH="0" baseline="0" noProof="0" dirty="0">
                <a:ln>
                  <a:noFill/>
                </a:ln>
                <a:solidFill>
                  <a:srgbClr val="7030A0"/>
                </a:solidFill>
                <a:effectLst/>
                <a:uLnTx/>
                <a:uFillTx/>
                <a:latin typeface="Comic Sans MS" panose="030F0702030302020204" pitchFamily="66" charset="0"/>
                <a:ea typeface="Yu Mincho Light" panose="020B0400000000000000" pitchFamily="18" charset="-128"/>
              </a:rPr>
              <a:t>.</a:t>
            </a:r>
            <a:r>
              <a:rPr kumimoji="0" lang="es-ES" sz="2700" b="0" i="0" u="none" strike="noStrike" kern="1200" cap="none" spc="0" normalizeH="0" baseline="0" noProof="0" dirty="0" err="1">
                <a:ln>
                  <a:noFill/>
                </a:ln>
                <a:solidFill>
                  <a:srgbClr val="7030A0"/>
                </a:solidFill>
                <a:effectLst/>
                <a:uLnTx/>
                <a:uFillTx/>
                <a:latin typeface="Comic Sans MS" panose="030F0702030302020204" pitchFamily="66" charset="0"/>
                <a:ea typeface="Yu Mincho Light" panose="020B0400000000000000" pitchFamily="18" charset="-128"/>
              </a:rPr>
              <a:t>e.f</a:t>
            </a:r>
            <a:r>
              <a:rPr kumimoji="0" lang="es-ES" sz="2700" b="0" i="0" u="none" strike="noStrike" kern="1200" cap="none" spc="0" normalizeH="0" baseline="0" noProof="0" dirty="0">
                <a:ln>
                  <a:noFill/>
                </a:ln>
                <a:solidFill>
                  <a:srgbClr val="7030A0"/>
                </a:solidFill>
                <a:effectLst/>
                <a:uLnTx/>
                <a:uFillTx/>
                <a:latin typeface="Comic Sans MS" panose="030F0702030302020204" pitchFamily="66" charset="0"/>
                <a:ea typeface="Yu Mincho Light" panose="020B0400000000000000" pitchFamily="18" charset="-128"/>
              </a:rPr>
              <a:t>.</a:t>
            </a:r>
          </a:p>
        </p:txBody>
      </p:sp>
      <p:sp>
        <p:nvSpPr>
          <p:cNvPr id="3" name="CuadroTexto 2">
            <a:extLst>
              <a:ext uri="{FF2B5EF4-FFF2-40B4-BE49-F238E27FC236}">
                <a16:creationId xmlns:a16="http://schemas.microsoft.com/office/drawing/2014/main" id="{9AD814F0-36E1-43D2-C1DE-8EDBF85566DD}"/>
              </a:ext>
            </a:extLst>
          </p:cNvPr>
          <p:cNvSpPr txBox="1"/>
          <p:nvPr/>
        </p:nvSpPr>
        <p:spPr>
          <a:xfrm>
            <a:off x="1156106" y="2120127"/>
            <a:ext cx="10793508" cy="507831"/>
          </a:xfrm>
          <a:prstGeom prst="rect">
            <a:avLst/>
          </a:prstGeom>
          <a:noFill/>
        </p:spPr>
        <p:txBody>
          <a:bodyPr wrap="square" rtlCol="0">
            <a:spAutoFit/>
          </a:bodyPr>
          <a:lstStyle/>
          <a:p>
            <a:r>
              <a:rPr lang="es-ES" dirty="0"/>
              <a:t>• </a:t>
            </a:r>
            <a:r>
              <a:rPr lang="es-ES" sz="2700" dirty="0" err="1">
                <a:latin typeface="Comic Sans MS" panose="030F0702030302020204" pitchFamily="66" charset="0"/>
              </a:rPr>
              <a:t>Firstly</a:t>
            </a:r>
            <a:r>
              <a:rPr lang="es-ES" sz="2700" dirty="0">
                <a:latin typeface="Comic Sans MS" panose="030F0702030302020204" pitchFamily="66" charset="0"/>
              </a:rPr>
              <a:t>:</a:t>
            </a:r>
          </a:p>
        </p:txBody>
      </p:sp>
      <p:sp>
        <p:nvSpPr>
          <p:cNvPr id="2" name="CuadroTexto 1">
            <a:extLst>
              <a:ext uri="{FF2B5EF4-FFF2-40B4-BE49-F238E27FC236}">
                <a16:creationId xmlns:a16="http://schemas.microsoft.com/office/drawing/2014/main" id="{C1576C0E-9C21-0FC7-B36F-FDD5F1F144FB}"/>
              </a:ext>
            </a:extLst>
          </p:cNvPr>
          <p:cNvSpPr txBox="1"/>
          <p:nvPr/>
        </p:nvSpPr>
        <p:spPr>
          <a:xfrm>
            <a:off x="1505209" y="2722905"/>
            <a:ext cx="9231674" cy="1754326"/>
          </a:xfrm>
          <a:prstGeom prst="rect">
            <a:avLst/>
          </a:prstGeom>
          <a:noFill/>
          <a:ln w="15875">
            <a:solidFill>
              <a:srgbClr val="0070C0"/>
            </a:solidFill>
          </a:ln>
        </p:spPr>
        <p:txBody>
          <a:bodyPr wrap="square" rtlCol="0">
            <a:spAutoFit/>
          </a:bodyPr>
          <a:lstStyle/>
          <a:p>
            <a:r>
              <a:rPr lang="es-ES" sz="2700" dirty="0" err="1">
                <a:latin typeface="Comic Sans MS" panose="030F0702030302020204" pitchFamily="66" charset="0"/>
              </a:rPr>
              <a:t>For</a:t>
            </a:r>
            <a:r>
              <a:rPr lang="es-ES" sz="2700" dirty="0">
                <a:latin typeface="Comic Sans MS" panose="030F0702030302020204" pitchFamily="66" charset="0"/>
              </a:rPr>
              <a:t> </a:t>
            </a:r>
            <a:r>
              <a:rPr lang="es-ES" sz="2700" dirty="0" err="1">
                <a:latin typeface="Comic Sans MS" panose="030F0702030302020204" pitchFamily="66" charset="0"/>
              </a:rPr>
              <a:t>each</a:t>
            </a:r>
            <a:r>
              <a:rPr lang="es-ES" sz="2700" dirty="0">
                <a:latin typeface="Comic Sans MS" panose="030F0702030302020204" pitchFamily="66" charset="0"/>
              </a:rPr>
              <a:t> </a:t>
            </a:r>
            <a:r>
              <a:rPr lang="es-ES" sz="2700" dirty="0" err="1">
                <a:latin typeface="Comic Sans MS" panose="030F0702030302020204" pitchFamily="66" charset="0"/>
              </a:rPr>
              <a:t>nonzero</a:t>
            </a:r>
            <a:r>
              <a:rPr lang="es-ES" sz="2700" dirty="0">
                <a:latin typeface="Comic Sans MS" panose="030F0702030302020204" pitchFamily="66" charset="0"/>
              </a:rPr>
              <a:t> </a:t>
            </a:r>
            <a:r>
              <a:rPr lang="es-ES" sz="2700" dirty="0" err="1">
                <a:latin typeface="Comic Sans MS" panose="030F0702030302020204" pitchFamily="66" charset="0"/>
              </a:rPr>
              <a:t>row</a:t>
            </a:r>
            <a:r>
              <a:rPr lang="es-ES" sz="2700" dirty="0">
                <a:latin typeface="Comic Sans MS" panose="030F0702030302020204" pitchFamily="66" charset="0"/>
              </a:rPr>
              <a:t> </a:t>
            </a:r>
            <a:r>
              <a:rPr lang="es-ES" sz="2700" dirty="0" err="1">
                <a:solidFill>
                  <a:srgbClr val="0070C0"/>
                </a:solidFill>
                <a:latin typeface="Comic Sans MS" panose="030F0702030302020204" pitchFamily="66" charset="0"/>
              </a:rPr>
              <a:t>r</a:t>
            </a:r>
            <a:r>
              <a:rPr lang="es-ES" sz="2700" baseline="-25000" dirty="0" err="1">
                <a:solidFill>
                  <a:srgbClr val="0070C0"/>
                </a:solidFill>
                <a:latin typeface="Comic Sans MS" panose="030F0702030302020204" pitchFamily="66" charset="0"/>
              </a:rPr>
              <a:t>i</a:t>
            </a:r>
            <a:r>
              <a:rPr lang="es-ES" sz="2700" dirty="0">
                <a:solidFill>
                  <a:srgbClr val="0070C0"/>
                </a:solidFill>
                <a:latin typeface="Comic Sans MS" panose="030F0702030302020204" pitchFamily="66" charset="0"/>
              </a:rPr>
              <a:t> </a:t>
            </a:r>
            <a:r>
              <a:rPr lang="es-ES" sz="2700" dirty="0" err="1">
                <a:latin typeface="Comic Sans MS" panose="030F0702030302020204" pitchFamily="66" charset="0"/>
              </a:rPr>
              <a:t>of</a:t>
            </a:r>
            <a:r>
              <a:rPr lang="es-ES" sz="2700" dirty="0">
                <a:latin typeface="Comic Sans MS" panose="030F0702030302020204" pitchFamily="66" charset="0"/>
              </a:rPr>
              <a:t> X</a:t>
            </a:r>
            <a:r>
              <a:rPr lang="es-ES" sz="2700" dirty="0">
                <a:latin typeface="Comic Sans MS" panose="030F0702030302020204" pitchFamily="66" charset="0"/>
                <a:ea typeface="Yu Mincho Light" panose="02020300000000000000" pitchFamily="18" charset="-128"/>
              </a:rPr>
              <a:t> </a:t>
            </a:r>
            <a:r>
              <a:rPr lang="es-ES" sz="2700" dirty="0" err="1">
                <a:latin typeface="Comic Sans MS" panose="030F0702030302020204" pitchFamily="66" charset="0"/>
                <a:ea typeface="Yu Mincho Light" panose="02020300000000000000" pitchFamily="18" charset="-128"/>
              </a:rPr>
              <a:t>with</a:t>
            </a:r>
            <a:r>
              <a:rPr lang="es-ES" sz="2700" dirty="0">
                <a:latin typeface="Comic Sans MS" panose="030F0702030302020204" pitchFamily="66" charset="0"/>
                <a:ea typeface="Yu Mincho Light" panose="02020300000000000000" pitchFamily="18" charset="-128"/>
              </a:rPr>
              <a:t> </a:t>
            </a:r>
            <a:r>
              <a:rPr lang="es-ES" sz="2700" dirty="0" err="1">
                <a:latin typeface="Comic Sans MS" panose="030F0702030302020204" pitchFamily="66" charset="0"/>
                <a:ea typeface="Yu Mincho Light" panose="02020300000000000000" pitchFamily="18" charset="-128"/>
              </a:rPr>
              <a:t>left-most</a:t>
            </a:r>
            <a:r>
              <a:rPr lang="es-ES" sz="2700" dirty="0">
                <a:latin typeface="Comic Sans MS" panose="030F0702030302020204" pitchFamily="66" charset="0"/>
                <a:ea typeface="Yu Mincho Light" panose="02020300000000000000" pitchFamily="18" charset="-128"/>
              </a:rPr>
              <a:t> </a:t>
            </a:r>
            <a:r>
              <a:rPr lang="es-ES" sz="2700" dirty="0" err="1">
                <a:latin typeface="Comic Sans MS" panose="030F0702030302020204" pitchFamily="66" charset="0"/>
                <a:ea typeface="Yu Mincho Light" panose="02020300000000000000" pitchFamily="18" charset="-128"/>
              </a:rPr>
              <a:t>nonzero</a:t>
            </a:r>
            <a:r>
              <a:rPr lang="es-ES" sz="2700" dirty="0">
                <a:latin typeface="Comic Sans MS" panose="030F0702030302020204" pitchFamily="66" charset="0"/>
                <a:ea typeface="Yu Mincho Light" panose="02020300000000000000" pitchFamily="18" charset="-128"/>
              </a:rPr>
              <a:t> </a:t>
            </a:r>
            <a:r>
              <a:rPr lang="es-ES" sz="2700" dirty="0" err="1">
                <a:latin typeface="Comic Sans MS" panose="030F0702030302020204" pitchFamily="66" charset="0"/>
                <a:ea typeface="Yu Mincho Light" panose="02020300000000000000" pitchFamily="18" charset="-128"/>
              </a:rPr>
              <a:t>entry</a:t>
            </a:r>
            <a:r>
              <a:rPr lang="es-ES" sz="2700" dirty="0">
                <a:latin typeface="Comic Sans MS" panose="030F0702030302020204" pitchFamily="66" charset="0"/>
                <a:ea typeface="Yu Mincho Light" panose="02020300000000000000" pitchFamily="18" charset="-128"/>
              </a:rPr>
              <a:t> (</a:t>
            </a:r>
            <a:r>
              <a:rPr lang="es-ES" sz="2700" dirty="0" err="1">
                <a:latin typeface="Comic Sans MS" panose="030F0702030302020204" pitchFamily="66" charset="0"/>
                <a:ea typeface="Yu Mincho Light" panose="02020300000000000000" pitchFamily="18" charset="-128"/>
              </a:rPr>
              <a:t>pivot</a:t>
            </a:r>
            <a:r>
              <a:rPr lang="es-ES" sz="2700" dirty="0">
                <a:latin typeface="Comic Sans MS" panose="030F0702030302020204" pitchFamily="66" charset="0"/>
                <a:ea typeface="Yu Mincho Light" panose="02020300000000000000" pitchFamily="18" charset="-128"/>
              </a:rPr>
              <a:t>) in </a:t>
            </a:r>
            <a:r>
              <a:rPr lang="es-ES" sz="2700" dirty="0" err="1">
                <a:latin typeface="Comic Sans MS" panose="030F0702030302020204" pitchFamily="66" charset="0"/>
                <a:ea typeface="Yu Mincho Light" panose="02020300000000000000" pitchFamily="18" charset="-128"/>
              </a:rPr>
              <a:t>column</a:t>
            </a:r>
            <a:r>
              <a:rPr lang="es-ES" sz="2700" dirty="0">
                <a:latin typeface="Comic Sans MS" panose="030F0702030302020204" pitchFamily="66" charset="0"/>
                <a:ea typeface="Yu Mincho Light" panose="02020300000000000000" pitchFamily="18" charset="-128"/>
              </a:rPr>
              <a:t> </a:t>
            </a:r>
            <a:r>
              <a:rPr lang="es-ES" sz="2700" dirty="0">
                <a:solidFill>
                  <a:srgbClr val="0070C0"/>
                </a:solidFill>
                <a:latin typeface="Comic Sans MS" panose="030F0702030302020204" pitchFamily="66" charset="0"/>
                <a:ea typeface="Yu Mincho Light" panose="02020300000000000000" pitchFamily="18" charset="-128"/>
              </a:rPr>
              <a:t>j(i)</a:t>
            </a:r>
            <a:r>
              <a:rPr lang="es-ES" sz="2700" dirty="0">
                <a:latin typeface="Comic Sans MS" panose="030F0702030302020204" pitchFamily="66" charset="0"/>
                <a:ea typeface="Yu Mincho Light" panose="02020300000000000000" pitchFamily="18" charset="-128"/>
              </a:rPr>
              <a:t>: </a:t>
            </a:r>
            <a:r>
              <a:rPr lang="es-ES" sz="2700" dirty="0">
                <a:solidFill>
                  <a:schemeClr val="accent6">
                    <a:lumMod val="75000"/>
                  </a:schemeClr>
                </a:solidFill>
                <a:latin typeface="Comic Sans MS" panose="030F0702030302020204" pitchFamily="66" charset="0"/>
                <a:ea typeface="Yu Mincho Light" panose="02020300000000000000" pitchFamily="18" charset="-128"/>
              </a:rPr>
              <a:t>divide f</a:t>
            </a:r>
            <a:r>
              <a:rPr lang="es-ES" sz="2700" baseline="-25000" dirty="0">
                <a:solidFill>
                  <a:schemeClr val="accent6">
                    <a:lumMod val="75000"/>
                  </a:schemeClr>
                </a:solidFill>
                <a:latin typeface="Comic Sans MS" panose="030F0702030302020204" pitchFamily="66" charset="0"/>
                <a:ea typeface="Yu Mincho Light" panose="02020300000000000000" pitchFamily="18" charset="-128"/>
              </a:rPr>
              <a:t>i</a:t>
            </a:r>
            <a:r>
              <a:rPr lang="es-ES" sz="2700" dirty="0">
                <a:solidFill>
                  <a:schemeClr val="accent6">
                    <a:lumMod val="75000"/>
                  </a:schemeClr>
                </a:solidFill>
                <a:latin typeface="Comic Sans MS" panose="030F0702030302020204" pitchFamily="66" charset="0"/>
                <a:ea typeface="Yu Mincho Light" panose="02020300000000000000" pitchFamily="18" charset="-128"/>
              </a:rPr>
              <a:t>  </a:t>
            </a:r>
            <a:r>
              <a:rPr lang="es-ES" sz="2700" dirty="0" err="1">
                <a:solidFill>
                  <a:schemeClr val="accent6">
                    <a:lumMod val="75000"/>
                  </a:schemeClr>
                </a:solidFill>
                <a:latin typeface="Comic Sans MS" panose="030F0702030302020204" pitchFamily="66" charset="0"/>
                <a:ea typeface="Yu Mincho Light" panose="02020300000000000000" pitchFamily="18" charset="-128"/>
              </a:rPr>
              <a:t>by</a:t>
            </a:r>
            <a:r>
              <a:rPr lang="es-ES" sz="2700" dirty="0">
                <a:solidFill>
                  <a:schemeClr val="accent6">
                    <a:lumMod val="75000"/>
                  </a:schemeClr>
                </a:solidFill>
                <a:latin typeface="Comic Sans MS" panose="030F0702030302020204" pitchFamily="66" charset="0"/>
                <a:ea typeface="Yu Mincho Light" panose="02020300000000000000" pitchFamily="18" charset="-128"/>
              </a:rPr>
              <a:t>  </a:t>
            </a:r>
            <a:r>
              <a:rPr lang="es-ES" sz="2700" dirty="0">
                <a:solidFill>
                  <a:schemeClr val="accent6">
                    <a:lumMod val="75000"/>
                  </a:schemeClr>
                </a:solidFill>
                <a:latin typeface="Comic Sans MS" panose="030F0702030302020204" pitchFamily="66" charset="0"/>
              </a:rPr>
              <a:t>X(</a:t>
            </a:r>
            <a:r>
              <a:rPr lang="es-ES" sz="2700" dirty="0" err="1">
                <a:solidFill>
                  <a:schemeClr val="accent6">
                    <a:lumMod val="75000"/>
                  </a:schemeClr>
                </a:solidFill>
                <a:latin typeface="Comic Sans MS" panose="030F0702030302020204" pitchFamily="66" charset="0"/>
              </a:rPr>
              <a:t>i,j</a:t>
            </a:r>
            <a:r>
              <a:rPr lang="es-ES" sz="2700" dirty="0">
                <a:solidFill>
                  <a:schemeClr val="accent6">
                    <a:lumMod val="75000"/>
                  </a:schemeClr>
                </a:solidFill>
                <a:latin typeface="Comic Sans MS" panose="030F0702030302020204" pitchFamily="66" charset="0"/>
              </a:rPr>
              <a:t>(i))</a:t>
            </a:r>
            <a:r>
              <a:rPr lang="es-ES" sz="2700" dirty="0">
                <a:latin typeface="Comic Sans MS" panose="030F0702030302020204" pitchFamily="66" charset="0"/>
              </a:rPr>
              <a:t>  (that </a:t>
            </a:r>
            <a:r>
              <a:rPr lang="es-ES" sz="2700" dirty="0" err="1">
                <a:latin typeface="Comic Sans MS" panose="030F0702030302020204" pitchFamily="66" charset="0"/>
              </a:rPr>
              <a:t>is</a:t>
            </a:r>
            <a:r>
              <a:rPr lang="es-ES" sz="2700" dirty="0">
                <a:latin typeface="Comic Sans MS" panose="030F0702030302020204" pitchFamily="66" charset="0"/>
              </a:rPr>
              <a:t>, </a:t>
            </a:r>
            <a:r>
              <a:rPr lang="es-ES" sz="2700" dirty="0" err="1">
                <a:latin typeface="Comic Sans MS" panose="030F0702030302020204" pitchFamily="66" charset="0"/>
              </a:rPr>
              <a:t>perform</a:t>
            </a:r>
            <a:r>
              <a:rPr lang="es-ES" sz="2700" dirty="0">
                <a:latin typeface="Comic Sans MS" panose="030F0702030302020204" pitchFamily="66" charset="0"/>
              </a:rPr>
              <a:t> on  X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e.r.o</a:t>
            </a:r>
            <a:r>
              <a:rPr lang="es-ES" sz="2700" dirty="0">
                <a:latin typeface="Comic Sans MS" panose="030F0702030302020204" pitchFamily="66" charset="0"/>
              </a:rPr>
              <a:t>.  </a:t>
            </a:r>
            <a:r>
              <a:rPr lang="es-ES" sz="2700" dirty="0">
                <a:solidFill>
                  <a:schemeClr val="accent6">
                    <a:lumMod val="75000"/>
                  </a:schemeClr>
                </a:solidFill>
                <a:latin typeface="Comic Sans MS" panose="030F0702030302020204" pitchFamily="66" charset="0"/>
              </a:rPr>
              <a:t>( 1/X(</a:t>
            </a:r>
            <a:r>
              <a:rPr lang="es-ES" sz="2700" dirty="0" err="1">
                <a:solidFill>
                  <a:schemeClr val="accent6">
                    <a:lumMod val="75000"/>
                  </a:schemeClr>
                </a:solidFill>
                <a:latin typeface="Comic Sans MS" panose="030F0702030302020204" pitchFamily="66" charset="0"/>
              </a:rPr>
              <a:t>i,j</a:t>
            </a:r>
            <a:r>
              <a:rPr lang="es-ES" sz="2700" dirty="0">
                <a:solidFill>
                  <a:schemeClr val="accent6">
                    <a:lumMod val="75000"/>
                  </a:schemeClr>
                </a:solidFill>
                <a:latin typeface="Comic Sans MS" panose="030F0702030302020204" pitchFamily="66" charset="0"/>
              </a:rPr>
              <a:t>(i)) ) </a:t>
            </a:r>
            <a:r>
              <a:rPr lang="es-ES" sz="2700" dirty="0" err="1">
                <a:solidFill>
                  <a:schemeClr val="accent6">
                    <a:lumMod val="75000"/>
                  </a:schemeClr>
                </a:solidFill>
                <a:latin typeface="Comic Sans MS" panose="030F0702030302020204" pitchFamily="66" charset="0"/>
              </a:rPr>
              <a:t>r</a:t>
            </a:r>
            <a:r>
              <a:rPr lang="es-ES" sz="2700" baseline="-25000" dirty="0" err="1">
                <a:solidFill>
                  <a:schemeClr val="accent6">
                    <a:lumMod val="75000"/>
                  </a:schemeClr>
                </a:solidFill>
                <a:latin typeface="Comic Sans MS" panose="030F0702030302020204" pitchFamily="66" charset="0"/>
                <a:ea typeface="Yu Mincho Light" panose="02020300000000000000" pitchFamily="18" charset="-128"/>
              </a:rPr>
              <a:t>i</a:t>
            </a:r>
            <a:r>
              <a:rPr lang="es-ES" sz="2700" dirty="0">
                <a:latin typeface="Comic Sans MS" panose="030F0702030302020204" pitchFamily="66" charset="0"/>
                <a:ea typeface="Yu Mincho Light" panose="02020300000000000000" pitchFamily="18" charset="-128"/>
              </a:rPr>
              <a:t>)</a:t>
            </a:r>
            <a:r>
              <a:rPr lang="es-ES" sz="2700" dirty="0">
                <a:latin typeface="Comic Sans MS" panose="030F0702030302020204" pitchFamily="66" charset="0"/>
              </a:rPr>
              <a:t>  and  </a:t>
            </a:r>
            <a:r>
              <a:rPr lang="es-ES" sz="2700" dirty="0" err="1">
                <a:solidFill>
                  <a:schemeClr val="accent6">
                    <a:lumMod val="75000"/>
                  </a:schemeClr>
                </a:solidFill>
                <a:latin typeface="Comic Sans MS" panose="030F0702030302020204" pitchFamily="66" charset="0"/>
              </a:rPr>
              <a:t>call</a:t>
            </a:r>
            <a:r>
              <a:rPr lang="es-ES" sz="2700" dirty="0">
                <a:solidFill>
                  <a:schemeClr val="accent6">
                    <a:lumMod val="75000"/>
                  </a:schemeClr>
                </a:solidFill>
                <a:latin typeface="Comic Sans MS" panose="030F0702030302020204" pitchFamily="66" charset="0"/>
              </a:rPr>
              <a:t> </a:t>
            </a:r>
            <a:r>
              <a:rPr lang="es-ES" sz="2700" dirty="0" err="1">
                <a:solidFill>
                  <a:schemeClr val="accent6">
                    <a:lumMod val="75000"/>
                  </a:schemeClr>
                </a:solidFill>
                <a:latin typeface="Comic Sans MS" panose="030F0702030302020204" pitchFamily="66" charset="0"/>
              </a:rPr>
              <a:t>again</a:t>
            </a:r>
            <a:r>
              <a:rPr lang="es-ES" sz="2700" dirty="0">
                <a:solidFill>
                  <a:schemeClr val="accent6">
                    <a:lumMod val="75000"/>
                  </a:schemeClr>
                </a:solidFill>
                <a:latin typeface="Comic Sans MS" panose="030F0702030302020204" pitchFamily="66" charset="0"/>
              </a:rPr>
              <a:t> X</a:t>
            </a:r>
            <a:r>
              <a:rPr lang="es-ES" sz="2700" dirty="0">
                <a:latin typeface="Comic Sans MS" panose="030F0702030302020204" pitchFamily="66" charset="0"/>
              </a:rPr>
              <a:t> to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resulting</a:t>
            </a:r>
            <a:r>
              <a:rPr lang="es-ES" sz="2700" dirty="0">
                <a:latin typeface="Comic Sans MS" panose="030F0702030302020204" pitchFamily="66" charset="0"/>
              </a:rPr>
              <a:t> </a:t>
            </a:r>
            <a:r>
              <a:rPr lang="es-ES" sz="2700" dirty="0" err="1">
                <a:latin typeface="Comic Sans MS" panose="030F0702030302020204" pitchFamily="66" charset="0"/>
              </a:rPr>
              <a:t>matrix</a:t>
            </a:r>
            <a:r>
              <a:rPr lang="es-ES" sz="2700" dirty="0">
                <a:latin typeface="Comic Sans MS" panose="030F0702030302020204" pitchFamily="66" charset="0"/>
              </a:rPr>
              <a:t>.  </a:t>
            </a:r>
          </a:p>
        </p:txBody>
      </p:sp>
      <p:sp>
        <p:nvSpPr>
          <p:cNvPr id="8" name="CuadroTexto 7">
            <a:extLst>
              <a:ext uri="{FF2B5EF4-FFF2-40B4-BE49-F238E27FC236}">
                <a16:creationId xmlns:a16="http://schemas.microsoft.com/office/drawing/2014/main" id="{997AEC21-3EB3-F764-22DF-7C473DD2B809}"/>
              </a:ext>
            </a:extLst>
          </p:cNvPr>
          <p:cNvSpPr txBox="1"/>
          <p:nvPr/>
        </p:nvSpPr>
        <p:spPr>
          <a:xfrm>
            <a:off x="1156106" y="4731827"/>
            <a:ext cx="10793508" cy="507831"/>
          </a:xfrm>
          <a:prstGeom prst="rect">
            <a:avLst/>
          </a:prstGeom>
          <a:noFill/>
        </p:spPr>
        <p:txBody>
          <a:bodyPr wrap="square" rtlCol="0">
            <a:spAutoFit/>
          </a:bodyPr>
          <a:lstStyle/>
          <a:p>
            <a:r>
              <a:rPr lang="es-ES" dirty="0"/>
              <a:t>• </a:t>
            </a:r>
            <a:r>
              <a:rPr lang="es-ES" sz="2700" dirty="0">
                <a:latin typeface="Comic Sans MS" panose="030F0702030302020204" pitchFamily="66" charset="0"/>
              </a:rPr>
              <a:t>And </a:t>
            </a:r>
            <a:r>
              <a:rPr lang="es-ES" sz="2700" dirty="0" err="1">
                <a:latin typeface="Comic Sans MS" panose="030F0702030302020204" pitchFamily="66" charset="0"/>
              </a:rPr>
              <a:t>afterwards</a:t>
            </a:r>
            <a:r>
              <a:rPr lang="es-ES" sz="2700" dirty="0">
                <a:latin typeface="Comic Sans MS" panose="030F0702030302020204" pitchFamily="66" charset="0"/>
              </a:rPr>
              <a:t>:</a:t>
            </a:r>
          </a:p>
        </p:txBody>
      </p:sp>
      <p:sp>
        <p:nvSpPr>
          <p:cNvPr id="9" name="CuadroTexto 8">
            <a:extLst>
              <a:ext uri="{FF2B5EF4-FFF2-40B4-BE49-F238E27FC236}">
                <a16:creationId xmlns:a16="http://schemas.microsoft.com/office/drawing/2014/main" id="{963B6FDE-48FD-3E7C-25D1-A9F6935E81FF}"/>
              </a:ext>
            </a:extLst>
          </p:cNvPr>
          <p:cNvSpPr txBox="1"/>
          <p:nvPr/>
        </p:nvSpPr>
        <p:spPr>
          <a:xfrm>
            <a:off x="1505209" y="5276539"/>
            <a:ext cx="9231674" cy="1338828"/>
          </a:xfrm>
          <a:prstGeom prst="rect">
            <a:avLst/>
          </a:prstGeom>
          <a:noFill/>
          <a:ln w="15875">
            <a:solidFill>
              <a:srgbClr val="0070C0"/>
            </a:solidFill>
          </a:ln>
        </p:spPr>
        <p:txBody>
          <a:bodyPr wrap="square" rtlCol="0">
            <a:spAutoFit/>
          </a:bodyPr>
          <a:lstStyle/>
          <a:p>
            <a:r>
              <a:rPr lang="es-ES" sz="2700" dirty="0" err="1">
                <a:solidFill>
                  <a:srgbClr val="0070C0"/>
                </a:solidFill>
                <a:latin typeface="Comic Sans MS" panose="030F0702030302020204" pitchFamily="66" charset="0"/>
              </a:rPr>
              <a:t>From</a:t>
            </a:r>
            <a:r>
              <a:rPr lang="es-ES" sz="2700" dirty="0">
                <a:latin typeface="Comic Sans MS" panose="030F0702030302020204" pitchFamily="66" charset="0"/>
              </a:rPr>
              <a:t> </a:t>
            </a:r>
            <a:r>
              <a:rPr lang="es-ES" sz="2700" dirty="0">
                <a:solidFill>
                  <a:srgbClr val="0070C0"/>
                </a:solidFill>
                <a:latin typeface="Comic Sans MS" panose="030F0702030302020204" pitchFamily="66" charset="0"/>
              </a:rPr>
              <a:t>i=2 to </a:t>
            </a:r>
            <a:r>
              <a:rPr lang="es-ES" sz="2700" dirty="0" err="1">
                <a:solidFill>
                  <a:srgbClr val="0070C0"/>
                </a:solidFill>
                <a:latin typeface="Comic Sans MS" panose="030F0702030302020204" pitchFamily="66" charset="0"/>
              </a:rPr>
              <a:t>the</a:t>
            </a:r>
            <a:r>
              <a:rPr lang="es-ES" sz="2700" dirty="0">
                <a:solidFill>
                  <a:srgbClr val="0070C0"/>
                </a:solidFill>
                <a:latin typeface="Comic Sans MS" panose="030F0702030302020204" pitchFamily="66" charset="0"/>
              </a:rPr>
              <a:t> </a:t>
            </a:r>
            <a:r>
              <a:rPr lang="es-ES" sz="2700" dirty="0" err="1">
                <a:solidFill>
                  <a:srgbClr val="0070C0"/>
                </a:solidFill>
                <a:latin typeface="Comic Sans MS" panose="030F0702030302020204" pitchFamily="66" charset="0"/>
              </a:rPr>
              <a:t>number</a:t>
            </a:r>
            <a:r>
              <a:rPr lang="es-ES" sz="2700" dirty="0">
                <a:solidFill>
                  <a:srgbClr val="0070C0"/>
                </a:solidFill>
                <a:latin typeface="Comic Sans MS" panose="030F0702030302020204" pitchFamily="66" charset="0"/>
              </a:rPr>
              <a:t> </a:t>
            </a:r>
            <a:r>
              <a:rPr lang="es-ES" sz="2700" dirty="0" err="1">
                <a:solidFill>
                  <a:srgbClr val="0070C0"/>
                </a:solidFill>
                <a:latin typeface="Comic Sans MS" panose="030F0702030302020204" pitchFamily="66" charset="0"/>
              </a:rPr>
              <a:t>of</a:t>
            </a:r>
            <a:r>
              <a:rPr lang="es-ES" sz="2700" dirty="0">
                <a:solidFill>
                  <a:srgbClr val="0070C0"/>
                </a:solidFill>
                <a:latin typeface="Comic Sans MS" panose="030F0702030302020204" pitchFamily="66" charset="0"/>
              </a:rPr>
              <a:t> </a:t>
            </a:r>
            <a:r>
              <a:rPr lang="es-ES" sz="2700" dirty="0" err="1">
                <a:solidFill>
                  <a:srgbClr val="0070C0"/>
                </a:solidFill>
                <a:latin typeface="Comic Sans MS" panose="030F0702030302020204" pitchFamily="66" charset="0"/>
              </a:rPr>
              <a:t>nonzero</a:t>
            </a:r>
            <a:r>
              <a:rPr lang="es-ES" sz="2700" dirty="0">
                <a:solidFill>
                  <a:srgbClr val="0070C0"/>
                </a:solidFill>
                <a:latin typeface="Comic Sans MS" panose="030F0702030302020204" pitchFamily="66" charset="0"/>
              </a:rPr>
              <a:t> </a:t>
            </a:r>
            <a:r>
              <a:rPr lang="es-ES" sz="2700" dirty="0" err="1">
                <a:solidFill>
                  <a:srgbClr val="0070C0"/>
                </a:solidFill>
                <a:latin typeface="Comic Sans MS" panose="030F0702030302020204" pitchFamily="66" charset="0"/>
              </a:rPr>
              <a:t>rows</a:t>
            </a:r>
            <a:r>
              <a:rPr lang="es-ES" sz="2700" dirty="0">
                <a:solidFill>
                  <a:srgbClr val="0070C0"/>
                </a:solidFill>
                <a:latin typeface="Comic Sans MS" panose="030F0702030302020204" pitchFamily="66" charset="0"/>
              </a:rPr>
              <a:t> </a:t>
            </a:r>
            <a:r>
              <a:rPr lang="es-ES" sz="2700" dirty="0" err="1">
                <a:solidFill>
                  <a:srgbClr val="0070C0"/>
                </a:solidFill>
                <a:latin typeface="Comic Sans MS" panose="030F0702030302020204" pitchFamily="66" charset="0"/>
              </a:rPr>
              <a:t>of</a:t>
            </a:r>
            <a:r>
              <a:rPr lang="es-ES" sz="2700" dirty="0">
                <a:solidFill>
                  <a:srgbClr val="0070C0"/>
                </a:solidFill>
                <a:latin typeface="Comic Sans MS" panose="030F0702030302020204" pitchFamily="66" charset="0"/>
              </a:rPr>
              <a:t> X</a:t>
            </a:r>
            <a:r>
              <a:rPr lang="es-ES" sz="2700" dirty="0">
                <a:latin typeface="Comic Sans MS" panose="030F0702030302020204" pitchFamily="66" charset="0"/>
                <a:ea typeface="Yu Mincho Light" panose="02020300000000000000" pitchFamily="18" charset="-128"/>
              </a:rPr>
              <a:t>: </a:t>
            </a:r>
            <a:r>
              <a:rPr lang="es-ES" sz="2700" dirty="0" err="1">
                <a:latin typeface="Comic Sans MS" panose="030F0702030302020204" pitchFamily="66" charset="0"/>
                <a:ea typeface="Yu Mincho Light" panose="02020300000000000000" pitchFamily="18" charset="-128"/>
              </a:rPr>
              <a:t>for</a:t>
            </a:r>
            <a:r>
              <a:rPr lang="es-ES" sz="2700" dirty="0">
                <a:latin typeface="Comic Sans MS" panose="030F0702030302020204" pitchFamily="66" charset="0"/>
                <a:ea typeface="Yu Mincho Light" panose="02020300000000000000" pitchFamily="18" charset="-128"/>
              </a:rPr>
              <a:t> </a:t>
            </a:r>
            <a:r>
              <a:rPr lang="es-ES" sz="2700" dirty="0" err="1">
                <a:latin typeface="Comic Sans MS" panose="030F0702030302020204" pitchFamily="66" charset="0"/>
                <a:ea typeface="Yu Mincho Light" panose="02020300000000000000" pitchFamily="18" charset="-128"/>
              </a:rPr>
              <a:t>each</a:t>
            </a:r>
            <a:r>
              <a:rPr lang="es-ES" sz="2700" dirty="0">
                <a:latin typeface="Comic Sans MS" panose="030F0702030302020204" pitchFamily="66" charset="0"/>
                <a:ea typeface="Yu Mincho Light" panose="02020300000000000000" pitchFamily="18" charset="-128"/>
              </a:rPr>
              <a:t> “i” and </a:t>
            </a:r>
            <a:r>
              <a:rPr lang="es-ES" sz="2700" dirty="0" err="1">
                <a:latin typeface="Comic Sans MS" panose="030F0702030302020204" pitchFamily="66" charset="0"/>
                <a:ea typeface="Yu Mincho Light" panose="02020300000000000000" pitchFamily="18" charset="-128"/>
              </a:rPr>
              <a:t>for</a:t>
            </a:r>
            <a:r>
              <a:rPr lang="es-ES" sz="2700" dirty="0">
                <a:latin typeface="Comic Sans MS" panose="030F0702030302020204" pitchFamily="66" charset="0"/>
                <a:ea typeface="Yu Mincho Light" panose="02020300000000000000" pitchFamily="18" charset="-128"/>
              </a:rPr>
              <a:t> k=1,…,i-1, </a:t>
            </a:r>
            <a:r>
              <a:rPr lang="es-ES" sz="2700" dirty="0" err="1">
                <a:solidFill>
                  <a:schemeClr val="accent6">
                    <a:lumMod val="75000"/>
                  </a:schemeClr>
                </a:solidFill>
                <a:latin typeface="Comic Sans MS" panose="030F0702030302020204" pitchFamily="66" charset="0"/>
                <a:ea typeface="Yu Mincho Light" panose="02020300000000000000" pitchFamily="18" charset="-128"/>
              </a:rPr>
              <a:t>perform</a:t>
            </a:r>
            <a:r>
              <a:rPr lang="es-ES" sz="2700" dirty="0">
                <a:solidFill>
                  <a:schemeClr val="accent6">
                    <a:lumMod val="75000"/>
                  </a:schemeClr>
                </a:solidFill>
                <a:latin typeface="Comic Sans MS" panose="030F0702030302020204" pitchFamily="66" charset="0"/>
                <a:ea typeface="Yu Mincho Light" panose="02020300000000000000" pitchFamily="18" charset="-128"/>
              </a:rPr>
              <a:t> </a:t>
            </a:r>
            <a:r>
              <a:rPr lang="es-ES" sz="2700" dirty="0" err="1">
                <a:solidFill>
                  <a:schemeClr val="accent6">
                    <a:lumMod val="75000"/>
                  </a:schemeClr>
                </a:solidFill>
                <a:latin typeface="Comic Sans MS" panose="030F0702030302020204" pitchFamily="66" charset="0"/>
                <a:ea typeface="Yu Mincho Light" panose="02020300000000000000" pitchFamily="18" charset="-128"/>
              </a:rPr>
              <a:t>the</a:t>
            </a:r>
            <a:r>
              <a:rPr lang="es-ES" sz="2700" dirty="0">
                <a:solidFill>
                  <a:schemeClr val="accent6">
                    <a:lumMod val="75000"/>
                  </a:schemeClr>
                </a:solidFill>
                <a:latin typeface="Comic Sans MS" panose="030F0702030302020204" pitchFamily="66" charset="0"/>
                <a:ea typeface="Yu Mincho Light" panose="02020300000000000000" pitchFamily="18" charset="-128"/>
              </a:rPr>
              <a:t> </a:t>
            </a:r>
            <a:r>
              <a:rPr lang="es-ES" sz="2700" dirty="0" err="1">
                <a:solidFill>
                  <a:schemeClr val="accent6">
                    <a:lumMod val="75000"/>
                  </a:schemeClr>
                </a:solidFill>
                <a:latin typeface="Comic Sans MS" panose="030F0702030302020204" pitchFamily="66" charset="0"/>
                <a:ea typeface="Yu Mincho Light" panose="02020300000000000000" pitchFamily="18" charset="-128"/>
              </a:rPr>
              <a:t>e.r.o.’s</a:t>
            </a:r>
            <a:r>
              <a:rPr lang="es-ES" sz="2700" dirty="0">
                <a:solidFill>
                  <a:schemeClr val="accent6">
                    <a:lumMod val="75000"/>
                  </a:schemeClr>
                </a:solidFill>
                <a:latin typeface="Comic Sans MS" panose="030F0702030302020204" pitchFamily="66" charset="0"/>
                <a:ea typeface="Yu Mincho Light" panose="02020300000000000000" pitchFamily="18" charset="-128"/>
              </a:rPr>
              <a:t>  </a:t>
            </a:r>
            <a:r>
              <a:rPr lang="es-ES" sz="2700" dirty="0" err="1">
                <a:solidFill>
                  <a:schemeClr val="accent6">
                    <a:lumMod val="75000"/>
                  </a:schemeClr>
                </a:solidFill>
                <a:latin typeface="Comic Sans MS" panose="030F0702030302020204" pitchFamily="66" charset="0"/>
                <a:ea typeface="Yu Mincho Light" panose="02020300000000000000" pitchFamily="18" charset="-128"/>
              </a:rPr>
              <a:t>r</a:t>
            </a:r>
            <a:r>
              <a:rPr lang="es-ES" sz="2700" baseline="-25000" dirty="0" err="1">
                <a:solidFill>
                  <a:schemeClr val="accent6">
                    <a:lumMod val="75000"/>
                  </a:schemeClr>
                </a:solidFill>
                <a:latin typeface="Comic Sans MS" panose="030F0702030302020204" pitchFamily="66" charset="0"/>
                <a:ea typeface="Yu Mincho Light" panose="02020300000000000000" pitchFamily="18" charset="-128"/>
              </a:rPr>
              <a:t>k</a:t>
            </a:r>
            <a:r>
              <a:rPr lang="es-ES" sz="2700" dirty="0">
                <a:solidFill>
                  <a:schemeClr val="accent6">
                    <a:lumMod val="75000"/>
                  </a:schemeClr>
                </a:solidFill>
                <a:latin typeface="Comic Sans MS" panose="030F0702030302020204" pitchFamily="66" charset="0"/>
                <a:ea typeface="Yu Mincho Light" panose="02020300000000000000" pitchFamily="18" charset="-128"/>
              </a:rPr>
              <a:t>-</a:t>
            </a:r>
            <a:r>
              <a:rPr lang="es-ES" sz="2700" dirty="0">
                <a:solidFill>
                  <a:schemeClr val="accent6">
                    <a:lumMod val="75000"/>
                  </a:schemeClr>
                </a:solidFill>
                <a:latin typeface="Comic Sans MS" panose="030F0702030302020204" pitchFamily="66" charset="0"/>
              </a:rPr>
              <a:t>X(</a:t>
            </a:r>
            <a:r>
              <a:rPr lang="es-ES" sz="2700" dirty="0" err="1">
                <a:solidFill>
                  <a:schemeClr val="accent6">
                    <a:lumMod val="75000"/>
                  </a:schemeClr>
                </a:solidFill>
                <a:latin typeface="Comic Sans MS" panose="030F0702030302020204" pitchFamily="66" charset="0"/>
              </a:rPr>
              <a:t>k,j</a:t>
            </a:r>
            <a:r>
              <a:rPr lang="es-ES" sz="2700" dirty="0">
                <a:solidFill>
                  <a:schemeClr val="accent6">
                    <a:lumMod val="75000"/>
                  </a:schemeClr>
                </a:solidFill>
                <a:latin typeface="Comic Sans MS" panose="030F0702030302020204" pitchFamily="66" charset="0"/>
              </a:rPr>
              <a:t>(i)) </a:t>
            </a:r>
            <a:r>
              <a:rPr lang="es-ES" sz="2700" dirty="0" err="1">
                <a:solidFill>
                  <a:schemeClr val="accent6">
                    <a:lumMod val="75000"/>
                  </a:schemeClr>
                </a:solidFill>
                <a:latin typeface="Comic Sans MS" panose="030F0702030302020204" pitchFamily="66" charset="0"/>
              </a:rPr>
              <a:t>r</a:t>
            </a:r>
            <a:r>
              <a:rPr lang="es-ES" sz="2700" baseline="-25000" dirty="0" err="1">
                <a:solidFill>
                  <a:schemeClr val="accent6">
                    <a:lumMod val="75000"/>
                  </a:schemeClr>
                </a:solidFill>
                <a:latin typeface="Comic Sans MS" panose="030F0702030302020204" pitchFamily="66" charset="0"/>
              </a:rPr>
              <a:t>i</a:t>
            </a:r>
            <a:r>
              <a:rPr lang="es-ES" sz="2700" dirty="0">
                <a:latin typeface="Comic Sans MS" panose="030F0702030302020204" pitchFamily="66" charset="0"/>
              </a:rPr>
              <a:t>, and </a:t>
            </a:r>
            <a:r>
              <a:rPr lang="es-ES" sz="2700" dirty="0" err="1">
                <a:solidFill>
                  <a:schemeClr val="accent6">
                    <a:lumMod val="75000"/>
                  </a:schemeClr>
                </a:solidFill>
                <a:latin typeface="Comic Sans MS" panose="030F0702030302020204" pitchFamily="66" charset="0"/>
              </a:rPr>
              <a:t>call</a:t>
            </a:r>
            <a:r>
              <a:rPr lang="es-ES" sz="2700" dirty="0">
                <a:solidFill>
                  <a:schemeClr val="accent6">
                    <a:lumMod val="75000"/>
                  </a:schemeClr>
                </a:solidFill>
                <a:latin typeface="Comic Sans MS" panose="030F0702030302020204" pitchFamily="66" charset="0"/>
              </a:rPr>
              <a:t> </a:t>
            </a:r>
            <a:r>
              <a:rPr lang="es-ES" sz="2700" dirty="0" err="1">
                <a:solidFill>
                  <a:schemeClr val="accent6">
                    <a:lumMod val="75000"/>
                  </a:schemeClr>
                </a:solidFill>
                <a:latin typeface="Comic Sans MS" panose="030F0702030302020204" pitchFamily="66" charset="0"/>
              </a:rPr>
              <a:t>again</a:t>
            </a:r>
            <a:r>
              <a:rPr lang="es-ES" sz="2700" dirty="0">
                <a:solidFill>
                  <a:schemeClr val="accent6">
                    <a:lumMod val="75000"/>
                  </a:schemeClr>
                </a:solidFill>
                <a:latin typeface="Comic Sans MS" panose="030F0702030302020204" pitchFamily="66" charset="0"/>
              </a:rPr>
              <a:t> X</a:t>
            </a:r>
            <a:r>
              <a:rPr lang="es-ES" sz="2700" dirty="0">
                <a:latin typeface="Comic Sans MS" panose="030F0702030302020204" pitchFamily="66" charset="0"/>
              </a:rPr>
              <a:t>  to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resulting</a:t>
            </a:r>
            <a:r>
              <a:rPr lang="es-ES" sz="2700" dirty="0">
                <a:latin typeface="Comic Sans MS" panose="030F0702030302020204" pitchFamily="66" charset="0"/>
              </a:rPr>
              <a:t> </a:t>
            </a:r>
            <a:r>
              <a:rPr lang="es-ES" sz="2700" dirty="0" err="1">
                <a:latin typeface="Comic Sans MS" panose="030F0702030302020204" pitchFamily="66" charset="0"/>
              </a:rPr>
              <a:t>matrix</a:t>
            </a:r>
            <a:r>
              <a:rPr lang="es-ES" sz="2700" dirty="0">
                <a:latin typeface="Comic Sans MS" panose="030F0702030302020204" pitchFamily="66" charset="0"/>
              </a:rPr>
              <a:t>.  </a:t>
            </a:r>
          </a:p>
        </p:txBody>
      </p:sp>
      <p:sp>
        <p:nvSpPr>
          <p:cNvPr id="11" name="Título 1">
            <a:extLst>
              <a:ext uri="{FF2B5EF4-FFF2-40B4-BE49-F238E27FC236}">
                <a16:creationId xmlns:a16="http://schemas.microsoft.com/office/drawing/2014/main" id="{575572ED-320F-889C-E632-AF5F8E8304BF}"/>
              </a:ext>
            </a:extLst>
          </p:cNvPr>
          <p:cNvSpPr>
            <a:spLocks noGrp="1"/>
          </p:cNvSpPr>
          <p:nvPr>
            <p:ph type="title"/>
          </p:nvPr>
        </p:nvSpPr>
        <p:spPr>
          <a:xfrm>
            <a:off x="57600" y="36000"/>
            <a:ext cx="12099636" cy="793719"/>
          </a:xfrm>
          <a:pattFill prst="weave">
            <a:fgClr>
              <a:schemeClr val="accent1"/>
            </a:fgClr>
            <a:bgClr>
              <a:schemeClr val="bg1"/>
            </a:bgClr>
          </a:pattFill>
        </p:spPr>
        <p:txBody>
          <a:bodyPr>
            <a:normAutofit/>
          </a:bodyPr>
          <a:lstStyle/>
          <a:p>
            <a:pPr algn="ctr"/>
            <a:r>
              <a:rPr lang="es-ES" dirty="0">
                <a:solidFill>
                  <a:srgbClr val="7030A0"/>
                </a:solidFill>
              </a:rPr>
              <a:t>… </a:t>
            </a:r>
            <a:r>
              <a:rPr lang="es-ES" dirty="0" err="1">
                <a:solidFill>
                  <a:srgbClr val="7030A0"/>
                </a:solidFill>
              </a:rPr>
              <a:t>an</a:t>
            </a:r>
            <a:r>
              <a:rPr lang="es-ES" dirty="0">
                <a:solidFill>
                  <a:srgbClr val="7030A0"/>
                </a:solidFill>
              </a:rPr>
              <a:t> </a:t>
            </a:r>
            <a:r>
              <a:rPr lang="es-ES" dirty="0" err="1">
                <a:solidFill>
                  <a:srgbClr val="7030A0"/>
                </a:solidFill>
              </a:rPr>
              <a:t>algorithm</a:t>
            </a:r>
            <a:r>
              <a:rPr lang="es-ES" dirty="0">
                <a:solidFill>
                  <a:srgbClr val="7030A0"/>
                </a:solidFill>
              </a:rPr>
              <a:t> </a:t>
            </a:r>
            <a:r>
              <a:rPr lang="es-ES" dirty="0" err="1">
                <a:solidFill>
                  <a:srgbClr val="7030A0"/>
                </a:solidFill>
              </a:rPr>
              <a:t>for</a:t>
            </a:r>
            <a:r>
              <a:rPr lang="es-ES" dirty="0">
                <a:solidFill>
                  <a:srgbClr val="7030A0"/>
                </a:solidFill>
              </a:rPr>
              <a:t> </a:t>
            </a:r>
            <a:r>
              <a:rPr lang="es-ES" dirty="0" err="1">
                <a:solidFill>
                  <a:srgbClr val="7030A0"/>
                </a:solidFill>
              </a:rPr>
              <a:t>Gaussian</a:t>
            </a:r>
            <a:r>
              <a:rPr lang="es-ES" dirty="0">
                <a:solidFill>
                  <a:srgbClr val="7030A0"/>
                </a:solidFill>
              </a:rPr>
              <a:t> </a:t>
            </a:r>
            <a:r>
              <a:rPr lang="es-ES" dirty="0" err="1">
                <a:solidFill>
                  <a:srgbClr val="7030A0"/>
                </a:solidFill>
              </a:rPr>
              <a:t>elimination</a:t>
            </a:r>
            <a:endParaRPr lang="es-ES" i="1" dirty="0">
              <a:solidFill>
                <a:srgbClr val="7030A0"/>
              </a:solidFill>
            </a:endParaRPr>
          </a:p>
        </p:txBody>
      </p:sp>
    </p:spTree>
    <p:extLst>
      <p:ext uri="{BB962C8B-B14F-4D97-AF65-F5344CB8AC3E}">
        <p14:creationId xmlns:p14="http://schemas.microsoft.com/office/powerpoint/2010/main" val="978939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animBg="1"/>
      <p:bldP spid="8" grpId="0"/>
      <p:bldP spid="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8E0BCA-F18B-9357-1823-77E248C29DB6}"/>
            </a:ext>
          </a:extLst>
        </p:cNvPr>
        <p:cNvGrpSpPr/>
        <p:nvPr/>
      </p:nvGrpSpPr>
      <p:grpSpPr>
        <a:xfrm>
          <a:off x="0" y="0"/>
          <a:ext cx="0" cy="0"/>
          <a:chOff x="0" y="0"/>
          <a:chExt cx="0" cy="0"/>
        </a:xfrm>
      </p:grpSpPr>
      <p:sp>
        <p:nvSpPr>
          <p:cNvPr id="7" name="Abrir corchete 6">
            <a:extLst>
              <a:ext uri="{FF2B5EF4-FFF2-40B4-BE49-F238E27FC236}">
                <a16:creationId xmlns:a16="http://schemas.microsoft.com/office/drawing/2014/main" id="{4CA17934-7769-FE22-D426-4DBF5193443A}"/>
              </a:ext>
            </a:extLst>
          </p:cNvPr>
          <p:cNvSpPr/>
          <p:nvPr/>
        </p:nvSpPr>
        <p:spPr>
          <a:xfrm>
            <a:off x="1494632" y="1792924"/>
            <a:ext cx="70783" cy="145175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8" name="Cerrar corchete 7">
            <a:extLst>
              <a:ext uri="{FF2B5EF4-FFF2-40B4-BE49-F238E27FC236}">
                <a16:creationId xmlns:a16="http://schemas.microsoft.com/office/drawing/2014/main" id="{B343280A-FA36-105E-CA0A-C732986BB295}"/>
              </a:ext>
            </a:extLst>
          </p:cNvPr>
          <p:cNvSpPr/>
          <p:nvPr/>
        </p:nvSpPr>
        <p:spPr>
          <a:xfrm>
            <a:off x="3657271" y="1792924"/>
            <a:ext cx="70783" cy="145175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9" name="CuadroTexto 8">
            <a:extLst>
              <a:ext uri="{FF2B5EF4-FFF2-40B4-BE49-F238E27FC236}">
                <a16:creationId xmlns:a16="http://schemas.microsoft.com/office/drawing/2014/main" id="{9DE6B332-088D-2A90-03F0-FB3D61110317}"/>
              </a:ext>
            </a:extLst>
          </p:cNvPr>
          <p:cNvSpPr txBox="1"/>
          <p:nvPr/>
        </p:nvSpPr>
        <p:spPr>
          <a:xfrm>
            <a:off x="646307" y="2153984"/>
            <a:ext cx="744114" cy="523220"/>
          </a:xfrm>
          <a:prstGeom prst="rect">
            <a:avLst/>
          </a:prstGeom>
          <a:noFill/>
        </p:spPr>
        <p:txBody>
          <a:bodyPr wrap="none" rtlCol="0">
            <a:spAutoFit/>
          </a:bodyPr>
          <a:lstStyle/>
          <a:p>
            <a:r>
              <a:rPr lang="es-ES" sz="2800" dirty="0">
                <a:solidFill>
                  <a:srgbClr val="0070C0"/>
                </a:solidFill>
                <a:latin typeface="Comic Sans MS" panose="030F0702030302020204" pitchFamily="66" charset="0"/>
              </a:rPr>
              <a:t>X</a:t>
            </a:r>
            <a:r>
              <a:rPr lang="es-ES" sz="2800" dirty="0">
                <a:solidFill>
                  <a:srgbClr val="FF0000"/>
                </a:solidFill>
                <a:latin typeface="Comic Sans MS" panose="030F0702030302020204" pitchFamily="66" charset="0"/>
              </a:rPr>
              <a:t> </a:t>
            </a:r>
            <a:r>
              <a:rPr lang="es-ES" sz="2800" dirty="0">
                <a:solidFill>
                  <a:srgbClr val="0070C0"/>
                </a:solidFill>
              </a:rPr>
              <a:t>=</a:t>
            </a:r>
          </a:p>
        </p:txBody>
      </p:sp>
      <p:cxnSp>
        <p:nvCxnSpPr>
          <p:cNvPr id="17" name="Conector recto de flecha 16">
            <a:extLst>
              <a:ext uri="{FF2B5EF4-FFF2-40B4-BE49-F238E27FC236}">
                <a16:creationId xmlns:a16="http://schemas.microsoft.com/office/drawing/2014/main" id="{4CBC4F91-097E-259E-54AC-FA22D5EAF26E}"/>
              </a:ext>
            </a:extLst>
          </p:cNvPr>
          <p:cNvCxnSpPr/>
          <p:nvPr/>
        </p:nvCxnSpPr>
        <p:spPr>
          <a:xfrm>
            <a:off x="3885351" y="2625027"/>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3" name="Abrir corchete 2">
            <a:extLst>
              <a:ext uri="{FF2B5EF4-FFF2-40B4-BE49-F238E27FC236}">
                <a16:creationId xmlns:a16="http://schemas.microsoft.com/office/drawing/2014/main" id="{6440D2AF-A840-13D6-53EA-5B5C0B0042B9}"/>
              </a:ext>
            </a:extLst>
          </p:cNvPr>
          <p:cNvSpPr/>
          <p:nvPr/>
        </p:nvSpPr>
        <p:spPr>
          <a:xfrm>
            <a:off x="5913627" y="1849788"/>
            <a:ext cx="70783" cy="145175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2" name="Cerrar corchete 11">
            <a:extLst>
              <a:ext uri="{FF2B5EF4-FFF2-40B4-BE49-F238E27FC236}">
                <a16:creationId xmlns:a16="http://schemas.microsoft.com/office/drawing/2014/main" id="{F2CF71F2-37AD-0583-D1DB-074190E1CA18}"/>
              </a:ext>
            </a:extLst>
          </p:cNvPr>
          <p:cNvSpPr/>
          <p:nvPr/>
        </p:nvSpPr>
        <p:spPr>
          <a:xfrm>
            <a:off x="8923361" y="1873023"/>
            <a:ext cx="70783" cy="145175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1" name="CuadroTexto 20">
            <a:extLst>
              <a:ext uri="{FF2B5EF4-FFF2-40B4-BE49-F238E27FC236}">
                <a16:creationId xmlns:a16="http://schemas.microsoft.com/office/drawing/2014/main" id="{4A609555-8148-2AEB-4F0C-D41296F5E826}"/>
              </a:ext>
            </a:extLst>
          </p:cNvPr>
          <p:cNvSpPr txBox="1"/>
          <p:nvPr/>
        </p:nvSpPr>
        <p:spPr>
          <a:xfrm>
            <a:off x="9068225" y="2153984"/>
            <a:ext cx="1071765" cy="400110"/>
          </a:xfrm>
          <a:prstGeom prst="rect">
            <a:avLst/>
          </a:prstGeom>
          <a:noFill/>
        </p:spPr>
        <p:txBody>
          <a:bodyPr wrap="square" rtlCol="0">
            <a:spAutoFit/>
          </a:bodyPr>
          <a:lstStyle/>
          <a:p>
            <a:r>
              <a:rPr lang="es-ES" sz="2000" dirty="0">
                <a:solidFill>
                  <a:srgbClr val="0070C0"/>
                </a:solidFill>
                <a:latin typeface="Comic Sans MS" panose="030F0702030302020204" pitchFamily="66" charset="0"/>
              </a:rPr>
              <a:t> r</a:t>
            </a:r>
            <a:r>
              <a:rPr lang="es-ES" sz="2000" baseline="-25000" dirty="0">
                <a:solidFill>
                  <a:srgbClr val="0070C0"/>
                </a:solidFill>
                <a:latin typeface="Comic Sans MS" panose="030F0702030302020204" pitchFamily="66" charset="0"/>
              </a:rPr>
              <a:t>1</a:t>
            </a:r>
            <a:r>
              <a:rPr lang="es-ES" sz="2000" dirty="0">
                <a:solidFill>
                  <a:srgbClr val="0070C0"/>
                </a:solidFill>
                <a:latin typeface="Comic Sans MS" panose="030F0702030302020204" pitchFamily="66" charset="0"/>
              </a:rPr>
              <a:t>-r</a:t>
            </a:r>
            <a:r>
              <a:rPr lang="es-ES" sz="2000" baseline="-25000" dirty="0">
                <a:solidFill>
                  <a:srgbClr val="0070C0"/>
                </a:solidFill>
                <a:latin typeface="Comic Sans MS" panose="030F0702030302020204" pitchFamily="66" charset="0"/>
              </a:rPr>
              <a:t>2</a:t>
            </a:r>
          </a:p>
        </p:txBody>
      </p:sp>
      <p:cxnSp>
        <p:nvCxnSpPr>
          <p:cNvPr id="22" name="Conector recto de flecha 21">
            <a:extLst>
              <a:ext uri="{FF2B5EF4-FFF2-40B4-BE49-F238E27FC236}">
                <a16:creationId xmlns:a16="http://schemas.microsoft.com/office/drawing/2014/main" id="{1377BD7D-7961-25EF-8553-7E1EA48DB94C}"/>
              </a:ext>
            </a:extLst>
          </p:cNvPr>
          <p:cNvCxnSpPr>
            <a:cxnSpLocks/>
          </p:cNvCxnSpPr>
          <p:nvPr/>
        </p:nvCxnSpPr>
        <p:spPr>
          <a:xfrm>
            <a:off x="9166011" y="2554094"/>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35" name="CuadroTexto 34">
            <a:extLst>
              <a:ext uri="{FF2B5EF4-FFF2-40B4-BE49-F238E27FC236}">
                <a16:creationId xmlns:a16="http://schemas.microsoft.com/office/drawing/2014/main" id="{5EF4304A-C4ED-A97C-C3A3-29300A5E2A72}"/>
              </a:ext>
            </a:extLst>
          </p:cNvPr>
          <p:cNvSpPr txBox="1"/>
          <p:nvPr/>
        </p:nvSpPr>
        <p:spPr>
          <a:xfrm>
            <a:off x="865191" y="1078063"/>
            <a:ext cx="11029482" cy="507831"/>
          </a:xfrm>
          <a:prstGeom prst="rect">
            <a:avLst/>
          </a:prstGeom>
          <a:noFill/>
        </p:spPr>
        <p:txBody>
          <a:bodyPr wrap="square" rtlCol="0">
            <a:spAutoFit/>
          </a:bodyPr>
          <a:lstStyle/>
          <a:p>
            <a:r>
              <a:rPr lang="es-ES" sz="2700" dirty="0" err="1">
                <a:latin typeface="Comic Sans MS" panose="030F0702030302020204" pitchFamily="66" charset="0"/>
              </a:rPr>
              <a:t>Continuing</a:t>
            </a:r>
            <a:r>
              <a:rPr lang="es-ES" sz="2700" dirty="0">
                <a:latin typeface="Comic Sans MS" panose="030F0702030302020204" pitchFamily="66" charset="0"/>
              </a:rPr>
              <a:t> </a:t>
            </a:r>
            <a:r>
              <a:rPr lang="es-ES" sz="2700" dirty="0" err="1">
                <a:latin typeface="Comic Sans MS" panose="030F0702030302020204" pitchFamily="66" charset="0"/>
              </a:rPr>
              <a:t>with</a:t>
            </a:r>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last</a:t>
            </a:r>
            <a:r>
              <a:rPr lang="es-ES" sz="2700" dirty="0">
                <a:latin typeface="Comic Sans MS" panose="030F0702030302020204" pitchFamily="66" charset="0"/>
              </a:rPr>
              <a:t> </a:t>
            </a:r>
            <a:r>
              <a:rPr lang="es-ES" sz="2700" dirty="0" err="1">
                <a:latin typeface="Comic Sans MS" panose="030F0702030302020204" pitchFamily="66" charset="0"/>
              </a:rPr>
              <a:t>example</a:t>
            </a:r>
            <a:r>
              <a:rPr lang="es-ES" sz="2700" dirty="0">
                <a:latin typeface="Comic Sans MS" panose="030F0702030302020204" pitchFamily="66" charset="0"/>
              </a:rPr>
              <a:t> (</a:t>
            </a:r>
            <a:r>
              <a:rPr lang="es-ES" sz="2700" dirty="0" err="1">
                <a:latin typeface="Comic Sans MS" panose="030F0702030302020204" pitchFamily="66" charset="0"/>
              </a:rPr>
              <a:t>from</a:t>
            </a:r>
            <a:r>
              <a:rPr lang="es-ES" sz="2700" dirty="0">
                <a:latin typeface="Comic Sans MS" panose="030F0702030302020204" pitchFamily="66" charset="0"/>
              </a:rPr>
              <a:t> </a:t>
            </a:r>
            <a:r>
              <a:rPr lang="es-ES" sz="2700" dirty="0" err="1">
                <a:latin typeface="Comic Sans MS" panose="030F0702030302020204" pitchFamily="66" charset="0"/>
              </a:rPr>
              <a:t>latter</a:t>
            </a:r>
            <a:r>
              <a:rPr lang="es-ES" sz="2700" dirty="0">
                <a:latin typeface="Comic Sans MS" panose="030F0702030302020204" pitchFamily="66" charset="0"/>
              </a:rPr>
              <a:t> </a:t>
            </a:r>
            <a:r>
              <a:rPr lang="es-ES" sz="2700" dirty="0" err="1">
                <a:latin typeface="Comic Sans MS" panose="030F0702030302020204" pitchFamily="66" charset="0"/>
              </a:rPr>
              <a:t>matrix</a:t>
            </a:r>
            <a:r>
              <a:rPr lang="es-ES" sz="2700" dirty="0">
                <a:latin typeface="Comic Sans MS" panose="030F0702030302020204" pitchFamily="66" charset="0"/>
              </a:rPr>
              <a:t>  X, in </a:t>
            </a:r>
            <a:r>
              <a:rPr lang="es-ES" sz="2700" dirty="0" err="1">
                <a:latin typeface="Comic Sans MS" panose="030F0702030302020204" pitchFamily="66" charset="0"/>
              </a:rPr>
              <a:t>r.e.f</a:t>
            </a:r>
            <a:r>
              <a:rPr lang="es-ES" sz="2700" dirty="0">
                <a:latin typeface="Comic Sans MS" panose="030F0702030302020204" pitchFamily="66" charset="0"/>
              </a:rPr>
              <a:t>.):</a:t>
            </a:r>
            <a:endParaRPr lang="es-ES" dirty="0"/>
          </a:p>
        </p:txBody>
      </p:sp>
      <p:sp>
        <p:nvSpPr>
          <p:cNvPr id="82" name="CuadroTexto 81">
            <a:extLst>
              <a:ext uri="{FF2B5EF4-FFF2-40B4-BE49-F238E27FC236}">
                <a16:creationId xmlns:a16="http://schemas.microsoft.com/office/drawing/2014/main" id="{D748EE9A-1390-0CC9-49DA-430ABFE8CF3F}"/>
              </a:ext>
            </a:extLst>
          </p:cNvPr>
          <p:cNvSpPr txBox="1"/>
          <p:nvPr/>
        </p:nvSpPr>
        <p:spPr>
          <a:xfrm>
            <a:off x="1526696" y="3445998"/>
            <a:ext cx="2201358" cy="400110"/>
          </a:xfrm>
          <a:prstGeom prst="rect">
            <a:avLst/>
          </a:prstGeom>
          <a:noFill/>
          <a:ln>
            <a:solidFill>
              <a:schemeClr val="accent6">
                <a:lumMod val="75000"/>
              </a:schemeClr>
            </a:solidFill>
          </a:ln>
        </p:spPr>
        <p:txBody>
          <a:bodyPr wrap="square" rtlCol="0">
            <a:spAutoFit/>
          </a:bodyPr>
          <a:lstStyle/>
          <a:p>
            <a:r>
              <a:rPr lang="es-ES" sz="2000" dirty="0">
                <a:solidFill>
                  <a:schemeClr val="accent6">
                    <a:lumMod val="75000"/>
                  </a:schemeClr>
                </a:solidFill>
              </a:rPr>
              <a:t> </a:t>
            </a:r>
            <a:r>
              <a:rPr lang="es-ES" dirty="0">
                <a:solidFill>
                  <a:schemeClr val="accent6">
                    <a:lumMod val="75000"/>
                  </a:schemeClr>
                </a:solidFill>
              </a:rPr>
              <a:t>j</a:t>
            </a:r>
            <a:r>
              <a:rPr lang="es-ES" dirty="0">
                <a:solidFill>
                  <a:schemeClr val="accent6">
                    <a:lumMod val="75000"/>
                  </a:schemeClr>
                </a:solidFill>
                <a:latin typeface="Comic Sans MS" panose="030F0702030302020204" pitchFamily="66" charset="0"/>
              </a:rPr>
              <a:t>(1) = 1, j(2) = 3</a:t>
            </a:r>
          </a:p>
        </p:txBody>
      </p:sp>
      <p:sp>
        <p:nvSpPr>
          <p:cNvPr id="26" name="CuadroTexto 25">
            <a:extLst>
              <a:ext uri="{FF2B5EF4-FFF2-40B4-BE49-F238E27FC236}">
                <a16:creationId xmlns:a16="http://schemas.microsoft.com/office/drawing/2014/main" id="{77C9D990-EF64-0EB6-CB8B-60DB426007F2}"/>
              </a:ext>
            </a:extLst>
          </p:cNvPr>
          <p:cNvSpPr txBox="1"/>
          <p:nvPr/>
        </p:nvSpPr>
        <p:spPr>
          <a:xfrm>
            <a:off x="3821992" y="2215539"/>
            <a:ext cx="1018260" cy="400110"/>
          </a:xfrm>
          <a:prstGeom prst="rect">
            <a:avLst/>
          </a:prstGeom>
          <a:noFill/>
        </p:spPr>
        <p:txBody>
          <a:bodyPr wrap="square" rtlCol="0">
            <a:spAutoFit/>
          </a:bodyPr>
          <a:lstStyle/>
          <a:p>
            <a:r>
              <a:rPr lang="es-ES" sz="2000" dirty="0">
                <a:solidFill>
                  <a:srgbClr val="0070C0"/>
                </a:solidFill>
                <a:latin typeface="Comic Sans MS" panose="030F0702030302020204" pitchFamily="66" charset="0"/>
              </a:rPr>
              <a:t>(1/2)r</a:t>
            </a:r>
            <a:r>
              <a:rPr lang="es-ES" sz="2000" baseline="-25000" dirty="0">
                <a:solidFill>
                  <a:srgbClr val="0070C0"/>
                </a:solidFill>
                <a:latin typeface="Comic Sans MS" panose="030F0702030302020204" pitchFamily="66" charset="0"/>
              </a:rPr>
              <a:t>1</a:t>
            </a:r>
          </a:p>
        </p:txBody>
      </p:sp>
      <p:sp>
        <p:nvSpPr>
          <p:cNvPr id="37" name="CuadroTexto 36">
            <a:extLst>
              <a:ext uri="{FF2B5EF4-FFF2-40B4-BE49-F238E27FC236}">
                <a16:creationId xmlns:a16="http://schemas.microsoft.com/office/drawing/2014/main" id="{42C3EC3C-F7E7-476E-4C8D-49B5D2775109}"/>
              </a:ext>
            </a:extLst>
          </p:cNvPr>
          <p:cNvSpPr txBox="1"/>
          <p:nvPr/>
        </p:nvSpPr>
        <p:spPr>
          <a:xfrm>
            <a:off x="4740963" y="2224917"/>
            <a:ext cx="1145285" cy="400110"/>
          </a:xfrm>
          <a:prstGeom prst="rect">
            <a:avLst/>
          </a:prstGeom>
          <a:noFill/>
        </p:spPr>
        <p:txBody>
          <a:bodyPr wrap="square" rtlCol="0">
            <a:spAutoFit/>
          </a:bodyPr>
          <a:lstStyle/>
          <a:p>
            <a:r>
              <a:rPr lang="es-ES" sz="2000" dirty="0">
                <a:solidFill>
                  <a:srgbClr val="0070C0"/>
                </a:solidFill>
                <a:latin typeface="Comic Sans MS" panose="030F0702030302020204" pitchFamily="66" charset="0"/>
              </a:rPr>
              <a:t>(-1/3)r</a:t>
            </a:r>
            <a:r>
              <a:rPr lang="es-ES" sz="2000" baseline="-25000" dirty="0">
                <a:solidFill>
                  <a:srgbClr val="0070C0"/>
                </a:solidFill>
                <a:latin typeface="Comic Sans MS" panose="030F0702030302020204" pitchFamily="66" charset="0"/>
              </a:rPr>
              <a:t>2</a:t>
            </a:r>
          </a:p>
        </p:txBody>
      </p:sp>
      <p:cxnSp>
        <p:nvCxnSpPr>
          <p:cNvPr id="40" name="Conector recto de flecha 39">
            <a:extLst>
              <a:ext uri="{FF2B5EF4-FFF2-40B4-BE49-F238E27FC236}">
                <a16:creationId xmlns:a16="http://schemas.microsoft.com/office/drawing/2014/main" id="{9CC91F40-5F57-A288-28DE-BB3841AEA736}"/>
              </a:ext>
            </a:extLst>
          </p:cNvPr>
          <p:cNvCxnSpPr>
            <a:cxnSpLocks/>
          </p:cNvCxnSpPr>
          <p:nvPr/>
        </p:nvCxnSpPr>
        <p:spPr>
          <a:xfrm>
            <a:off x="4815518" y="2629746"/>
            <a:ext cx="974771"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57" name="Elipse 56">
            <a:extLst>
              <a:ext uri="{FF2B5EF4-FFF2-40B4-BE49-F238E27FC236}">
                <a16:creationId xmlns:a16="http://schemas.microsoft.com/office/drawing/2014/main" id="{FC934404-A16B-4848-ADD8-D1444C173965}"/>
              </a:ext>
            </a:extLst>
          </p:cNvPr>
          <p:cNvSpPr/>
          <p:nvPr/>
        </p:nvSpPr>
        <p:spPr>
          <a:xfrm>
            <a:off x="7198931" y="1810388"/>
            <a:ext cx="433796" cy="396000"/>
          </a:xfrm>
          <a:prstGeom prst="ellipse">
            <a:avLst/>
          </a:prstGeom>
          <a:no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60" name="Conector recto de flecha 59">
            <a:extLst>
              <a:ext uri="{FF2B5EF4-FFF2-40B4-BE49-F238E27FC236}">
                <a16:creationId xmlns:a16="http://schemas.microsoft.com/office/drawing/2014/main" id="{A53BB69A-2F7F-DED2-7D33-11D2E2931B08}"/>
              </a:ext>
            </a:extLst>
          </p:cNvPr>
          <p:cNvCxnSpPr>
            <a:cxnSpLocks/>
          </p:cNvCxnSpPr>
          <p:nvPr/>
        </p:nvCxnSpPr>
        <p:spPr>
          <a:xfrm>
            <a:off x="1334305" y="4944941"/>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72" name="Abrir corchete 71">
            <a:extLst>
              <a:ext uri="{FF2B5EF4-FFF2-40B4-BE49-F238E27FC236}">
                <a16:creationId xmlns:a16="http://schemas.microsoft.com/office/drawing/2014/main" id="{76D54DD4-294D-C18A-4399-6A660452C37D}"/>
              </a:ext>
            </a:extLst>
          </p:cNvPr>
          <p:cNvSpPr/>
          <p:nvPr/>
        </p:nvSpPr>
        <p:spPr>
          <a:xfrm>
            <a:off x="2343373" y="4265281"/>
            <a:ext cx="70783" cy="1451750"/>
          </a:xfrm>
          <a:prstGeom prst="leftBracket">
            <a:avLst/>
          </a:prstGeom>
          <a:ln w="254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73" name="Cerrar corchete 72">
            <a:extLst>
              <a:ext uri="{FF2B5EF4-FFF2-40B4-BE49-F238E27FC236}">
                <a16:creationId xmlns:a16="http://schemas.microsoft.com/office/drawing/2014/main" id="{1573C142-5E29-6FB2-4CD6-5AB03F773BA6}"/>
              </a:ext>
            </a:extLst>
          </p:cNvPr>
          <p:cNvSpPr/>
          <p:nvPr/>
        </p:nvSpPr>
        <p:spPr>
          <a:xfrm>
            <a:off x="5696896" y="4301307"/>
            <a:ext cx="70783" cy="1451750"/>
          </a:xfrm>
          <a:prstGeom prst="rightBracket">
            <a:avLst/>
          </a:prstGeom>
          <a:ln w="254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75" name="CuadroTexto 74">
            <a:extLst>
              <a:ext uri="{FF2B5EF4-FFF2-40B4-BE49-F238E27FC236}">
                <a16:creationId xmlns:a16="http://schemas.microsoft.com/office/drawing/2014/main" id="{4E6C08B0-BB52-401E-19A0-35ECE5C1BF0C}"/>
              </a:ext>
            </a:extLst>
          </p:cNvPr>
          <p:cNvSpPr txBox="1"/>
          <p:nvPr/>
        </p:nvSpPr>
        <p:spPr>
          <a:xfrm>
            <a:off x="5767679" y="4714108"/>
            <a:ext cx="1702710" cy="461665"/>
          </a:xfrm>
          <a:prstGeom prst="rect">
            <a:avLst/>
          </a:prstGeom>
          <a:noFill/>
        </p:spPr>
        <p:txBody>
          <a:bodyPr wrap="none" rtlCol="0">
            <a:spAutoFit/>
          </a:bodyPr>
          <a:lstStyle/>
          <a:p>
            <a:r>
              <a:rPr lang="es-ES" sz="2400" dirty="0">
                <a:solidFill>
                  <a:srgbClr val="0070C0"/>
                </a:solidFill>
              </a:rPr>
              <a:t>   </a:t>
            </a:r>
            <a:r>
              <a:rPr lang="es-ES" sz="2400" dirty="0">
                <a:solidFill>
                  <a:srgbClr val="0070C0"/>
                </a:solidFill>
                <a:latin typeface="Comic Sans MS" panose="030F0702030302020204" pitchFamily="66" charset="0"/>
              </a:rPr>
              <a:t>in </a:t>
            </a:r>
            <a:r>
              <a:rPr lang="es-ES" sz="2400" dirty="0">
                <a:solidFill>
                  <a:srgbClr val="0070C0"/>
                </a:solidFill>
              </a:rPr>
              <a:t> </a:t>
            </a:r>
            <a:r>
              <a:rPr lang="es-ES" sz="2400" dirty="0" err="1">
                <a:solidFill>
                  <a:srgbClr val="7030A0"/>
                </a:solidFill>
                <a:latin typeface="Comic Sans MS" panose="030F0702030302020204" pitchFamily="66" charset="0"/>
              </a:rPr>
              <a:t>r.r.e.f</a:t>
            </a:r>
            <a:r>
              <a:rPr lang="es-ES" sz="2400" dirty="0">
                <a:solidFill>
                  <a:srgbClr val="7030A0"/>
                </a:solidFill>
                <a:latin typeface="Comic Sans MS" panose="030F0702030302020204" pitchFamily="66" charset="0"/>
              </a:rPr>
              <a:t>.</a:t>
            </a:r>
          </a:p>
        </p:txBody>
      </p:sp>
      <p:sp>
        <p:nvSpPr>
          <p:cNvPr id="5" name="CuadroTexto 4">
            <a:extLst>
              <a:ext uri="{FF2B5EF4-FFF2-40B4-BE49-F238E27FC236}">
                <a16:creationId xmlns:a16="http://schemas.microsoft.com/office/drawing/2014/main" id="{5A6DA54A-73F0-2018-1855-275ABC94D50B}"/>
              </a:ext>
            </a:extLst>
          </p:cNvPr>
          <p:cNvSpPr txBox="1"/>
          <p:nvPr/>
        </p:nvSpPr>
        <p:spPr>
          <a:xfrm>
            <a:off x="1430575" y="1792924"/>
            <a:ext cx="2488837" cy="1569660"/>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2   -1   2   3  4            </a:t>
            </a:r>
          </a:p>
          <a:p>
            <a:r>
              <a:rPr lang="es-ES" sz="2400" dirty="0">
                <a:solidFill>
                  <a:srgbClr val="0070C0"/>
                </a:solidFill>
                <a:latin typeface="Comic Sans MS" panose="030F0702030302020204" pitchFamily="66" charset="0"/>
              </a:rPr>
              <a:t> 0    0 -3  -5 -8</a:t>
            </a:r>
          </a:p>
          <a:p>
            <a:r>
              <a:rPr lang="es-ES" sz="2400" dirty="0">
                <a:solidFill>
                  <a:srgbClr val="0070C0"/>
                </a:solidFill>
                <a:latin typeface="Comic Sans MS" panose="030F0702030302020204" pitchFamily="66" charset="0"/>
              </a:rPr>
              <a:t> 0    0  0   0   0    </a:t>
            </a:r>
          </a:p>
          <a:p>
            <a:r>
              <a:rPr lang="es-ES" sz="2400" dirty="0">
                <a:solidFill>
                  <a:srgbClr val="0070C0"/>
                </a:solidFill>
                <a:latin typeface="Comic Sans MS" panose="030F0702030302020204" pitchFamily="66" charset="0"/>
              </a:rPr>
              <a:t> 0    0  0   0   0</a:t>
            </a:r>
          </a:p>
        </p:txBody>
      </p:sp>
      <p:sp>
        <p:nvSpPr>
          <p:cNvPr id="11" name="CuadroTexto 10">
            <a:extLst>
              <a:ext uri="{FF2B5EF4-FFF2-40B4-BE49-F238E27FC236}">
                <a16:creationId xmlns:a16="http://schemas.microsoft.com/office/drawing/2014/main" id="{2FD16CDB-A2B5-25DA-CC36-ED8F0D0D310B}"/>
              </a:ext>
            </a:extLst>
          </p:cNvPr>
          <p:cNvSpPr txBox="1"/>
          <p:nvPr/>
        </p:nvSpPr>
        <p:spPr>
          <a:xfrm>
            <a:off x="5898996" y="1818907"/>
            <a:ext cx="3405240" cy="1569660"/>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1   -1/2   1  3/2   2            </a:t>
            </a:r>
          </a:p>
          <a:p>
            <a:r>
              <a:rPr lang="es-ES" sz="2400" dirty="0">
                <a:solidFill>
                  <a:srgbClr val="0070C0"/>
                </a:solidFill>
                <a:latin typeface="Comic Sans MS" panose="030F0702030302020204" pitchFamily="66" charset="0"/>
              </a:rPr>
              <a:t> 0     0     1  5/3  8/3</a:t>
            </a:r>
          </a:p>
          <a:p>
            <a:r>
              <a:rPr lang="es-ES" sz="2400" dirty="0">
                <a:solidFill>
                  <a:srgbClr val="0070C0"/>
                </a:solidFill>
                <a:latin typeface="Comic Sans MS" panose="030F0702030302020204" pitchFamily="66" charset="0"/>
              </a:rPr>
              <a:t> 0     0     0   0      0    </a:t>
            </a:r>
          </a:p>
          <a:p>
            <a:r>
              <a:rPr lang="es-ES" sz="2400" dirty="0">
                <a:solidFill>
                  <a:srgbClr val="0070C0"/>
                </a:solidFill>
                <a:latin typeface="Comic Sans MS" panose="030F0702030302020204" pitchFamily="66" charset="0"/>
              </a:rPr>
              <a:t> 0     0     0   0      0</a:t>
            </a:r>
          </a:p>
        </p:txBody>
      </p:sp>
      <p:sp>
        <p:nvSpPr>
          <p:cNvPr id="13" name="Rectángulo 12">
            <a:extLst>
              <a:ext uri="{FF2B5EF4-FFF2-40B4-BE49-F238E27FC236}">
                <a16:creationId xmlns:a16="http://schemas.microsoft.com/office/drawing/2014/main" id="{3E57C6C7-96D4-7ED9-F310-D1D77E330383}"/>
              </a:ext>
            </a:extLst>
          </p:cNvPr>
          <p:cNvSpPr/>
          <p:nvPr/>
        </p:nvSpPr>
        <p:spPr>
          <a:xfrm>
            <a:off x="1549521" y="1792924"/>
            <a:ext cx="343331" cy="443014"/>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 name="Rectángulo 13">
            <a:extLst>
              <a:ext uri="{FF2B5EF4-FFF2-40B4-BE49-F238E27FC236}">
                <a16:creationId xmlns:a16="http://schemas.microsoft.com/office/drawing/2014/main" id="{503AED68-3A16-9711-BA15-522CAFC42556}"/>
              </a:ext>
            </a:extLst>
          </p:cNvPr>
          <p:cNvSpPr/>
          <p:nvPr/>
        </p:nvSpPr>
        <p:spPr>
          <a:xfrm>
            <a:off x="2439677" y="2171559"/>
            <a:ext cx="343331" cy="443014"/>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5" name="Rectángulo 14">
            <a:extLst>
              <a:ext uri="{FF2B5EF4-FFF2-40B4-BE49-F238E27FC236}">
                <a16:creationId xmlns:a16="http://schemas.microsoft.com/office/drawing/2014/main" id="{9AF3F807-B917-2B45-AF50-2CAF952B89B2}"/>
              </a:ext>
            </a:extLst>
          </p:cNvPr>
          <p:cNvSpPr/>
          <p:nvPr/>
        </p:nvSpPr>
        <p:spPr>
          <a:xfrm>
            <a:off x="7233023" y="2215539"/>
            <a:ext cx="343331" cy="443014"/>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6" name="CuadroTexto 15">
            <a:extLst>
              <a:ext uri="{FF2B5EF4-FFF2-40B4-BE49-F238E27FC236}">
                <a16:creationId xmlns:a16="http://schemas.microsoft.com/office/drawing/2014/main" id="{5DA9B274-7305-250B-5254-DB92C01F0BB1}"/>
              </a:ext>
            </a:extLst>
          </p:cNvPr>
          <p:cNvSpPr txBox="1"/>
          <p:nvPr/>
        </p:nvSpPr>
        <p:spPr>
          <a:xfrm>
            <a:off x="2385049" y="4242352"/>
            <a:ext cx="3405240" cy="1569660"/>
          </a:xfrm>
          <a:prstGeom prst="rect">
            <a:avLst/>
          </a:prstGeom>
          <a:noFill/>
          <a:ln>
            <a:noFill/>
          </a:ln>
        </p:spPr>
        <p:txBody>
          <a:bodyPr wrap="square" rtlCol="0">
            <a:spAutoFit/>
          </a:bodyPr>
          <a:lstStyle/>
          <a:p>
            <a:r>
              <a:rPr lang="es-ES" sz="2400" dirty="0">
                <a:solidFill>
                  <a:srgbClr val="7030A0"/>
                </a:solidFill>
                <a:latin typeface="Comic Sans MS" panose="030F0702030302020204" pitchFamily="66" charset="0"/>
              </a:rPr>
              <a:t> 1   -1/2   0  -1/6  -2/3            </a:t>
            </a:r>
          </a:p>
          <a:p>
            <a:r>
              <a:rPr lang="es-ES" sz="2400" dirty="0">
                <a:solidFill>
                  <a:srgbClr val="7030A0"/>
                </a:solidFill>
                <a:latin typeface="Comic Sans MS" panose="030F0702030302020204" pitchFamily="66" charset="0"/>
              </a:rPr>
              <a:t> 0     0     1    5/3   8/3</a:t>
            </a:r>
          </a:p>
          <a:p>
            <a:r>
              <a:rPr lang="es-ES" sz="2400" dirty="0">
                <a:solidFill>
                  <a:srgbClr val="7030A0"/>
                </a:solidFill>
                <a:latin typeface="Comic Sans MS" panose="030F0702030302020204" pitchFamily="66" charset="0"/>
              </a:rPr>
              <a:t> 0     0     0     0      0    </a:t>
            </a:r>
          </a:p>
          <a:p>
            <a:r>
              <a:rPr lang="es-ES" sz="2400" dirty="0">
                <a:solidFill>
                  <a:srgbClr val="7030A0"/>
                </a:solidFill>
                <a:latin typeface="Comic Sans MS" panose="030F0702030302020204" pitchFamily="66" charset="0"/>
              </a:rPr>
              <a:t> 0     0     0     0      0</a:t>
            </a:r>
          </a:p>
        </p:txBody>
      </p:sp>
      <p:sp>
        <p:nvSpPr>
          <p:cNvPr id="28" name="Título 1">
            <a:extLst>
              <a:ext uri="{FF2B5EF4-FFF2-40B4-BE49-F238E27FC236}">
                <a16:creationId xmlns:a16="http://schemas.microsoft.com/office/drawing/2014/main" id="{575572ED-320F-889C-E632-AF5F8E8304BF}"/>
              </a:ext>
            </a:extLst>
          </p:cNvPr>
          <p:cNvSpPr>
            <a:spLocks noGrp="1"/>
          </p:cNvSpPr>
          <p:nvPr>
            <p:ph type="title"/>
          </p:nvPr>
        </p:nvSpPr>
        <p:spPr>
          <a:xfrm>
            <a:off x="57600" y="36000"/>
            <a:ext cx="12099636" cy="793719"/>
          </a:xfrm>
          <a:pattFill prst="weave">
            <a:fgClr>
              <a:schemeClr val="accent1"/>
            </a:fgClr>
            <a:bgClr>
              <a:schemeClr val="bg1"/>
            </a:bgClr>
          </a:pattFill>
        </p:spPr>
        <p:txBody>
          <a:bodyPr>
            <a:normAutofit/>
          </a:bodyPr>
          <a:lstStyle/>
          <a:p>
            <a:pPr algn="ctr"/>
            <a:r>
              <a:rPr lang="es-ES" dirty="0">
                <a:solidFill>
                  <a:srgbClr val="7030A0"/>
                </a:solidFill>
              </a:rPr>
              <a:t>… </a:t>
            </a:r>
            <a:r>
              <a:rPr lang="es-ES" dirty="0" err="1">
                <a:solidFill>
                  <a:srgbClr val="7030A0"/>
                </a:solidFill>
              </a:rPr>
              <a:t>an</a:t>
            </a:r>
            <a:r>
              <a:rPr lang="es-ES" dirty="0">
                <a:solidFill>
                  <a:srgbClr val="7030A0"/>
                </a:solidFill>
              </a:rPr>
              <a:t> </a:t>
            </a:r>
            <a:r>
              <a:rPr lang="es-ES" dirty="0" err="1">
                <a:solidFill>
                  <a:srgbClr val="7030A0"/>
                </a:solidFill>
              </a:rPr>
              <a:t>algorithm</a:t>
            </a:r>
            <a:r>
              <a:rPr lang="es-ES" dirty="0">
                <a:solidFill>
                  <a:srgbClr val="7030A0"/>
                </a:solidFill>
              </a:rPr>
              <a:t> </a:t>
            </a:r>
            <a:r>
              <a:rPr lang="es-ES" dirty="0" err="1">
                <a:solidFill>
                  <a:srgbClr val="7030A0"/>
                </a:solidFill>
              </a:rPr>
              <a:t>for</a:t>
            </a:r>
            <a:r>
              <a:rPr lang="es-ES" dirty="0">
                <a:solidFill>
                  <a:srgbClr val="7030A0"/>
                </a:solidFill>
              </a:rPr>
              <a:t> </a:t>
            </a:r>
            <a:r>
              <a:rPr lang="es-ES" dirty="0" err="1">
                <a:solidFill>
                  <a:srgbClr val="7030A0"/>
                </a:solidFill>
              </a:rPr>
              <a:t>Gaussian</a:t>
            </a:r>
            <a:r>
              <a:rPr lang="es-ES" dirty="0">
                <a:solidFill>
                  <a:srgbClr val="7030A0"/>
                </a:solidFill>
              </a:rPr>
              <a:t> </a:t>
            </a:r>
            <a:r>
              <a:rPr lang="es-ES" dirty="0" err="1">
                <a:solidFill>
                  <a:srgbClr val="7030A0"/>
                </a:solidFill>
              </a:rPr>
              <a:t>elimination</a:t>
            </a:r>
            <a:endParaRPr lang="es-ES" i="1" dirty="0">
              <a:solidFill>
                <a:srgbClr val="7030A0"/>
              </a:solidFill>
            </a:endParaRPr>
          </a:p>
        </p:txBody>
      </p:sp>
    </p:spTree>
    <p:extLst>
      <p:ext uri="{BB962C8B-B14F-4D97-AF65-F5344CB8AC3E}">
        <p14:creationId xmlns:p14="http://schemas.microsoft.com/office/powerpoint/2010/main" val="2855761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6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72"/>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73"/>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2" grpId="0" animBg="1"/>
      <p:bldP spid="21" grpId="0"/>
      <p:bldP spid="82" grpId="0" animBg="1"/>
      <p:bldP spid="26" grpId="0"/>
      <p:bldP spid="37" grpId="0"/>
      <p:bldP spid="57" grpId="0" animBg="1"/>
      <p:bldP spid="72" grpId="0" animBg="1"/>
      <p:bldP spid="73" grpId="0" animBg="1"/>
      <p:bldP spid="75" grpId="0"/>
      <p:bldP spid="11" grpId="0"/>
      <p:bldP spid="13" grpId="0" animBg="1"/>
      <p:bldP spid="14" grpId="0" animBg="1"/>
      <p:bldP spid="15" grpId="0" animBg="1"/>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B55834D4-70A0-2864-FDD2-142FD7E5EB42}"/>
              </a:ext>
            </a:extLst>
          </p:cNvPr>
          <p:cNvSpPr txBox="1">
            <a:spLocks/>
          </p:cNvSpPr>
          <p:nvPr/>
        </p:nvSpPr>
        <p:spPr>
          <a:xfrm>
            <a:off x="838200" y="884523"/>
            <a:ext cx="10280904" cy="793719"/>
          </a:xfrm>
          <a:prstGeom prst="rect">
            <a:avLst/>
          </a:prstGeom>
          <a:solidFill>
            <a:schemeClr val="accent3">
              <a:lumMod val="20000"/>
              <a:lumOff val="8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b="1" dirty="0">
                <a:solidFill>
                  <a:srgbClr val="7030A0"/>
                </a:solidFill>
              </a:rPr>
              <a:t>        </a:t>
            </a:r>
            <a:r>
              <a:rPr lang="es-ES" b="1" dirty="0" err="1">
                <a:solidFill>
                  <a:srgbClr val="7030A0"/>
                </a:solidFill>
              </a:rPr>
              <a:t>The</a:t>
            </a:r>
            <a:r>
              <a:rPr lang="es-ES" b="1" dirty="0">
                <a:solidFill>
                  <a:srgbClr val="7030A0"/>
                </a:solidFill>
              </a:rPr>
              <a:t> </a:t>
            </a:r>
            <a:r>
              <a:rPr lang="es-ES" b="1" dirty="0" err="1">
                <a:solidFill>
                  <a:srgbClr val="7030A0"/>
                </a:solidFill>
              </a:rPr>
              <a:t>objectives</a:t>
            </a:r>
            <a:endParaRPr lang="es-ES" b="1" dirty="0">
              <a:solidFill>
                <a:srgbClr val="7030A0"/>
              </a:solidFill>
            </a:endParaRPr>
          </a:p>
        </p:txBody>
      </p:sp>
      <p:sp>
        <p:nvSpPr>
          <p:cNvPr id="5" name="Marcador de contenido 2">
            <a:extLst>
              <a:ext uri="{FF2B5EF4-FFF2-40B4-BE49-F238E27FC236}">
                <a16:creationId xmlns:a16="http://schemas.microsoft.com/office/drawing/2014/main" id="{F471192C-D083-B214-75B3-247D4636AB4A}"/>
              </a:ext>
            </a:extLst>
          </p:cNvPr>
          <p:cNvSpPr txBox="1">
            <a:spLocks/>
          </p:cNvSpPr>
          <p:nvPr/>
        </p:nvSpPr>
        <p:spPr>
          <a:xfrm>
            <a:off x="765047" y="2103182"/>
            <a:ext cx="11426953" cy="107594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sz="2700" dirty="0">
                <a:latin typeface="Comic Sans MS" panose="030F0702030302020204" pitchFamily="66" charset="0"/>
              </a:rPr>
              <a:t>●To </a:t>
            </a:r>
            <a:r>
              <a:rPr lang="es-ES" sz="2700" dirty="0" err="1">
                <a:latin typeface="Comic Sans MS" panose="030F0702030302020204" pitchFamily="66" charset="0"/>
              </a:rPr>
              <a:t>briefly</a:t>
            </a:r>
            <a:r>
              <a:rPr lang="es-ES" sz="2700" dirty="0">
                <a:latin typeface="Comic Sans MS" panose="030F0702030302020204" pitchFamily="66" charset="0"/>
              </a:rPr>
              <a:t> </a:t>
            </a:r>
            <a:r>
              <a:rPr lang="es-ES" sz="2700" dirty="0" err="1">
                <a:latin typeface="Comic Sans MS" panose="030F0702030302020204" pitchFamily="66" charset="0"/>
              </a:rPr>
              <a:t>recall</a:t>
            </a:r>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concepts</a:t>
            </a:r>
            <a:r>
              <a:rPr lang="es-ES" sz="2700" dirty="0">
                <a:latin typeface="Comic Sans MS" panose="030F0702030302020204" pitchFamily="66" charset="0"/>
              </a:rPr>
              <a:t> </a:t>
            </a:r>
            <a:r>
              <a:rPr lang="es-ES" sz="2700" dirty="0" err="1">
                <a:latin typeface="Comic Sans MS" panose="030F0702030302020204" pitchFamily="66" charset="0"/>
              </a:rPr>
              <a:t>of</a:t>
            </a:r>
            <a:r>
              <a:rPr lang="es-ES" sz="2700" dirty="0">
                <a:latin typeface="Comic Sans MS" panose="030F0702030302020204" pitchFamily="66" charset="0"/>
              </a:rPr>
              <a:t> </a:t>
            </a:r>
            <a:r>
              <a:rPr lang="es-ES" sz="2700" i="1" dirty="0" err="1">
                <a:solidFill>
                  <a:srgbClr val="0070C0"/>
                </a:solidFill>
                <a:latin typeface="Comic Sans MS" panose="030F0702030302020204" pitchFamily="66" charset="0"/>
              </a:rPr>
              <a:t>matrix</a:t>
            </a:r>
            <a:r>
              <a:rPr lang="es-ES" sz="2700" i="1" dirty="0">
                <a:solidFill>
                  <a:srgbClr val="0070C0"/>
                </a:solidFill>
                <a:latin typeface="Comic Sans MS" panose="030F0702030302020204" pitchFamily="66" charset="0"/>
              </a:rPr>
              <a:t> in </a:t>
            </a:r>
            <a:r>
              <a:rPr lang="es-ES" sz="2700" i="1" dirty="0" err="1">
                <a:solidFill>
                  <a:srgbClr val="0070C0"/>
                </a:solidFill>
                <a:latin typeface="Comic Sans MS" panose="030F0702030302020204" pitchFamily="66" charset="0"/>
              </a:rPr>
              <a:t>row</a:t>
            </a:r>
            <a:r>
              <a:rPr lang="es-ES" sz="2700" i="1" dirty="0">
                <a:solidFill>
                  <a:srgbClr val="0070C0"/>
                </a:solidFill>
                <a:latin typeface="Comic Sans MS" panose="030F0702030302020204" pitchFamily="66" charset="0"/>
              </a:rPr>
              <a:t> </a:t>
            </a:r>
            <a:r>
              <a:rPr lang="es-ES" sz="2700" i="1" dirty="0" err="1">
                <a:solidFill>
                  <a:srgbClr val="0070C0"/>
                </a:solidFill>
                <a:latin typeface="Comic Sans MS" panose="030F0702030302020204" pitchFamily="66" charset="0"/>
              </a:rPr>
              <a:t>echelon</a:t>
            </a:r>
            <a:r>
              <a:rPr lang="es-ES" sz="2700" i="1" dirty="0">
                <a:solidFill>
                  <a:srgbClr val="0070C0"/>
                </a:solidFill>
                <a:latin typeface="Comic Sans MS" panose="030F0702030302020204" pitchFamily="66" charset="0"/>
              </a:rPr>
              <a:t> </a:t>
            </a:r>
            <a:r>
              <a:rPr lang="es-ES" sz="2700" i="1" dirty="0" err="1">
                <a:solidFill>
                  <a:srgbClr val="0070C0"/>
                </a:solidFill>
                <a:latin typeface="Comic Sans MS" panose="030F0702030302020204" pitchFamily="66" charset="0"/>
              </a:rPr>
              <a:t>form</a:t>
            </a:r>
            <a:r>
              <a:rPr lang="es-ES" sz="2700" i="1" dirty="0">
                <a:solidFill>
                  <a:srgbClr val="0070C0"/>
                </a:solidFill>
                <a:latin typeface="Comic Sans MS" panose="030F0702030302020204" pitchFamily="66" charset="0"/>
              </a:rPr>
              <a:t>  </a:t>
            </a:r>
          </a:p>
          <a:p>
            <a:pPr marL="0" indent="0">
              <a:buNone/>
            </a:pPr>
            <a:r>
              <a:rPr lang="es-ES" sz="2700" i="1" dirty="0">
                <a:solidFill>
                  <a:srgbClr val="0070C0"/>
                </a:solidFill>
                <a:latin typeface="Comic Sans MS" panose="030F0702030302020204" pitchFamily="66" charset="0"/>
              </a:rPr>
              <a:t>  (</a:t>
            </a:r>
            <a:r>
              <a:rPr lang="es-ES" sz="2700" i="1" dirty="0" err="1">
                <a:solidFill>
                  <a:srgbClr val="0070C0"/>
                </a:solidFill>
                <a:latin typeface="Comic Sans MS" panose="030F0702030302020204" pitchFamily="66" charset="0"/>
              </a:rPr>
              <a:t>r.e.f</a:t>
            </a:r>
            <a:r>
              <a:rPr lang="es-ES" sz="2700" i="1" dirty="0">
                <a:solidFill>
                  <a:srgbClr val="0070C0"/>
                </a:solidFill>
                <a:latin typeface="Comic Sans MS" panose="030F0702030302020204" pitchFamily="66" charset="0"/>
              </a:rPr>
              <a:t>.), </a:t>
            </a:r>
            <a:r>
              <a:rPr lang="es-ES" sz="2700" i="1" dirty="0" err="1">
                <a:solidFill>
                  <a:srgbClr val="0070C0"/>
                </a:solidFill>
                <a:latin typeface="Comic Sans MS" panose="030F0702030302020204" pitchFamily="66" charset="0"/>
              </a:rPr>
              <a:t>reduced</a:t>
            </a:r>
            <a:r>
              <a:rPr lang="es-ES" sz="2700" i="1" dirty="0">
                <a:solidFill>
                  <a:srgbClr val="0070C0"/>
                </a:solidFill>
                <a:latin typeface="Comic Sans MS" panose="030F0702030302020204" pitchFamily="66" charset="0"/>
              </a:rPr>
              <a:t> </a:t>
            </a:r>
            <a:r>
              <a:rPr lang="es-ES" sz="2700" dirty="0" err="1">
                <a:latin typeface="Comic Sans MS" panose="030F0702030302020204" pitchFamily="66" charset="0"/>
              </a:rPr>
              <a:t>or</a:t>
            </a:r>
            <a:r>
              <a:rPr lang="es-ES" sz="2700" dirty="0">
                <a:latin typeface="Comic Sans MS" panose="030F0702030302020204" pitchFamily="66" charset="0"/>
              </a:rPr>
              <a:t> </a:t>
            </a:r>
            <a:r>
              <a:rPr lang="es-ES" sz="2700" dirty="0" err="1">
                <a:latin typeface="Comic Sans MS" panose="030F0702030302020204" pitchFamily="66" charset="0"/>
              </a:rPr>
              <a:t>not</a:t>
            </a:r>
            <a:r>
              <a:rPr lang="es-ES" sz="2700" dirty="0">
                <a:latin typeface="Comic Sans MS" panose="030F0702030302020204" pitchFamily="66" charset="0"/>
              </a:rPr>
              <a:t>, and </a:t>
            </a:r>
            <a:r>
              <a:rPr lang="es-ES" sz="2700" dirty="0" err="1">
                <a:latin typeface="Comic Sans MS" panose="030F0702030302020204" pitchFamily="66" charset="0"/>
              </a:rPr>
              <a:t>of</a:t>
            </a:r>
            <a:r>
              <a:rPr lang="es-ES" sz="2700" dirty="0">
                <a:latin typeface="Comic Sans MS" panose="030F0702030302020204" pitchFamily="66" charset="0"/>
              </a:rPr>
              <a:t> </a:t>
            </a:r>
            <a:r>
              <a:rPr lang="es-ES" sz="2700" i="1" dirty="0" err="1">
                <a:solidFill>
                  <a:srgbClr val="0070C0"/>
                </a:solidFill>
                <a:latin typeface="Comic Sans MS" panose="030F0702030302020204" pitchFamily="66" charset="0"/>
              </a:rPr>
              <a:t>elementary</a:t>
            </a:r>
            <a:r>
              <a:rPr lang="es-ES" sz="2700" i="1" dirty="0">
                <a:solidFill>
                  <a:srgbClr val="0070C0"/>
                </a:solidFill>
                <a:latin typeface="Comic Sans MS" panose="030F0702030302020204" pitchFamily="66" charset="0"/>
              </a:rPr>
              <a:t> </a:t>
            </a:r>
            <a:r>
              <a:rPr lang="es-ES" sz="2700" i="1" dirty="0" err="1">
                <a:solidFill>
                  <a:srgbClr val="0070C0"/>
                </a:solidFill>
                <a:latin typeface="Comic Sans MS" panose="030F0702030302020204" pitchFamily="66" charset="0"/>
              </a:rPr>
              <a:t>row</a:t>
            </a:r>
            <a:r>
              <a:rPr lang="es-ES" sz="2700" i="1" dirty="0">
                <a:solidFill>
                  <a:srgbClr val="0070C0"/>
                </a:solidFill>
                <a:latin typeface="Comic Sans MS" panose="030F0702030302020204" pitchFamily="66" charset="0"/>
              </a:rPr>
              <a:t> </a:t>
            </a:r>
            <a:r>
              <a:rPr lang="es-ES" sz="2700" i="1" dirty="0" err="1">
                <a:solidFill>
                  <a:srgbClr val="0070C0"/>
                </a:solidFill>
                <a:latin typeface="Comic Sans MS" panose="030F0702030302020204" pitchFamily="66" charset="0"/>
              </a:rPr>
              <a:t>operation</a:t>
            </a:r>
            <a:r>
              <a:rPr lang="es-ES" sz="2700" i="1" dirty="0">
                <a:solidFill>
                  <a:srgbClr val="0070C0"/>
                </a:solidFill>
                <a:latin typeface="Comic Sans MS" panose="030F0702030302020204" pitchFamily="66" charset="0"/>
              </a:rPr>
              <a:t> (</a:t>
            </a:r>
            <a:r>
              <a:rPr lang="es-ES" sz="2700" i="1" dirty="0" err="1">
                <a:solidFill>
                  <a:srgbClr val="0070C0"/>
                </a:solidFill>
                <a:latin typeface="Comic Sans MS" panose="030F0702030302020204" pitchFamily="66" charset="0"/>
              </a:rPr>
              <a:t>e.r.o</a:t>
            </a:r>
            <a:r>
              <a:rPr lang="es-ES" sz="2700" i="1" dirty="0">
                <a:solidFill>
                  <a:srgbClr val="0070C0"/>
                </a:solidFill>
                <a:latin typeface="Comic Sans MS" panose="030F0702030302020204" pitchFamily="66" charset="0"/>
              </a:rPr>
              <a:t>.).</a:t>
            </a:r>
            <a:endParaRPr lang="es-ES" sz="2700" dirty="0">
              <a:latin typeface="Comic Sans MS" panose="030F0702030302020204" pitchFamily="66" charset="0"/>
            </a:endParaRPr>
          </a:p>
        </p:txBody>
      </p:sp>
      <p:sp>
        <p:nvSpPr>
          <p:cNvPr id="10" name="Marcador de contenido 2">
            <a:extLst>
              <a:ext uri="{FF2B5EF4-FFF2-40B4-BE49-F238E27FC236}">
                <a16:creationId xmlns:a16="http://schemas.microsoft.com/office/drawing/2014/main" id="{74ECFF33-5233-CC8B-442F-3DD9BBA5BC89}"/>
              </a:ext>
            </a:extLst>
          </p:cNvPr>
          <p:cNvSpPr txBox="1">
            <a:spLocks/>
          </p:cNvSpPr>
          <p:nvPr/>
        </p:nvSpPr>
        <p:spPr>
          <a:xfrm>
            <a:off x="720852" y="3429000"/>
            <a:ext cx="10515600" cy="107594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sz="2700" dirty="0">
                <a:latin typeface="Comic Sans MS" panose="030F0702030302020204" pitchFamily="66" charset="0"/>
              </a:rPr>
              <a:t>●To </a:t>
            </a:r>
            <a:r>
              <a:rPr lang="es-ES" sz="2700" dirty="0" err="1">
                <a:latin typeface="Comic Sans MS" panose="030F0702030302020204" pitchFamily="66" charset="0"/>
              </a:rPr>
              <a:t>present</a:t>
            </a:r>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i="1" dirty="0">
                <a:solidFill>
                  <a:srgbClr val="FF0000"/>
                </a:solidFill>
                <a:latin typeface="Comic Sans MS" panose="030F0702030302020204" pitchFamily="66" charset="0"/>
              </a:rPr>
              <a:t>Gaussian </a:t>
            </a:r>
            <a:r>
              <a:rPr lang="es-ES" sz="2700" i="1" dirty="0" err="1">
                <a:solidFill>
                  <a:srgbClr val="FF0000"/>
                </a:solidFill>
                <a:latin typeface="Comic Sans MS" panose="030F0702030302020204" pitchFamily="66" charset="0"/>
              </a:rPr>
              <a:t>elimination</a:t>
            </a:r>
            <a:r>
              <a:rPr lang="es-ES" sz="2700" i="1" dirty="0">
                <a:solidFill>
                  <a:srgbClr val="FF0000"/>
                </a:solidFill>
                <a:latin typeface="Comic Sans MS" panose="030F0702030302020204" pitchFamily="66" charset="0"/>
              </a:rPr>
              <a:t> </a:t>
            </a:r>
            <a:r>
              <a:rPr lang="es-ES" sz="2700" i="1" dirty="0" err="1">
                <a:solidFill>
                  <a:srgbClr val="FF0000"/>
                </a:solidFill>
                <a:latin typeface="Comic Sans MS" panose="030F0702030302020204" pitchFamily="66" charset="0"/>
              </a:rPr>
              <a:t>method</a:t>
            </a:r>
            <a:r>
              <a:rPr lang="es-ES" sz="2700" i="1" dirty="0">
                <a:solidFill>
                  <a:srgbClr val="FF0000"/>
                </a:solidFill>
                <a:latin typeface="Comic Sans MS" panose="030F0702030302020204" pitchFamily="66" charset="0"/>
              </a:rPr>
              <a:t> (</a:t>
            </a:r>
            <a:r>
              <a:rPr lang="es-ES" sz="2700" i="1" dirty="0" err="1">
                <a:solidFill>
                  <a:srgbClr val="FF0000"/>
                </a:solidFill>
                <a:latin typeface="Comic Sans MS" panose="030F0702030302020204" pitchFamily="66" charset="0"/>
              </a:rPr>
              <a:t>theorem</a:t>
            </a:r>
            <a:r>
              <a:rPr lang="es-ES" sz="2700" i="1" dirty="0">
                <a:solidFill>
                  <a:srgbClr val="FF0000"/>
                </a:solidFill>
                <a:latin typeface="Comic Sans MS" panose="030F0702030302020204" pitchFamily="66" charset="0"/>
              </a:rPr>
              <a:t>).</a:t>
            </a:r>
            <a:r>
              <a:rPr lang="es-ES" sz="2700" dirty="0">
                <a:solidFill>
                  <a:srgbClr val="FF0000"/>
                </a:solidFill>
                <a:latin typeface="Comic Sans MS" panose="030F0702030302020204" pitchFamily="66" charset="0"/>
              </a:rPr>
              <a:t> </a:t>
            </a:r>
          </a:p>
          <a:p>
            <a:pPr marL="0" indent="0">
              <a:buNone/>
            </a:pPr>
            <a:r>
              <a:rPr lang="es-ES" sz="2700" dirty="0">
                <a:solidFill>
                  <a:srgbClr val="FF0000"/>
                </a:solidFill>
                <a:latin typeface="Comic Sans MS" panose="030F0702030302020204" pitchFamily="66" charset="0"/>
              </a:rPr>
              <a:t>  </a:t>
            </a:r>
            <a:r>
              <a:rPr lang="es-ES" sz="2700" dirty="0">
                <a:latin typeface="Comic Sans MS" panose="030F0702030302020204" pitchFamily="66" charset="0"/>
              </a:rPr>
              <a:t> </a:t>
            </a:r>
          </a:p>
        </p:txBody>
      </p:sp>
      <p:sp>
        <p:nvSpPr>
          <p:cNvPr id="2" name="Marcador de contenido 2">
            <a:extLst>
              <a:ext uri="{FF2B5EF4-FFF2-40B4-BE49-F238E27FC236}">
                <a16:creationId xmlns:a16="http://schemas.microsoft.com/office/drawing/2014/main" id="{1D846BEB-B90D-1CFD-50AA-E676E200EC43}"/>
              </a:ext>
            </a:extLst>
          </p:cNvPr>
          <p:cNvSpPr txBox="1">
            <a:spLocks/>
          </p:cNvSpPr>
          <p:nvPr/>
        </p:nvSpPr>
        <p:spPr>
          <a:xfrm>
            <a:off x="1024375" y="3448800"/>
            <a:ext cx="11066206" cy="107594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sz="2700" dirty="0">
                <a:latin typeface="Comic Sans MS" panose="030F0702030302020204" pitchFamily="66" charset="0"/>
              </a:rPr>
              <a:t>                                                                                     And to</a:t>
            </a:r>
          </a:p>
          <a:p>
            <a:pPr marL="0" indent="0">
              <a:buNone/>
            </a:pPr>
            <a:r>
              <a:rPr lang="es-ES" sz="2700" dirty="0" err="1">
                <a:latin typeface="Comic Sans MS" panose="030F0702030302020204" pitchFamily="66" charset="0"/>
              </a:rPr>
              <a:t>propose</a:t>
            </a:r>
            <a:r>
              <a:rPr lang="es-ES" sz="2700" dirty="0">
                <a:latin typeface="Comic Sans MS" panose="030F0702030302020204" pitchFamily="66" charset="0"/>
              </a:rPr>
              <a:t> a </a:t>
            </a:r>
            <a:r>
              <a:rPr lang="es-ES" sz="2700" i="1" dirty="0" err="1">
                <a:solidFill>
                  <a:srgbClr val="FF0000"/>
                </a:solidFill>
                <a:latin typeface="Comic Sans MS" panose="030F0702030302020204" pitchFamily="66" charset="0"/>
              </a:rPr>
              <a:t>practical</a:t>
            </a:r>
            <a:r>
              <a:rPr lang="es-ES" sz="2700" i="1" dirty="0">
                <a:solidFill>
                  <a:srgbClr val="FF0000"/>
                </a:solidFill>
                <a:latin typeface="Comic Sans MS" panose="030F0702030302020204" pitchFamily="66" charset="0"/>
              </a:rPr>
              <a:t> </a:t>
            </a:r>
            <a:r>
              <a:rPr lang="es-ES" sz="2700" i="1" dirty="0" err="1">
                <a:solidFill>
                  <a:srgbClr val="FF0000"/>
                </a:solidFill>
                <a:latin typeface="Comic Sans MS" panose="030F0702030302020204" pitchFamily="66" charset="0"/>
              </a:rPr>
              <a:t>algorithm</a:t>
            </a:r>
            <a:r>
              <a:rPr lang="es-ES" sz="2700" i="1" dirty="0">
                <a:solidFill>
                  <a:srgbClr val="FF0000"/>
                </a:solidFill>
                <a:latin typeface="Comic Sans MS" panose="030F0702030302020204" pitchFamily="66" charset="0"/>
              </a:rPr>
              <a:t> </a:t>
            </a:r>
            <a:r>
              <a:rPr lang="es-ES" sz="2700" dirty="0">
                <a:latin typeface="Comic Sans MS" panose="030F0702030302020204" pitchFamily="66" charset="0"/>
              </a:rPr>
              <a:t>that can be </a:t>
            </a:r>
            <a:r>
              <a:rPr lang="es-ES" sz="2700" dirty="0" err="1">
                <a:latin typeface="Comic Sans MS" panose="030F0702030302020204" pitchFamily="66" charset="0"/>
              </a:rPr>
              <a:t>applied</a:t>
            </a:r>
            <a:r>
              <a:rPr lang="es-ES" sz="2700" dirty="0">
                <a:latin typeface="Comic Sans MS" panose="030F0702030302020204" pitchFamily="66" charset="0"/>
              </a:rPr>
              <a:t> to </a:t>
            </a:r>
            <a:r>
              <a:rPr lang="es-ES" sz="2700" dirty="0" err="1">
                <a:latin typeface="Comic Sans MS" panose="030F0702030302020204" pitchFamily="66" charset="0"/>
              </a:rPr>
              <a:t>any</a:t>
            </a:r>
            <a:r>
              <a:rPr lang="es-ES" sz="2700" dirty="0">
                <a:latin typeface="Comic Sans MS" panose="030F0702030302020204" pitchFamily="66" charset="0"/>
              </a:rPr>
              <a:t> </a:t>
            </a:r>
            <a:r>
              <a:rPr lang="es-ES" sz="2700" dirty="0" err="1">
                <a:latin typeface="Comic Sans MS" panose="030F0702030302020204" pitchFamily="66" charset="0"/>
              </a:rPr>
              <a:t>matrix</a:t>
            </a:r>
            <a:r>
              <a:rPr lang="es-ES" sz="2700" dirty="0">
                <a:latin typeface="Comic Sans MS" panose="030F0702030302020204" pitchFamily="66" charset="0"/>
              </a:rPr>
              <a:t>.</a:t>
            </a:r>
          </a:p>
        </p:txBody>
      </p:sp>
      <p:sp>
        <p:nvSpPr>
          <p:cNvPr id="3" name="Marcador de contenido 2">
            <a:extLst>
              <a:ext uri="{FF2B5EF4-FFF2-40B4-BE49-F238E27FC236}">
                <a16:creationId xmlns:a16="http://schemas.microsoft.com/office/drawing/2014/main" id="{C99BA1B0-BEBC-F428-B6DC-68505899BA80}"/>
              </a:ext>
            </a:extLst>
          </p:cNvPr>
          <p:cNvSpPr txBox="1">
            <a:spLocks/>
          </p:cNvSpPr>
          <p:nvPr/>
        </p:nvSpPr>
        <p:spPr>
          <a:xfrm>
            <a:off x="720852" y="4752074"/>
            <a:ext cx="10515600" cy="107594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sz="2700" dirty="0">
                <a:latin typeface="Comic Sans MS" panose="030F0702030302020204" pitchFamily="66" charset="0"/>
              </a:rPr>
              <a:t>●To show </a:t>
            </a:r>
            <a:r>
              <a:rPr lang="es-ES" sz="2700" dirty="0" err="1">
                <a:latin typeface="Comic Sans MS" panose="030F0702030302020204" pitchFamily="66" charset="0"/>
              </a:rPr>
              <a:t>some</a:t>
            </a:r>
            <a:r>
              <a:rPr lang="es-ES" sz="2700" dirty="0">
                <a:latin typeface="Comic Sans MS" panose="030F0702030302020204" pitchFamily="66" charset="0"/>
              </a:rPr>
              <a:t> </a:t>
            </a:r>
            <a:r>
              <a:rPr lang="es-ES" sz="2700" dirty="0" err="1">
                <a:latin typeface="Comic Sans MS" panose="030F0702030302020204" pitchFamily="66" charset="0"/>
              </a:rPr>
              <a:t>example</a:t>
            </a:r>
            <a:r>
              <a:rPr lang="es-ES" sz="2700" dirty="0">
                <a:latin typeface="Comic Sans MS" panose="030F0702030302020204" pitchFamily="66" charset="0"/>
              </a:rPr>
              <a:t> that </a:t>
            </a:r>
            <a:r>
              <a:rPr lang="es-ES" sz="2700" dirty="0" err="1">
                <a:latin typeface="Comic Sans MS" panose="030F0702030302020204" pitchFamily="66" charset="0"/>
              </a:rPr>
              <a:t>brings</a:t>
            </a:r>
            <a:r>
              <a:rPr lang="es-ES" sz="2700" dirty="0">
                <a:latin typeface="Comic Sans MS" panose="030F0702030302020204" pitchFamily="66" charset="0"/>
              </a:rPr>
              <a:t> to light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i="1" dirty="0" err="1">
                <a:solidFill>
                  <a:schemeClr val="accent6">
                    <a:lumMod val="75000"/>
                  </a:schemeClr>
                </a:solidFill>
                <a:latin typeface="Comic Sans MS" panose="030F0702030302020204" pitchFamily="66" charset="0"/>
              </a:rPr>
              <a:t>usefulness</a:t>
            </a:r>
            <a:r>
              <a:rPr lang="es-ES" sz="2700" i="1" dirty="0">
                <a:solidFill>
                  <a:schemeClr val="accent5">
                    <a:lumMod val="75000"/>
                  </a:schemeClr>
                </a:solidFill>
                <a:latin typeface="Comic Sans MS" panose="030F0702030302020204" pitchFamily="66" charset="0"/>
              </a:rPr>
              <a:t> </a:t>
            </a:r>
            <a:r>
              <a:rPr lang="es-ES" sz="2700" dirty="0" err="1">
                <a:latin typeface="Comic Sans MS" panose="030F0702030302020204" pitchFamily="66" charset="0"/>
              </a:rPr>
              <a:t>of</a:t>
            </a:r>
            <a:endParaRPr lang="es-ES" sz="2700" dirty="0">
              <a:latin typeface="Comic Sans MS" panose="030F0702030302020204" pitchFamily="66" charset="0"/>
            </a:endParaRPr>
          </a:p>
          <a:p>
            <a:pPr marL="0" indent="0">
              <a:buNone/>
            </a:pPr>
            <a:r>
              <a:rPr lang="es-ES" sz="2700" dirty="0">
                <a:latin typeface="Comic Sans MS" panose="030F0702030302020204" pitchFamily="66" charset="0"/>
              </a:rPr>
              <a:t>   Gaussian </a:t>
            </a:r>
            <a:r>
              <a:rPr lang="es-ES" sz="2700" dirty="0" err="1">
                <a:latin typeface="Comic Sans MS" panose="030F0702030302020204" pitchFamily="66" charset="0"/>
              </a:rPr>
              <a:t>elimination</a:t>
            </a:r>
            <a:r>
              <a:rPr lang="es-ES" sz="2700" dirty="0">
                <a:latin typeface="Comic Sans MS" panose="030F0702030302020204" pitchFamily="66" charset="0"/>
              </a:rPr>
              <a:t> </a:t>
            </a:r>
            <a:r>
              <a:rPr lang="es-ES" sz="2700" dirty="0" err="1">
                <a:latin typeface="Comic Sans MS" panose="030F0702030302020204" pitchFamily="66" charset="0"/>
              </a:rPr>
              <a:t>method</a:t>
            </a:r>
            <a:r>
              <a:rPr lang="es-ES" sz="2700" dirty="0">
                <a:latin typeface="Comic Sans MS" panose="030F0702030302020204" pitchFamily="66" charset="0"/>
              </a:rPr>
              <a:t>.</a:t>
            </a:r>
          </a:p>
        </p:txBody>
      </p:sp>
    </p:spTree>
    <p:extLst>
      <p:ext uri="{BB962C8B-B14F-4D97-AF65-F5344CB8AC3E}">
        <p14:creationId xmlns:p14="http://schemas.microsoft.com/office/powerpoint/2010/main" val="3588017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 grpId="0"/>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DDE6F235-980D-B7CB-9D72-46A4D2691B3F}"/>
              </a:ext>
            </a:extLst>
          </p:cNvPr>
          <p:cNvSpPr>
            <a:spLocks noGrp="1"/>
          </p:cNvSpPr>
          <p:nvPr>
            <p:ph type="title"/>
          </p:nvPr>
        </p:nvSpPr>
        <p:spPr>
          <a:xfrm>
            <a:off x="310294" y="141325"/>
            <a:ext cx="11558433" cy="1028714"/>
          </a:xfrm>
          <a:pattFill prst="weave">
            <a:fgClr>
              <a:schemeClr val="accent1"/>
            </a:fgClr>
            <a:bgClr>
              <a:schemeClr val="bg1"/>
            </a:bgClr>
          </a:pattFill>
        </p:spPr>
        <p:txBody>
          <a:bodyPr>
            <a:normAutofit fontScale="90000"/>
          </a:bodyPr>
          <a:lstStyle/>
          <a:p>
            <a:pPr algn="ctr"/>
            <a:r>
              <a:rPr lang="es-ES" b="1" dirty="0">
                <a:solidFill>
                  <a:srgbClr val="7030A0"/>
                </a:solidFill>
              </a:rPr>
              <a:t>        </a:t>
            </a:r>
            <a:r>
              <a:rPr lang="es-ES" dirty="0" err="1">
                <a:solidFill>
                  <a:srgbClr val="7030A0"/>
                </a:solidFill>
              </a:rPr>
              <a:t>Why</a:t>
            </a:r>
            <a:r>
              <a:rPr lang="es-ES" dirty="0">
                <a:solidFill>
                  <a:srgbClr val="7030A0"/>
                </a:solidFill>
              </a:rPr>
              <a:t> </a:t>
            </a:r>
            <a:r>
              <a:rPr lang="es-ES" dirty="0" err="1">
                <a:solidFill>
                  <a:srgbClr val="7030A0"/>
                </a:solidFill>
              </a:rPr>
              <a:t>should</a:t>
            </a:r>
            <a:r>
              <a:rPr lang="es-ES" dirty="0">
                <a:solidFill>
                  <a:srgbClr val="7030A0"/>
                </a:solidFill>
              </a:rPr>
              <a:t> </a:t>
            </a:r>
            <a:r>
              <a:rPr lang="es-ES" dirty="0" err="1">
                <a:solidFill>
                  <a:srgbClr val="7030A0"/>
                </a:solidFill>
              </a:rPr>
              <a:t>we</a:t>
            </a:r>
            <a:r>
              <a:rPr lang="es-ES" dirty="0">
                <a:solidFill>
                  <a:srgbClr val="7030A0"/>
                </a:solidFill>
              </a:rPr>
              <a:t> </a:t>
            </a:r>
            <a:r>
              <a:rPr lang="es-ES" dirty="0" err="1">
                <a:solidFill>
                  <a:srgbClr val="7030A0"/>
                </a:solidFill>
              </a:rPr>
              <a:t>know</a:t>
            </a:r>
            <a:r>
              <a:rPr lang="es-ES" dirty="0">
                <a:solidFill>
                  <a:srgbClr val="7030A0"/>
                </a:solidFill>
              </a:rPr>
              <a:t> </a:t>
            </a:r>
            <a:r>
              <a:rPr lang="es-ES" dirty="0" err="1">
                <a:solidFill>
                  <a:srgbClr val="7030A0"/>
                </a:solidFill>
              </a:rPr>
              <a:t>how</a:t>
            </a:r>
            <a:br>
              <a:rPr lang="es-ES" dirty="0">
                <a:solidFill>
                  <a:srgbClr val="7030A0"/>
                </a:solidFill>
              </a:rPr>
            </a:br>
            <a:r>
              <a:rPr lang="es-ES" dirty="0">
                <a:solidFill>
                  <a:srgbClr val="7030A0"/>
                </a:solidFill>
              </a:rPr>
              <a:t>      Gaussian </a:t>
            </a:r>
            <a:r>
              <a:rPr lang="es-ES" dirty="0" err="1">
                <a:solidFill>
                  <a:srgbClr val="7030A0"/>
                </a:solidFill>
              </a:rPr>
              <a:t>elimination</a:t>
            </a:r>
            <a:r>
              <a:rPr lang="es-ES" dirty="0">
                <a:solidFill>
                  <a:srgbClr val="7030A0"/>
                </a:solidFill>
              </a:rPr>
              <a:t> </a:t>
            </a:r>
            <a:r>
              <a:rPr lang="es-ES" dirty="0" err="1">
                <a:solidFill>
                  <a:srgbClr val="7030A0"/>
                </a:solidFill>
              </a:rPr>
              <a:t>works</a:t>
            </a:r>
            <a:r>
              <a:rPr lang="es-ES" dirty="0">
                <a:solidFill>
                  <a:srgbClr val="7030A0"/>
                </a:solidFill>
              </a:rPr>
              <a:t>?</a:t>
            </a:r>
          </a:p>
        </p:txBody>
      </p:sp>
      <p:sp>
        <p:nvSpPr>
          <p:cNvPr id="7" name="CuadroTexto 6">
            <a:extLst>
              <a:ext uri="{FF2B5EF4-FFF2-40B4-BE49-F238E27FC236}">
                <a16:creationId xmlns:a16="http://schemas.microsoft.com/office/drawing/2014/main" id="{0703706B-3DE0-3191-767A-2CFBECDFBA4B}"/>
              </a:ext>
            </a:extLst>
          </p:cNvPr>
          <p:cNvSpPr txBox="1"/>
          <p:nvPr/>
        </p:nvSpPr>
        <p:spPr>
          <a:xfrm>
            <a:off x="310294" y="1305406"/>
            <a:ext cx="11950532" cy="1338828"/>
          </a:xfrm>
          <a:prstGeom prst="rect">
            <a:avLst/>
          </a:prstGeom>
          <a:noFill/>
        </p:spPr>
        <p:txBody>
          <a:bodyPr wrap="square" rtlCol="0">
            <a:spAutoFit/>
          </a:bodyPr>
          <a:lstStyle/>
          <a:p>
            <a:r>
              <a:rPr lang="es-ES" dirty="0"/>
              <a:t> • </a:t>
            </a:r>
            <a:r>
              <a:rPr lang="es-ES" sz="2700" dirty="0" err="1">
                <a:latin typeface="Comic Sans MS" panose="030F0702030302020204" pitchFamily="66" charset="0"/>
              </a:rPr>
              <a:t>Given</a:t>
            </a:r>
            <a:r>
              <a:rPr lang="es-ES" sz="2700" dirty="0">
                <a:latin typeface="Comic Sans MS" panose="030F0702030302020204" pitchFamily="66" charset="0"/>
              </a:rPr>
              <a:t> a </a:t>
            </a:r>
            <a:r>
              <a:rPr lang="es-ES" sz="2700" dirty="0" err="1">
                <a:latin typeface="Comic Sans MS" panose="030F0702030302020204" pitchFamily="66" charset="0"/>
              </a:rPr>
              <a:t>matrix</a:t>
            </a:r>
            <a:r>
              <a:rPr lang="es-ES" sz="2700" dirty="0">
                <a:latin typeface="Comic Sans MS" panose="030F0702030302020204" pitchFamily="66" charset="0"/>
              </a:rPr>
              <a:t> A, Gaussian </a:t>
            </a:r>
            <a:r>
              <a:rPr lang="es-ES" sz="2700" dirty="0" err="1">
                <a:latin typeface="Comic Sans MS" panose="030F0702030302020204" pitchFamily="66" charset="0"/>
              </a:rPr>
              <a:t>elimination</a:t>
            </a:r>
            <a:r>
              <a:rPr lang="es-ES" sz="2700" dirty="0">
                <a:latin typeface="Comic Sans MS" panose="030F0702030302020204" pitchFamily="66" charset="0"/>
              </a:rPr>
              <a:t> </a:t>
            </a:r>
            <a:r>
              <a:rPr lang="es-ES" sz="2700" dirty="0" err="1">
                <a:latin typeface="Comic Sans MS" panose="030F0702030302020204" pitchFamily="66" charset="0"/>
              </a:rPr>
              <a:t>permits</a:t>
            </a:r>
            <a:r>
              <a:rPr lang="es-ES" sz="2700" dirty="0">
                <a:latin typeface="Comic Sans MS" panose="030F0702030302020204" pitchFamily="66" charset="0"/>
              </a:rPr>
              <a:t> to </a:t>
            </a:r>
            <a:r>
              <a:rPr lang="es-ES" sz="2700" dirty="0" err="1">
                <a:latin typeface="Comic Sans MS" panose="030F0702030302020204" pitchFamily="66" charset="0"/>
              </a:rPr>
              <a:t>obtain</a:t>
            </a:r>
            <a:r>
              <a:rPr lang="es-ES" sz="2700" dirty="0">
                <a:latin typeface="Comic Sans MS" panose="030F0702030302020204" pitchFamily="66" charset="0"/>
              </a:rPr>
              <a:t> a </a:t>
            </a:r>
            <a:r>
              <a:rPr lang="es-ES" sz="2700" i="1" dirty="0" err="1">
                <a:latin typeface="Comic Sans MS" panose="030F0702030302020204" pitchFamily="66" charset="0"/>
              </a:rPr>
              <a:t>matrix</a:t>
            </a:r>
            <a:r>
              <a:rPr lang="es-ES" sz="2700" i="1" dirty="0">
                <a:latin typeface="Comic Sans MS" panose="030F0702030302020204" pitchFamily="66" charset="0"/>
              </a:rPr>
              <a:t> </a:t>
            </a:r>
          </a:p>
          <a:p>
            <a:r>
              <a:rPr lang="es-ES" sz="2700" i="1" dirty="0">
                <a:latin typeface="Comic Sans MS" panose="030F0702030302020204" pitchFamily="66" charset="0"/>
              </a:rPr>
              <a:t>  in </a:t>
            </a:r>
            <a:r>
              <a:rPr lang="es-ES" sz="2700" i="1" dirty="0" err="1">
                <a:latin typeface="Comic Sans MS" panose="030F0702030302020204" pitchFamily="66" charset="0"/>
              </a:rPr>
              <a:t>row</a:t>
            </a:r>
            <a:r>
              <a:rPr lang="es-ES" sz="2700" i="1" dirty="0">
                <a:latin typeface="Comic Sans MS" panose="030F0702030302020204" pitchFamily="66" charset="0"/>
              </a:rPr>
              <a:t> </a:t>
            </a:r>
            <a:r>
              <a:rPr lang="es-ES" sz="2700" i="1" dirty="0" err="1">
                <a:latin typeface="Comic Sans MS" panose="030F0702030302020204" pitchFamily="66" charset="0"/>
              </a:rPr>
              <a:t>echelon</a:t>
            </a:r>
            <a:r>
              <a:rPr lang="es-ES" sz="2700" i="1" dirty="0">
                <a:latin typeface="Comic Sans MS" panose="030F0702030302020204" pitchFamily="66" charset="0"/>
              </a:rPr>
              <a:t> </a:t>
            </a:r>
            <a:r>
              <a:rPr lang="es-ES" sz="2700" i="1" dirty="0" err="1">
                <a:latin typeface="Comic Sans MS" panose="030F0702030302020204" pitchFamily="66" charset="0"/>
              </a:rPr>
              <a:t>form</a:t>
            </a:r>
            <a:r>
              <a:rPr lang="es-ES" sz="2700" i="1" dirty="0">
                <a:latin typeface="Comic Sans MS" panose="030F0702030302020204" pitchFamily="66" charset="0"/>
              </a:rPr>
              <a:t> (</a:t>
            </a:r>
            <a:r>
              <a:rPr lang="es-ES" sz="2700" i="1" dirty="0" err="1">
                <a:latin typeface="Comic Sans MS" panose="030F0702030302020204" pitchFamily="66" charset="0"/>
              </a:rPr>
              <a:t>reduced</a:t>
            </a:r>
            <a:r>
              <a:rPr lang="es-ES" sz="2700" i="1" dirty="0">
                <a:latin typeface="Comic Sans MS" panose="030F0702030302020204" pitchFamily="66" charset="0"/>
              </a:rPr>
              <a:t> </a:t>
            </a:r>
            <a:r>
              <a:rPr lang="es-ES" sz="2700" dirty="0" err="1">
                <a:latin typeface="Comic Sans MS" panose="030F0702030302020204" pitchFamily="66" charset="0"/>
              </a:rPr>
              <a:t>or</a:t>
            </a:r>
            <a:r>
              <a:rPr lang="es-ES" sz="2700" dirty="0">
                <a:latin typeface="Comic Sans MS" panose="030F0702030302020204" pitchFamily="66" charset="0"/>
              </a:rPr>
              <a:t> </a:t>
            </a:r>
            <a:r>
              <a:rPr lang="es-ES" sz="2700" dirty="0" err="1">
                <a:latin typeface="Comic Sans MS" panose="030F0702030302020204" pitchFamily="66" charset="0"/>
              </a:rPr>
              <a:t>not</a:t>
            </a:r>
            <a:r>
              <a:rPr lang="es-ES" sz="2700" dirty="0">
                <a:latin typeface="Comic Sans MS" panose="030F0702030302020204" pitchFamily="66" charset="0"/>
              </a:rPr>
              <a:t>, </a:t>
            </a:r>
            <a:r>
              <a:rPr lang="es-ES" sz="2700" dirty="0" err="1">
                <a:latin typeface="Comic Sans MS" panose="030F0702030302020204" pitchFamily="66" charset="0"/>
              </a:rPr>
              <a:t>depending</a:t>
            </a:r>
            <a:r>
              <a:rPr lang="es-ES" sz="2700" dirty="0">
                <a:latin typeface="Comic Sans MS" panose="030F0702030302020204" pitchFamily="66" charset="0"/>
              </a:rPr>
              <a:t> on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objectives</a:t>
            </a:r>
            <a:r>
              <a:rPr lang="es-ES" sz="2700" i="1" dirty="0">
                <a:latin typeface="Comic Sans MS" panose="030F0702030302020204" pitchFamily="66" charset="0"/>
              </a:rPr>
              <a:t>) </a:t>
            </a:r>
          </a:p>
          <a:p>
            <a:r>
              <a:rPr lang="es-ES" sz="2700" i="1" dirty="0">
                <a:latin typeface="Comic Sans MS" panose="030F0702030302020204" pitchFamily="66" charset="0"/>
              </a:rPr>
              <a:t>  </a:t>
            </a:r>
            <a:r>
              <a:rPr lang="es-ES" sz="2700" dirty="0">
                <a:latin typeface="Comic Sans MS" panose="030F0702030302020204" pitchFamily="66" charset="0"/>
              </a:rPr>
              <a:t>after </a:t>
            </a:r>
            <a:r>
              <a:rPr lang="es-ES" sz="2700" dirty="0" err="1">
                <a:latin typeface="Comic Sans MS" panose="030F0702030302020204" pitchFamily="66" charset="0"/>
              </a:rPr>
              <a:t>performing</a:t>
            </a:r>
            <a:r>
              <a:rPr lang="es-ES" sz="2700" dirty="0">
                <a:latin typeface="Comic Sans MS" panose="030F0702030302020204" pitchFamily="66" charset="0"/>
              </a:rPr>
              <a:t> </a:t>
            </a:r>
            <a:r>
              <a:rPr lang="es-ES" sz="2700" dirty="0" err="1">
                <a:latin typeface="Comic Sans MS" panose="030F0702030302020204" pitchFamily="66" charset="0"/>
              </a:rPr>
              <a:t>successively</a:t>
            </a:r>
            <a:r>
              <a:rPr lang="es-ES" sz="2700" dirty="0">
                <a:latin typeface="Comic Sans MS" panose="030F0702030302020204" pitchFamily="66" charset="0"/>
              </a:rPr>
              <a:t> </a:t>
            </a:r>
            <a:r>
              <a:rPr lang="es-ES" sz="2700" dirty="0" err="1">
                <a:latin typeface="Comic Sans MS" panose="030F0702030302020204" pitchFamily="66" charset="0"/>
              </a:rPr>
              <a:t>certain</a:t>
            </a:r>
            <a:r>
              <a:rPr lang="es-ES" sz="2700" dirty="0">
                <a:latin typeface="Comic Sans MS" panose="030F0702030302020204" pitchFamily="66" charset="0"/>
              </a:rPr>
              <a:t> </a:t>
            </a:r>
            <a:r>
              <a:rPr lang="es-ES" sz="2700" dirty="0" err="1">
                <a:latin typeface="Comic Sans MS" panose="030F0702030302020204" pitchFamily="66" charset="0"/>
              </a:rPr>
              <a:t>e.r.o.’s</a:t>
            </a:r>
            <a:r>
              <a:rPr lang="es-ES" sz="2700" dirty="0">
                <a:latin typeface="Comic Sans MS" panose="030F0702030302020204" pitchFamily="66" charset="0"/>
              </a:rPr>
              <a:t> on A.</a:t>
            </a:r>
            <a:endParaRPr lang="es-ES" dirty="0"/>
          </a:p>
        </p:txBody>
      </p:sp>
      <p:sp>
        <p:nvSpPr>
          <p:cNvPr id="2" name="CuadroTexto 1">
            <a:extLst>
              <a:ext uri="{FF2B5EF4-FFF2-40B4-BE49-F238E27FC236}">
                <a16:creationId xmlns:a16="http://schemas.microsoft.com/office/drawing/2014/main" id="{7C017DFE-9B85-B353-86B8-5AC505E7EA05}"/>
              </a:ext>
            </a:extLst>
          </p:cNvPr>
          <p:cNvSpPr txBox="1"/>
          <p:nvPr/>
        </p:nvSpPr>
        <p:spPr>
          <a:xfrm>
            <a:off x="408616" y="2779601"/>
            <a:ext cx="11950532" cy="923330"/>
          </a:xfrm>
          <a:prstGeom prst="rect">
            <a:avLst/>
          </a:prstGeom>
          <a:noFill/>
        </p:spPr>
        <p:txBody>
          <a:bodyPr wrap="square" rtlCol="0">
            <a:spAutoFit/>
          </a:bodyPr>
          <a:lstStyle/>
          <a:p>
            <a:r>
              <a:rPr lang="es-ES" dirty="0"/>
              <a:t>  </a:t>
            </a:r>
            <a:r>
              <a:rPr lang="es-ES" sz="2700" dirty="0">
                <a:latin typeface="Comic Sans MS" panose="030F0702030302020204" pitchFamily="66" charset="0"/>
              </a:rPr>
              <a:t>And </a:t>
            </a:r>
            <a:r>
              <a:rPr lang="es-ES" sz="2700" dirty="0" err="1">
                <a:solidFill>
                  <a:srgbClr val="00B0F0"/>
                </a:solidFill>
                <a:latin typeface="Comic Sans MS" panose="030F0702030302020204" pitchFamily="66" charset="0"/>
              </a:rPr>
              <a:t>from</a:t>
            </a:r>
            <a:r>
              <a:rPr lang="es-ES" sz="2700" dirty="0">
                <a:solidFill>
                  <a:srgbClr val="00B0F0"/>
                </a:solidFill>
                <a:latin typeface="Comic Sans MS" panose="030F0702030302020204" pitchFamily="66" charset="0"/>
              </a:rPr>
              <a:t> </a:t>
            </a:r>
            <a:r>
              <a:rPr lang="es-ES" sz="2700" dirty="0" err="1">
                <a:solidFill>
                  <a:srgbClr val="00B0F0"/>
                </a:solidFill>
                <a:latin typeface="Comic Sans MS" panose="030F0702030302020204" pitchFamily="66" charset="0"/>
              </a:rPr>
              <a:t>this</a:t>
            </a:r>
            <a:r>
              <a:rPr lang="es-ES" sz="2700" dirty="0">
                <a:solidFill>
                  <a:srgbClr val="00B0F0"/>
                </a:solidFill>
                <a:latin typeface="Comic Sans MS" panose="030F0702030302020204" pitchFamily="66" charset="0"/>
              </a:rPr>
              <a:t> </a:t>
            </a:r>
            <a:r>
              <a:rPr lang="es-ES" sz="2700" i="1" dirty="0" err="1">
                <a:solidFill>
                  <a:srgbClr val="00B0F0"/>
                </a:solidFill>
                <a:latin typeface="Comic Sans MS" panose="030F0702030302020204" pitchFamily="66" charset="0"/>
              </a:rPr>
              <a:t>matrix</a:t>
            </a:r>
            <a:r>
              <a:rPr lang="es-ES" sz="2700" i="1" dirty="0">
                <a:solidFill>
                  <a:srgbClr val="00B0F0"/>
                </a:solidFill>
                <a:latin typeface="Comic Sans MS" panose="030F0702030302020204" pitchFamily="66" charset="0"/>
              </a:rPr>
              <a:t> in </a:t>
            </a:r>
            <a:r>
              <a:rPr lang="es-ES" sz="2700" i="1" dirty="0" err="1">
                <a:solidFill>
                  <a:srgbClr val="00B0F0"/>
                </a:solidFill>
                <a:latin typeface="Comic Sans MS" panose="030F0702030302020204" pitchFamily="66" charset="0"/>
              </a:rPr>
              <a:t>row</a:t>
            </a:r>
            <a:r>
              <a:rPr lang="es-ES" sz="2700" i="1" dirty="0">
                <a:solidFill>
                  <a:srgbClr val="00B0F0"/>
                </a:solidFill>
                <a:latin typeface="Comic Sans MS" panose="030F0702030302020204" pitchFamily="66" charset="0"/>
              </a:rPr>
              <a:t> </a:t>
            </a:r>
            <a:r>
              <a:rPr lang="es-ES" sz="2700" i="1" dirty="0" err="1">
                <a:solidFill>
                  <a:srgbClr val="00B0F0"/>
                </a:solidFill>
                <a:latin typeface="Comic Sans MS" panose="030F0702030302020204" pitchFamily="66" charset="0"/>
              </a:rPr>
              <a:t>echelon</a:t>
            </a:r>
            <a:r>
              <a:rPr lang="es-ES" sz="2700" i="1" dirty="0">
                <a:solidFill>
                  <a:srgbClr val="00B0F0"/>
                </a:solidFill>
                <a:latin typeface="Comic Sans MS" panose="030F0702030302020204" pitchFamily="66" charset="0"/>
              </a:rPr>
              <a:t> </a:t>
            </a:r>
            <a:r>
              <a:rPr lang="es-ES" sz="2700" i="1" dirty="0" err="1">
                <a:solidFill>
                  <a:srgbClr val="00B0F0"/>
                </a:solidFill>
                <a:latin typeface="Comic Sans MS" panose="030F0702030302020204" pitchFamily="66" charset="0"/>
              </a:rPr>
              <a:t>form</a:t>
            </a:r>
            <a:r>
              <a:rPr lang="es-ES" sz="2700" i="1" dirty="0">
                <a:solidFill>
                  <a:srgbClr val="00B0F0"/>
                </a:solidFill>
                <a:latin typeface="Comic Sans MS" panose="030F0702030302020204" pitchFamily="66" charset="0"/>
              </a:rPr>
              <a:t> </a:t>
            </a:r>
            <a:r>
              <a:rPr lang="es-ES" sz="2700" dirty="0" err="1">
                <a:latin typeface="Comic Sans MS" panose="030F0702030302020204" pitchFamily="66" charset="0"/>
              </a:rPr>
              <a:t>one</a:t>
            </a:r>
            <a:r>
              <a:rPr lang="es-ES" sz="2700" dirty="0">
                <a:latin typeface="Comic Sans MS" panose="030F0702030302020204" pitchFamily="66" charset="0"/>
              </a:rPr>
              <a:t> can </a:t>
            </a:r>
            <a:r>
              <a:rPr lang="es-ES" sz="2700" dirty="0" err="1">
                <a:latin typeface="Comic Sans MS" panose="030F0702030302020204" pitchFamily="66" charset="0"/>
              </a:rPr>
              <a:t>easily</a:t>
            </a:r>
            <a:r>
              <a:rPr lang="es-ES" sz="2700" dirty="0">
                <a:latin typeface="Comic Sans MS" panose="030F0702030302020204" pitchFamily="66" charset="0"/>
              </a:rPr>
              <a:t> </a:t>
            </a:r>
            <a:r>
              <a:rPr lang="es-ES" sz="2700" dirty="0" err="1">
                <a:latin typeface="Comic Sans MS" panose="030F0702030302020204" pitchFamily="66" charset="0"/>
              </a:rPr>
              <a:t>solve</a:t>
            </a:r>
            <a:r>
              <a:rPr lang="es-ES" sz="2700" dirty="0">
                <a:latin typeface="Comic Sans MS" panose="030F0702030302020204" pitchFamily="66" charset="0"/>
              </a:rPr>
              <a:t> a  </a:t>
            </a:r>
          </a:p>
          <a:p>
            <a:r>
              <a:rPr lang="es-ES" sz="2700" dirty="0">
                <a:latin typeface="Comic Sans MS" panose="030F0702030302020204" pitchFamily="66" charset="0"/>
              </a:rPr>
              <a:t> </a:t>
            </a:r>
            <a:r>
              <a:rPr lang="es-ES" sz="2700" dirty="0" err="1">
                <a:latin typeface="Comic Sans MS" panose="030F0702030302020204" pitchFamily="66" charset="0"/>
              </a:rPr>
              <a:t>number</a:t>
            </a:r>
            <a:r>
              <a:rPr lang="es-ES" sz="2700" dirty="0">
                <a:latin typeface="Comic Sans MS" panose="030F0702030302020204" pitchFamily="66" charset="0"/>
              </a:rPr>
              <a:t> of </a:t>
            </a:r>
            <a:r>
              <a:rPr lang="es-ES" sz="2700" dirty="0" err="1">
                <a:solidFill>
                  <a:srgbClr val="00B0F0"/>
                </a:solidFill>
                <a:latin typeface="Comic Sans MS" panose="030F0702030302020204" pitchFamily="66" charset="0"/>
              </a:rPr>
              <a:t>mathematical</a:t>
            </a:r>
            <a:r>
              <a:rPr lang="es-ES" sz="2700" dirty="0">
                <a:solidFill>
                  <a:srgbClr val="00B0F0"/>
                </a:solidFill>
                <a:latin typeface="Comic Sans MS" panose="030F0702030302020204" pitchFamily="66" charset="0"/>
              </a:rPr>
              <a:t> </a:t>
            </a:r>
            <a:r>
              <a:rPr lang="es-ES" sz="2700" dirty="0" err="1">
                <a:solidFill>
                  <a:srgbClr val="00B0F0"/>
                </a:solidFill>
                <a:latin typeface="Comic Sans MS" panose="030F0702030302020204" pitchFamily="66" charset="0"/>
              </a:rPr>
              <a:t>problems</a:t>
            </a:r>
            <a:r>
              <a:rPr lang="es-ES" sz="2700" dirty="0">
                <a:solidFill>
                  <a:srgbClr val="00B0F0"/>
                </a:solidFill>
                <a:latin typeface="Comic Sans MS" panose="030F0702030302020204" pitchFamily="66" charset="0"/>
              </a:rPr>
              <a:t> </a:t>
            </a:r>
            <a:r>
              <a:rPr lang="es-ES" sz="2700" dirty="0" err="1">
                <a:solidFill>
                  <a:srgbClr val="00B0F0"/>
                </a:solidFill>
                <a:latin typeface="Comic Sans MS" panose="030F0702030302020204" pitchFamily="66" charset="0"/>
              </a:rPr>
              <a:t>posed</a:t>
            </a:r>
            <a:r>
              <a:rPr lang="es-ES" sz="2700" dirty="0">
                <a:solidFill>
                  <a:srgbClr val="00B0F0"/>
                </a:solidFill>
                <a:latin typeface="Comic Sans MS" panose="030F0702030302020204" pitchFamily="66" charset="0"/>
              </a:rPr>
              <a:t> in </a:t>
            </a:r>
            <a:r>
              <a:rPr lang="es-ES" sz="2700" dirty="0" err="1">
                <a:solidFill>
                  <a:srgbClr val="00B0F0"/>
                </a:solidFill>
                <a:latin typeface="Comic Sans MS" panose="030F0702030302020204" pitchFamily="66" charset="0"/>
              </a:rPr>
              <a:t>terms</a:t>
            </a:r>
            <a:r>
              <a:rPr lang="es-ES" sz="2700" dirty="0">
                <a:solidFill>
                  <a:srgbClr val="00B0F0"/>
                </a:solidFill>
                <a:latin typeface="Comic Sans MS" panose="030F0702030302020204" pitchFamily="66" charset="0"/>
              </a:rPr>
              <a:t> of </a:t>
            </a:r>
            <a:r>
              <a:rPr lang="es-ES" sz="2700" dirty="0" err="1">
                <a:solidFill>
                  <a:srgbClr val="00B0F0"/>
                </a:solidFill>
                <a:latin typeface="Comic Sans MS" panose="030F0702030302020204" pitchFamily="66" charset="0"/>
              </a:rPr>
              <a:t>matrix</a:t>
            </a:r>
            <a:r>
              <a:rPr lang="es-ES" sz="2700" dirty="0">
                <a:solidFill>
                  <a:srgbClr val="00B0F0"/>
                </a:solidFill>
                <a:latin typeface="Comic Sans MS" panose="030F0702030302020204" pitchFamily="66" charset="0"/>
              </a:rPr>
              <a:t> A</a:t>
            </a:r>
            <a:r>
              <a:rPr lang="es-ES" sz="2700" dirty="0">
                <a:latin typeface="Comic Sans MS" panose="030F0702030302020204" pitchFamily="66" charset="0"/>
              </a:rPr>
              <a:t>.</a:t>
            </a:r>
            <a:endParaRPr lang="es-ES" dirty="0"/>
          </a:p>
        </p:txBody>
      </p:sp>
      <p:sp>
        <p:nvSpPr>
          <p:cNvPr id="3" name="CuadroTexto 2">
            <a:extLst>
              <a:ext uri="{FF2B5EF4-FFF2-40B4-BE49-F238E27FC236}">
                <a16:creationId xmlns:a16="http://schemas.microsoft.com/office/drawing/2014/main" id="{919956AA-B547-EF44-BF79-FEF41C35B99D}"/>
              </a:ext>
            </a:extLst>
          </p:cNvPr>
          <p:cNvSpPr txBox="1"/>
          <p:nvPr/>
        </p:nvSpPr>
        <p:spPr>
          <a:xfrm>
            <a:off x="408616" y="3838298"/>
            <a:ext cx="11950532" cy="3000821"/>
          </a:xfrm>
          <a:prstGeom prst="rect">
            <a:avLst/>
          </a:prstGeom>
          <a:noFill/>
        </p:spPr>
        <p:txBody>
          <a:bodyPr wrap="square" rtlCol="0">
            <a:spAutoFit/>
          </a:bodyPr>
          <a:lstStyle/>
          <a:p>
            <a:r>
              <a:rPr lang="es-ES" dirty="0"/>
              <a:t>  </a:t>
            </a:r>
            <a:r>
              <a:rPr lang="es-ES" sz="2700" dirty="0" err="1">
                <a:latin typeface="Comic Sans MS" panose="030F0702030302020204" pitchFamily="66" charset="0"/>
              </a:rPr>
              <a:t>Among</a:t>
            </a:r>
            <a:r>
              <a:rPr lang="es-ES" sz="2700" dirty="0">
                <a:latin typeface="Comic Sans MS" panose="030F0702030302020204" pitchFamily="66" charset="0"/>
              </a:rPr>
              <a:t> </a:t>
            </a:r>
            <a:r>
              <a:rPr lang="es-ES" sz="2700" dirty="0" err="1">
                <a:latin typeface="Comic Sans MS" panose="030F0702030302020204" pitchFamily="66" charset="0"/>
              </a:rPr>
              <a:t>others</a:t>
            </a:r>
            <a:r>
              <a:rPr lang="es-ES" sz="2700" dirty="0">
                <a:latin typeface="Comic Sans MS" panose="030F0702030302020204" pitchFamily="66" charset="0"/>
              </a:rPr>
              <a:t>: - to </a:t>
            </a:r>
            <a:r>
              <a:rPr lang="es-ES" sz="2700" dirty="0" err="1">
                <a:latin typeface="Comic Sans MS" panose="030F0702030302020204" pitchFamily="66" charset="0"/>
              </a:rPr>
              <a:t>calculate</a:t>
            </a:r>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rank</a:t>
            </a:r>
            <a:r>
              <a:rPr lang="es-ES" sz="2700" dirty="0">
                <a:latin typeface="Comic Sans MS" panose="030F0702030302020204" pitchFamily="66" charset="0"/>
              </a:rPr>
              <a:t> </a:t>
            </a:r>
            <a:r>
              <a:rPr lang="es-ES" sz="2700" dirty="0" err="1">
                <a:latin typeface="Comic Sans MS" panose="030F0702030302020204" pitchFamily="66" charset="0"/>
              </a:rPr>
              <a:t>of</a:t>
            </a:r>
            <a:r>
              <a:rPr lang="es-ES" sz="2700" dirty="0">
                <a:latin typeface="Comic Sans MS" panose="030F0702030302020204" pitchFamily="66" charset="0"/>
              </a:rPr>
              <a:t> A;</a:t>
            </a:r>
          </a:p>
          <a:p>
            <a:r>
              <a:rPr lang="es-ES" sz="2700" dirty="0">
                <a:latin typeface="Comic Sans MS" panose="030F0702030302020204" pitchFamily="66" charset="0"/>
              </a:rPr>
              <a:t>                        - to </a:t>
            </a:r>
            <a:r>
              <a:rPr lang="es-ES" sz="2700" dirty="0" err="1">
                <a:latin typeface="Comic Sans MS" panose="030F0702030302020204" pitchFamily="66" charset="0"/>
              </a:rPr>
              <a:t>find</a:t>
            </a:r>
            <a:r>
              <a:rPr lang="es-ES" sz="2700" dirty="0">
                <a:latin typeface="Comic Sans MS" panose="030F0702030302020204" pitchFamily="66" charset="0"/>
              </a:rPr>
              <a:t> a basis </a:t>
            </a:r>
            <a:r>
              <a:rPr lang="es-ES" sz="2700" dirty="0" err="1">
                <a:latin typeface="Comic Sans MS" panose="030F0702030302020204" pitchFamily="66" charset="0"/>
              </a:rPr>
              <a:t>of</a:t>
            </a:r>
            <a:r>
              <a:rPr lang="es-ES" sz="2700" dirty="0">
                <a:latin typeface="Comic Sans MS" panose="030F0702030302020204" pitchFamily="66" charset="0"/>
              </a:rPr>
              <a:t> a linear </a:t>
            </a:r>
            <a:r>
              <a:rPr lang="es-ES" sz="2700" dirty="0" err="1">
                <a:latin typeface="Comic Sans MS" panose="030F0702030302020204" pitchFamily="66" charset="0"/>
              </a:rPr>
              <a:t>subspace</a:t>
            </a:r>
            <a:r>
              <a:rPr lang="es-ES" sz="2700" dirty="0">
                <a:latin typeface="Comic Sans MS" panose="030F0702030302020204" pitchFamily="66" charset="0"/>
              </a:rPr>
              <a:t>;</a:t>
            </a:r>
          </a:p>
          <a:p>
            <a:r>
              <a:rPr lang="es-ES" sz="2700" dirty="0">
                <a:latin typeface="Comic Sans MS" panose="030F0702030302020204" pitchFamily="66" charset="0"/>
              </a:rPr>
              <a:t>                        - to </a:t>
            </a:r>
            <a:r>
              <a:rPr lang="es-ES" sz="2700" dirty="0" err="1">
                <a:latin typeface="Comic Sans MS" panose="030F0702030302020204" pitchFamily="66" charset="0"/>
              </a:rPr>
              <a:t>find</a:t>
            </a:r>
            <a:r>
              <a:rPr lang="es-ES" sz="2700" dirty="0">
                <a:latin typeface="Comic Sans MS" panose="030F0702030302020204" pitchFamily="66" charset="0"/>
              </a:rPr>
              <a:t> a </a:t>
            </a:r>
            <a:r>
              <a:rPr lang="es-ES" sz="2700" dirty="0" err="1">
                <a:latin typeface="Comic Sans MS" panose="030F0702030302020204" pitchFamily="66" charset="0"/>
              </a:rPr>
              <a:t>supplementary</a:t>
            </a:r>
            <a:r>
              <a:rPr lang="es-ES" sz="2700" dirty="0">
                <a:latin typeface="Comic Sans MS" panose="030F0702030302020204" pitchFamily="66" charset="0"/>
              </a:rPr>
              <a:t> </a:t>
            </a:r>
            <a:r>
              <a:rPr lang="es-ES" sz="2700" dirty="0" err="1">
                <a:latin typeface="Comic Sans MS" panose="030F0702030302020204" pitchFamily="66" charset="0"/>
              </a:rPr>
              <a:t>of</a:t>
            </a:r>
            <a:r>
              <a:rPr lang="es-ES" sz="2700" dirty="0">
                <a:latin typeface="Comic Sans MS" panose="030F0702030302020204" pitchFamily="66" charset="0"/>
              </a:rPr>
              <a:t> a linear </a:t>
            </a:r>
            <a:r>
              <a:rPr lang="es-ES" sz="2700" dirty="0" err="1">
                <a:latin typeface="Comic Sans MS" panose="030F0702030302020204" pitchFamily="66" charset="0"/>
              </a:rPr>
              <a:t>subspace</a:t>
            </a:r>
            <a:r>
              <a:rPr lang="es-ES" sz="2700" dirty="0">
                <a:latin typeface="Comic Sans MS" panose="030F0702030302020204" pitchFamily="66" charset="0"/>
              </a:rPr>
              <a:t>;</a:t>
            </a:r>
          </a:p>
          <a:p>
            <a:r>
              <a:rPr lang="es-ES" sz="2700" dirty="0">
                <a:latin typeface="Comic Sans MS" panose="030F0702030302020204" pitchFamily="66" charset="0"/>
              </a:rPr>
              <a:t>                        - to </a:t>
            </a:r>
            <a:r>
              <a:rPr lang="es-ES" sz="2700" dirty="0" err="1">
                <a:latin typeface="Comic Sans MS" panose="030F0702030302020204" pitchFamily="66" charset="0"/>
              </a:rPr>
              <a:t>solve</a:t>
            </a:r>
            <a:r>
              <a:rPr lang="es-ES" sz="2700" dirty="0">
                <a:latin typeface="Comic Sans MS" panose="030F0702030302020204" pitchFamily="66" charset="0"/>
              </a:rPr>
              <a:t> a </a:t>
            </a:r>
            <a:r>
              <a:rPr lang="es-ES" sz="2700" dirty="0" err="1">
                <a:latin typeface="Comic Sans MS" panose="030F0702030302020204" pitchFamily="66" charset="0"/>
              </a:rPr>
              <a:t>system</a:t>
            </a:r>
            <a:r>
              <a:rPr lang="es-ES" sz="2700" dirty="0">
                <a:latin typeface="Comic Sans MS" panose="030F0702030302020204" pitchFamily="66" charset="0"/>
              </a:rPr>
              <a:t> </a:t>
            </a:r>
            <a:r>
              <a:rPr lang="es-ES" sz="2700" dirty="0" err="1">
                <a:latin typeface="Comic Sans MS" panose="030F0702030302020204" pitchFamily="66" charset="0"/>
              </a:rPr>
              <a:t>of</a:t>
            </a:r>
            <a:r>
              <a:rPr lang="es-ES" sz="2700" dirty="0">
                <a:latin typeface="Comic Sans MS" panose="030F0702030302020204" pitchFamily="66" charset="0"/>
              </a:rPr>
              <a:t> linear </a:t>
            </a:r>
            <a:r>
              <a:rPr lang="es-ES" sz="2700" dirty="0" err="1">
                <a:latin typeface="Comic Sans MS" panose="030F0702030302020204" pitchFamily="66" charset="0"/>
              </a:rPr>
              <a:t>equations</a:t>
            </a:r>
            <a:r>
              <a:rPr lang="es-ES" sz="2700" dirty="0">
                <a:latin typeface="Comic Sans MS" panose="030F0702030302020204" pitchFamily="66" charset="0"/>
              </a:rPr>
              <a:t>;</a:t>
            </a:r>
          </a:p>
          <a:p>
            <a:r>
              <a:rPr lang="es-ES" sz="2700" dirty="0">
                <a:latin typeface="Comic Sans MS" panose="030F0702030302020204" pitchFamily="66" charset="0"/>
              </a:rPr>
              <a:t>                        - to </a:t>
            </a:r>
            <a:r>
              <a:rPr lang="es-ES" sz="2700" dirty="0" err="1">
                <a:latin typeface="Comic Sans MS" panose="030F0702030302020204" pitchFamily="66" charset="0"/>
              </a:rPr>
              <a:t>calculate</a:t>
            </a:r>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inverse </a:t>
            </a:r>
            <a:r>
              <a:rPr lang="es-ES" sz="2700" dirty="0" err="1">
                <a:latin typeface="Comic Sans MS" panose="030F0702030302020204" pitchFamily="66" charset="0"/>
              </a:rPr>
              <a:t>of</a:t>
            </a:r>
            <a:r>
              <a:rPr lang="es-ES" sz="2700" dirty="0">
                <a:latin typeface="Comic Sans MS" panose="030F0702030302020204" pitchFamily="66" charset="0"/>
              </a:rPr>
              <a:t> A (</a:t>
            </a:r>
            <a:r>
              <a:rPr lang="es-ES" sz="2700" dirty="0" err="1">
                <a:latin typeface="Comic Sans MS" panose="030F0702030302020204" pitchFamily="66" charset="0"/>
              </a:rPr>
              <a:t>if</a:t>
            </a:r>
            <a:r>
              <a:rPr lang="es-ES" sz="2700" dirty="0">
                <a:latin typeface="Comic Sans MS" panose="030F0702030302020204" pitchFamily="66" charset="0"/>
              </a:rPr>
              <a:t> invertible); </a:t>
            </a:r>
            <a:r>
              <a:rPr lang="es-ES" sz="2700" dirty="0" err="1">
                <a:latin typeface="Comic Sans MS" panose="030F0702030302020204" pitchFamily="66" charset="0"/>
              </a:rPr>
              <a:t>etc</a:t>
            </a:r>
            <a:endParaRPr lang="es-ES" sz="2700" dirty="0">
              <a:latin typeface="Comic Sans MS" panose="030F0702030302020204" pitchFamily="66" charset="0"/>
            </a:endParaRPr>
          </a:p>
          <a:p>
            <a:r>
              <a:rPr lang="es-ES" sz="2700" dirty="0">
                <a:latin typeface="Comic Sans MS" panose="030F0702030302020204" pitchFamily="66" charset="0"/>
              </a:rPr>
              <a:t>                        </a:t>
            </a:r>
          </a:p>
          <a:p>
            <a:r>
              <a:rPr lang="es-ES" sz="2700" dirty="0">
                <a:latin typeface="Comic Sans MS" panose="030F0702030302020204" pitchFamily="66" charset="0"/>
              </a:rPr>
              <a:t>                           </a:t>
            </a:r>
            <a:endParaRPr lang="es-ES" dirty="0"/>
          </a:p>
        </p:txBody>
      </p:sp>
      <p:sp>
        <p:nvSpPr>
          <p:cNvPr id="4" name="CuadroTexto 3">
            <a:extLst>
              <a:ext uri="{FF2B5EF4-FFF2-40B4-BE49-F238E27FC236}">
                <a16:creationId xmlns:a16="http://schemas.microsoft.com/office/drawing/2014/main" id="{2BAE611C-945A-8E49-15CF-D742CD0BECCD}"/>
              </a:ext>
            </a:extLst>
          </p:cNvPr>
          <p:cNvSpPr txBox="1"/>
          <p:nvPr/>
        </p:nvSpPr>
        <p:spPr>
          <a:xfrm>
            <a:off x="339790" y="6113031"/>
            <a:ext cx="11950532" cy="507831"/>
          </a:xfrm>
          <a:prstGeom prst="rect">
            <a:avLst/>
          </a:prstGeom>
          <a:noFill/>
        </p:spPr>
        <p:txBody>
          <a:bodyPr wrap="square" rtlCol="0">
            <a:spAutoFit/>
          </a:bodyPr>
          <a:lstStyle/>
          <a:p>
            <a:r>
              <a:rPr lang="es-ES" dirty="0"/>
              <a:t> • </a:t>
            </a:r>
            <a:r>
              <a:rPr lang="es-ES" sz="2700" dirty="0" err="1">
                <a:latin typeface="Comic Sans MS" panose="030F0702030302020204" pitchFamily="66" charset="0"/>
              </a:rPr>
              <a:t>Let</a:t>
            </a:r>
            <a:r>
              <a:rPr lang="es-ES" sz="2700" dirty="0">
                <a:latin typeface="Comic Sans MS" panose="030F0702030302020204" pitchFamily="66" charset="0"/>
              </a:rPr>
              <a:t> </a:t>
            </a:r>
            <a:r>
              <a:rPr lang="es-ES" sz="2700" dirty="0" err="1">
                <a:latin typeface="Comic Sans MS" panose="030F0702030302020204" pitchFamily="66" charset="0"/>
              </a:rPr>
              <a:t>us</a:t>
            </a:r>
            <a:r>
              <a:rPr lang="es-ES" sz="2700" dirty="0">
                <a:latin typeface="Comic Sans MS" panose="030F0702030302020204" pitchFamily="66" charset="0"/>
              </a:rPr>
              <a:t> </a:t>
            </a:r>
            <a:r>
              <a:rPr lang="es-ES" sz="2700" dirty="0" err="1">
                <a:latin typeface="Comic Sans MS" panose="030F0702030302020204" pitchFamily="66" charset="0"/>
              </a:rPr>
              <a:t>see</a:t>
            </a:r>
            <a:r>
              <a:rPr lang="es-ES" sz="2700" dirty="0">
                <a:latin typeface="Comic Sans MS" panose="030F0702030302020204" pitchFamily="66" charset="0"/>
              </a:rPr>
              <a:t> </a:t>
            </a:r>
            <a:r>
              <a:rPr lang="es-ES" sz="2700" dirty="0" err="1">
                <a:latin typeface="Comic Sans MS" panose="030F0702030302020204" pitchFamily="66" charset="0"/>
              </a:rPr>
              <a:t>an</a:t>
            </a:r>
            <a:r>
              <a:rPr lang="es-ES" sz="2700" dirty="0">
                <a:latin typeface="Comic Sans MS" panose="030F0702030302020204" pitchFamily="66" charset="0"/>
              </a:rPr>
              <a:t> </a:t>
            </a:r>
            <a:r>
              <a:rPr lang="es-ES" sz="2700" dirty="0" err="1">
                <a:latin typeface="Comic Sans MS" panose="030F0702030302020204" pitchFamily="66" charset="0"/>
              </a:rPr>
              <a:t>example</a:t>
            </a:r>
            <a:r>
              <a:rPr lang="es-ES" sz="2700" dirty="0">
                <a:latin typeface="Comic Sans MS" panose="030F0702030302020204" pitchFamily="66" charset="0"/>
              </a:rPr>
              <a:t> to show </a:t>
            </a:r>
            <a:r>
              <a:rPr lang="es-ES" sz="2700" dirty="0" err="1">
                <a:latin typeface="Comic Sans MS" panose="030F0702030302020204" pitchFamily="66" charset="0"/>
              </a:rPr>
              <a:t>these</a:t>
            </a:r>
            <a:r>
              <a:rPr lang="es-ES" sz="2700" dirty="0">
                <a:latin typeface="Comic Sans MS" panose="030F0702030302020204" pitchFamily="66" charset="0"/>
              </a:rPr>
              <a:t> </a:t>
            </a:r>
            <a:r>
              <a:rPr lang="es-ES" sz="2700" dirty="0" err="1">
                <a:latin typeface="Comic Sans MS" panose="030F0702030302020204" pitchFamily="66" charset="0"/>
              </a:rPr>
              <a:t>utilities</a:t>
            </a:r>
            <a:r>
              <a:rPr lang="es-ES" sz="2700" dirty="0">
                <a:latin typeface="Comic Sans MS" panose="030F0702030302020204" pitchFamily="66" charset="0"/>
              </a:rPr>
              <a:t>.</a:t>
            </a:r>
            <a:endParaRPr lang="es-ES" sz="2700" i="1" dirty="0">
              <a:solidFill>
                <a:srgbClr val="00B0F0"/>
              </a:solidFill>
              <a:latin typeface="Comic Sans MS" panose="030F0702030302020204" pitchFamily="66" charset="0"/>
            </a:endParaRPr>
          </a:p>
        </p:txBody>
      </p:sp>
    </p:spTree>
    <p:extLst>
      <p:ext uri="{BB962C8B-B14F-4D97-AF65-F5344CB8AC3E}">
        <p14:creationId xmlns:p14="http://schemas.microsoft.com/office/powerpoint/2010/main" val="1595696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p:bldP spid="3" grpId="0"/>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05E9B211-BDCE-680B-9C73-84DFC4CF8EEF}"/>
              </a:ext>
            </a:extLst>
          </p:cNvPr>
          <p:cNvSpPr txBox="1"/>
          <p:nvPr/>
        </p:nvSpPr>
        <p:spPr>
          <a:xfrm>
            <a:off x="4771373" y="702471"/>
            <a:ext cx="2862683" cy="1938992"/>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a:t>
            </a:r>
            <a:r>
              <a:rPr lang="es-ES" sz="2400" dirty="0">
                <a:latin typeface="Comic Sans MS" panose="030F0702030302020204" pitchFamily="66" charset="0"/>
              </a:rPr>
              <a:t>1    2   -1    0  2           </a:t>
            </a:r>
          </a:p>
          <a:p>
            <a:r>
              <a:rPr lang="es-ES" sz="2400" dirty="0">
                <a:latin typeface="Comic Sans MS" panose="030F0702030302020204" pitchFamily="66" charset="0"/>
              </a:rPr>
              <a:t>-1    0    2  -2 -3    </a:t>
            </a:r>
          </a:p>
          <a:p>
            <a:r>
              <a:rPr lang="es-ES" sz="2400" dirty="0">
                <a:latin typeface="Comic Sans MS" panose="030F0702030302020204" pitchFamily="66" charset="0"/>
              </a:rPr>
              <a:t> 2    1    1   -1   3</a:t>
            </a:r>
          </a:p>
          <a:p>
            <a:r>
              <a:rPr lang="es-ES" sz="2400" dirty="0">
                <a:latin typeface="Comic Sans MS" panose="030F0702030302020204" pitchFamily="66" charset="0"/>
              </a:rPr>
              <a:t> 2    1    1    0   7</a:t>
            </a:r>
          </a:p>
          <a:p>
            <a:endParaRPr lang="es-ES" sz="2400" dirty="0">
              <a:latin typeface="Comic Sans MS" panose="030F0702030302020204" pitchFamily="66" charset="0"/>
            </a:endParaRPr>
          </a:p>
        </p:txBody>
      </p:sp>
      <p:sp>
        <p:nvSpPr>
          <p:cNvPr id="8" name="Abrir corchete 7">
            <a:extLst>
              <a:ext uri="{FF2B5EF4-FFF2-40B4-BE49-F238E27FC236}">
                <a16:creationId xmlns:a16="http://schemas.microsoft.com/office/drawing/2014/main" id="{0D9013B6-5A98-DC1E-B56B-D54F76858FC2}"/>
              </a:ext>
            </a:extLst>
          </p:cNvPr>
          <p:cNvSpPr/>
          <p:nvPr/>
        </p:nvSpPr>
        <p:spPr>
          <a:xfrm>
            <a:off x="4820445" y="698696"/>
            <a:ext cx="70783" cy="1451750"/>
          </a:xfrm>
          <a:prstGeom prst="leftBracket">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9" name="Cerrar corchete 8">
            <a:extLst>
              <a:ext uri="{FF2B5EF4-FFF2-40B4-BE49-F238E27FC236}">
                <a16:creationId xmlns:a16="http://schemas.microsoft.com/office/drawing/2014/main" id="{31611740-6834-5941-6197-076CCC90D059}"/>
              </a:ext>
            </a:extLst>
          </p:cNvPr>
          <p:cNvSpPr/>
          <p:nvPr/>
        </p:nvSpPr>
        <p:spPr>
          <a:xfrm>
            <a:off x="7176824" y="718150"/>
            <a:ext cx="70783" cy="1451750"/>
          </a:xfrm>
          <a:prstGeom prst="rightBracket">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0" name="CuadroTexto 9">
            <a:extLst>
              <a:ext uri="{FF2B5EF4-FFF2-40B4-BE49-F238E27FC236}">
                <a16:creationId xmlns:a16="http://schemas.microsoft.com/office/drawing/2014/main" id="{0DA978E5-DB9C-5795-E2D6-4DB350A4F096}"/>
              </a:ext>
            </a:extLst>
          </p:cNvPr>
          <p:cNvSpPr txBox="1"/>
          <p:nvPr/>
        </p:nvSpPr>
        <p:spPr>
          <a:xfrm>
            <a:off x="3972120" y="1059756"/>
            <a:ext cx="747320" cy="523220"/>
          </a:xfrm>
          <a:prstGeom prst="rect">
            <a:avLst/>
          </a:prstGeom>
          <a:noFill/>
        </p:spPr>
        <p:txBody>
          <a:bodyPr wrap="none" rtlCol="0">
            <a:spAutoFit/>
          </a:bodyPr>
          <a:lstStyle/>
          <a:p>
            <a:r>
              <a:rPr lang="es-ES" sz="2800" dirty="0">
                <a:latin typeface="Comic Sans MS" panose="030F0702030302020204" pitchFamily="66" charset="0"/>
              </a:rPr>
              <a:t>A </a:t>
            </a:r>
            <a:r>
              <a:rPr lang="es-ES" sz="2800" dirty="0"/>
              <a:t>=</a:t>
            </a:r>
          </a:p>
        </p:txBody>
      </p:sp>
      <p:sp>
        <p:nvSpPr>
          <p:cNvPr id="17" name="CuadroTexto 16">
            <a:extLst>
              <a:ext uri="{FF2B5EF4-FFF2-40B4-BE49-F238E27FC236}">
                <a16:creationId xmlns:a16="http://schemas.microsoft.com/office/drawing/2014/main" id="{CB30AD6F-1A29-91BE-0791-5A06CAA56996}"/>
              </a:ext>
            </a:extLst>
          </p:cNvPr>
          <p:cNvSpPr txBox="1"/>
          <p:nvPr/>
        </p:nvSpPr>
        <p:spPr>
          <a:xfrm>
            <a:off x="581259" y="159449"/>
            <a:ext cx="11029482" cy="461665"/>
          </a:xfrm>
          <a:prstGeom prst="rect">
            <a:avLst/>
          </a:prstGeom>
          <a:noFill/>
        </p:spPr>
        <p:txBody>
          <a:bodyPr wrap="square" rtlCol="0">
            <a:spAutoFit/>
          </a:bodyPr>
          <a:lstStyle/>
          <a:p>
            <a:r>
              <a:rPr lang="es-ES" sz="2400" dirty="0" err="1">
                <a:latin typeface="Comic Sans MS" panose="030F0702030302020204" pitchFamily="66" charset="0"/>
              </a:rPr>
              <a:t>Let</a:t>
            </a:r>
            <a:r>
              <a:rPr lang="es-ES" sz="2400" dirty="0">
                <a:latin typeface="Comic Sans MS" panose="030F0702030302020204" pitchFamily="66" charset="0"/>
              </a:rPr>
              <a:t> </a:t>
            </a:r>
            <a:r>
              <a:rPr lang="es-ES" sz="2400" dirty="0" err="1">
                <a:latin typeface="Comic Sans MS" panose="030F0702030302020204" pitchFamily="66" charset="0"/>
              </a:rPr>
              <a:t>us</a:t>
            </a:r>
            <a:r>
              <a:rPr lang="es-ES" sz="2400" dirty="0">
                <a:latin typeface="Comic Sans MS" panose="030F0702030302020204" pitchFamily="66" charset="0"/>
              </a:rPr>
              <a:t> </a:t>
            </a:r>
            <a:r>
              <a:rPr lang="es-ES" sz="2400" dirty="0" err="1">
                <a:latin typeface="Comic Sans MS" panose="030F0702030302020204" pitchFamily="66" charset="0"/>
              </a:rPr>
              <a:t>perform</a:t>
            </a:r>
            <a:r>
              <a:rPr lang="es-ES" sz="2400" dirty="0">
                <a:latin typeface="Comic Sans MS" panose="030F0702030302020204" pitchFamily="66" charset="0"/>
              </a:rPr>
              <a:t> on </a:t>
            </a:r>
            <a:r>
              <a:rPr lang="es-ES" sz="2400" dirty="0" err="1">
                <a:latin typeface="Comic Sans MS" panose="030F0702030302020204" pitchFamily="66" charset="0"/>
              </a:rPr>
              <a:t>the</a:t>
            </a:r>
            <a:r>
              <a:rPr lang="es-ES" sz="2400" dirty="0">
                <a:latin typeface="Comic Sans MS" panose="030F0702030302020204" pitchFamily="66" charset="0"/>
              </a:rPr>
              <a:t> </a:t>
            </a:r>
            <a:r>
              <a:rPr lang="es-ES" sz="2400" dirty="0" err="1">
                <a:latin typeface="Comic Sans MS" panose="030F0702030302020204" pitchFamily="66" charset="0"/>
              </a:rPr>
              <a:t>matrix</a:t>
            </a:r>
            <a:r>
              <a:rPr lang="es-ES" sz="2400" dirty="0">
                <a:latin typeface="Comic Sans MS" panose="030F0702030302020204" pitchFamily="66" charset="0"/>
              </a:rPr>
              <a:t> </a:t>
            </a:r>
            <a:endParaRPr lang="es-ES" sz="2400" dirty="0"/>
          </a:p>
        </p:txBody>
      </p:sp>
      <p:sp>
        <p:nvSpPr>
          <p:cNvPr id="18" name="CuadroTexto 17">
            <a:extLst>
              <a:ext uri="{FF2B5EF4-FFF2-40B4-BE49-F238E27FC236}">
                <a16:creationId xmlns:a16="http://schemas.microsoft.com/office/drawing/2014/main" id="{A28FB773-6C32-433A-0EF3-9792DF17D398}"/>
              </a:ext>
            </a:extLst>
          </p:cNvPr>
          <p:cNvSpPr txBox="1"/>
          <p:nvPr/>
        </p:nvSpPr>
        <p:spPr>
          <a:xfrm>
            <a:off x="447743" y="2334254"/>
            <a:ext cx="11148625" cy="830997"/>
          </a:xfrm>
          <a:prstGeom prst="rect">
            <a:avLst/>
          </a:prstGeom>
          <a:noFill/>
        </p:spPr>
        <p:txBody>
          <a:bodyPr wrap="square" rtlCol="0">
            <a:spAutoFit/>
          </a:bodyPr>
          <a:lstStyle/>
          <a:p>
            <a:r>
              <a:rPr lang="es-ES" sz="2400" dirty="0" err="1">
                <a:latin typeface="Comic Sans MS" panose="030F0702030302020204" pitchFamily="66" charset="0"/>
              </a:rPr>
              <a:t>successive</a:t>
            </a:r>
            <a:r>
              <a:rPr lang="es-ES" sz="2400" dirty="0">
                <a:latin typeface="Comic Sans MS" panose="030F0702030302020204" pitchFamily="66" charset="0"/>
              </a:rPr>
              <a:t> </a:t>
            </a:r>
            <a:r>
              <a:rPr lang="es-ES" sz="2400" dirty="0" err="1">
                <a:latin typeface="Comic Sans MS" panose="030F0702030302020204" pitchFamily="66" charset="0"/>
              </a:rPr>
              <a:t>e.r.o.’s</a:t>
            </a:r>
            <a:r>
              <a:rPr lang="es-ES" sz="2400" dirty="0">
                <a:latin typeface="Comic Sans MS" panose="030F0702030302020204" pitchFamily="66" charset="0"/>
              </a:rPr>
              <a:t> </a:t>
            </a:r>
            <a:r>
              <a:rPr lang="es-ES" sz="2400" dirty="0" err="1">
                <a:latin typeface="Comic Sans MS" panose="030F0702030302020204" pitchFamily="66" charset="0"/>
              </a:rPr>
              <a:t>till</a:t>
            </a:r>
            <a:r>
              <a:rPr lang="es-ES" sz="2400" dirty="0">
                <a:latin typeface="Comic Sans MS" panose="030F0702030302020204" pitchFamily="66" charset="0"/>
              </a:rPr>
              <a:t> </a:t>
            </a:r>
            <a:r>
              <a:rPr lang="es-ES" sz="2400" dirty="0" err="1">
                <a:latin typeface="Comic Sans MS" panose="030F0702030302020204" pitchFamily="66" charset="0"/>
              </a:rPr>
              <a:t>getting</a:t>
            </a:r>
            <a:r>
              <a:rPr lang="es-ES" sz="2400" dirty="0">
                <a:latin typeface="Comic Sans MS" panose="030F0702030302020204" pitchFamily="66" charset="0"/>
              </a:rPr>
              <a:t> a </a:t>
            </a:r>
            <a:r>
              <a:rPr lang="es-ES" sz="2400" dirty="0" err="1">
                <a:latin typeface="Comic Sans MS" panose="030F0702030302020204" pitchFamily="66" charset="0"/>
              </a:rPr>
              <a:t>matrix</a:t>
            </a:r>
            <a:r>
              <a:rPr lang="es-ES" sz="2400" dirty="0">
                <a:latin typeface="Comic Sans MS" panose="030F0702030302020204" pitchFamily="66" charset="0"/>
              </a:rPr>
              <a:t> in </a:t>
            </a:r>
            <a:r>
              <a:rPr lang="es-ES" sz="2400" b="1" dirty="0" err="1">
                <a:latin typeface="Comic Sans MS" panose="030F0702030302020204" pitchFamily="66" charset="0"/>
              </a:rPr>
              <a:t>r</a:t>
            </a:r>
            <a:r>
              <a:rPr lang="es-ES" sz="2400" dirty="0" err="1">
                <a:latin typeface="Comic Sans MS" panose="030F0702030302020204" pitchFamily="66" charset="0"/>
              </a:rPr>
              <a:t>.r.e.f</a:t>
            </a:r>
            <a:r>
              <a:rPr lang="es-ES" sz="2400" dirty="0">
                <a:latin typeface="Comic Sans MS" panose="030F0702030302020204" pitchFamily="66" charset="0"/>
              </a:rPr>
              <a:t>. (</a:t>
            </a:r>
            <a:r>
              <a:rPr lang="es-ES" sz="2400" dirty="0" err="1">
                <a:latin typeface="Comic Sans MS" panose="030F0702030302020204" pitchFamily="66" charset="0"/>
              </a:rPr>
              <a:t>even</a:t>
            </a:r>
            <a:r>
              <a:rPr lang="es-ES" sz="2400" dirty="0">
                <a:latin typeface="Comic Sans MS" panose="030F0702030302020204" pitchFamily="66" charset="0"/>
              </a:rPr>
              <a:t> </a:t>
            </a:r>
            <a:r>
              <a:rPr lang="es-ES" sz="2400" dirty="0" err="1">
                <a:latin typeface="Comic Sans MS" panose="030F0702030302020204" pitchFamily="66" charset="0"/>
              </a:rPr>
              <a:t>though</a:t>
            </a:r>
            <a:r>
              <a:rPr lang="es-ES" sz="2400" dirty="0">
                <a:latin typeface="Comic Sans MS" panose="030F0702030302020204" pitchFamily="66" charset="0"/>
              </a:rPr>
              <a:t>, </a:t>
            </a:r>
            <a:r>
              <a:rPr lang="es-ES" sz="2400" dirty="0" err="1">
                <a:latin typeface="Comic Sans MS" panose="030F0702030302020204" pitchFamily="66" charset="0"/>
              </a:rPr>
              <a:t>for</a:t>
            </a:r>
            <a:r>
              <a:rPr lang="es-ES" sz="2400" dirty="0">
                <a:latin typeface="Comic Sans MS" panose="030F0702030302020204" pitchFamily="66" charset="0"/>
              </a:rPr>
              <a:t> a </a:t>
            </a:r>
            <a:r>
              <a:rPr lang="es-ES" sz="2400" dirty="0" err="1">
                <a:latin typeface="Comic Sans MS" panose="030F0702030302020204" pitchFamily="66" charset="0"/>
              </a:rPr>
              <a:t>number</a:t>
            </a:r>
            <a:r>
              <a:rPr lang="es-ES" sz="2400" dirty="0">
                <a:latin typeface="Comic Sans MS" panose="030F0702030302020204" pitchFamily="66" charset="0"/>
              </a:rPr>
              <a:t> </a:t>
            </a:r>
            <a:r>
              <a:rPr lang="es-ES" sz="2400" dirty="0" err="1">
                <a:latin typeface="Comic Sans MS" panose="030F0702030302020204" pitchFamily="66" charset="0"/>
              </a:rPr>
              <a:t>of</a:t>
            </a:r>
            <a:r>
              <a:rPr lang="es-ES" sz="2400" dirty="0">
                <a:latin typeface="Comic Sans MS" panose="030F0702030302020204" pitchFamily="66" charset="0"/>
              </a:rPr>
              <a:t> </a:t>
            </a:r>
            <a:r>
              <a:rPr lang="es-ES" sz="2400" dirty="0" err="1">
                <a:latin typeface="Comic Sans MS" panose="030F0702030302020204" pitchFamily="66" charset="0"/>
              </a:rPr>
              <a:t>purposes</a:t>
            </a:r>
            <a:r>
              <a:rPr lang="es-ES" sz="2400" dirty="0">
                <a:latin typeface="Comic Sans MS" panose="030F0702030302020204" pitchFamily="66" charset="0"/>
              </a:rPr>
              <a:t>, </a:t>
            </a:r>
            <a:r>
              <a:rPr lang="es-ES" sz="2400" dirty="0" err="1">
                <a:latin typeface="Comic Sans MS" panose="030F0702030302020204" pitchFamily="66" charset="0"/>
              </a:rPr>
              <a:t>it</a:t>
            </a:r>
            <a:r>
              <a:rPr lang="es-ES" sz="2400" dirty="0">
                <a:latin typeface="Comic Sans MS" panose="030F0702030302020204" pitchFamily="66" charset="0"/>
              </a:rPr>
              <a:t> </a:t>
            </a:r>
            <a:r>
              <a:rPr lang="es-ES" sz="2400" dirty="0" err="1">
                <a:latin typeface="Comic Sans MS" panose="030F0702030302020204" pitchFamily="66" charset="0"/>
              </a:rPr>
              <a:t>would</a:t>
            </a:r>
            <a:r>
              <a:rPr lang="es-ES" sz="2400" dirty="0">
                <a:latin typeface="Comic Sans MS" panose="030F0702030302020204" pitchFamily="66" charset="0"/>
              </a:rPr>
              <a:t> </a:t>
            </a:r>
            <a:r>
              <a:rPr lang="es-ES" sz="2400" dirty="0" err="1">
                <a:latin typeface="Comic Sans MS" panose="030F0702030302020204" pitchFamily="66" charset="0"/>
              </a:rPr>
              <a:t>suffice</a:t>
            </a:r>
            <a:r>
              <a:rPr lang="es-ES" sz="2400" dirty="0">
                <a:latin typeface="Comic Sans MS" panose="030F0702030302020204" pitchFamily="66" charset="0"/>
              </a:rPr>
              <a:t> to </a:t>
            </a:r>
            <a:r>
              <a:rPr lang="es-ES" sz="2400" dirty="0" err="1">
                <a:latin typeface="Comic Sans MS" panose="030F0702030302020204" pitchFamily="66" charset="0"/>
              </a:rPr>
              <a:t>get</a:t>
            </a:r>
            <a:r>
              <a:rPr lang="es-ES" sz="2400" dirty="0">
                <a:latin typeface="Comic Sans MS" panose="030F0702030302020204" pitchFamily="66" charset="0"/>
              </a:rPr>
              <a:t> a </a:t>
            </a:r>
            <a:r>
              <a:rPr lang="es-ES" sz="2400" dirty="0" err="1">
                <a:latin typeface="Comic Sans MS" panose="030F0702030302020204" pitchFamily="66" charset="0"/>
              </a:rPr>
              <a:t>matrix</a:t>
            </a:r>
            <a:r>
              <a:rPr lang="es-ES" sz="2400" dirty="0">
                <a:latin typeface="Comic Sans MS" panose="030F0702030302020204" pitchFamily="66" charset="0"/>
              </a:rPr>
              <a:t> in </a:t>
            </a:r>
            <a:r>
              <a:rPr lang="es-ES" sz="2400" dirty="0" err="1">
                <a:latin typeface="Comic Sans MS" panose="030F0702030302020204" pitchFamily="66" charset="0"/>
              </a:rPr>
              <a:t>r.e.f</a:t>
            </a:r>
            <a:r>
              <a:rPr lang="es-ES" sz="2400" dirty="0">
                <a:latin typeface="Comic Sans MS" panose="030F0702030302020204" pitchFamily="66" charset="0"/>
              </a:rPr>
              <a:t>., </a:t>
            </a:r>
            <a:r>
              <a:rPr lang="es-ES" sz="2400" dirty="0" err="1">
                <a:latin typeface="Comic Sans MS" panose="030F0702030302020204" pitchFamily="66" charset="0"/>
              </a:rPr>
              <a:t>not</a:t>
            </a:r>
            <a:r>
              <a:rPr lang="es-ES" sz="2400" dirty="0">
                <a:latin typeface="Comic Sans MS" panose="030F0702030302020204" pitchFamily="66" charset="0"/>
              </a:rPr>
              <a:t> </a:t>
            </a:r>
            <a:r>
              <a:rPr lang="es-ES" sz="2400" dirty="0" err="1">
                <a:latin typeface="Comic Sans MS" panose="030F0702030302020204" pitchFamily="66" charset="0"/>
              </a:rPr>
              <a:t>reduced</a:t>
            </a:r>
            <a:r>
              <a:rPr lang="es-ES" sz="2400" dirty="0">
                <a:latin typeface="Comic Sans MS" panose="030F0702030302020204" pitchFamily="66" charset="0"/>
              </a:rPr>
              <a:t>):  </a:t>
            </a:r>
            <a:endParaRPr lang="es-ES" sz="2400" dirty="0"/>
          </a:p>
        </p:txBody>
      </p:sp>
      <p:cxnSp>
        <p:nvCxnSpPr>
          <p:cNvPr id="23" name="Conector recto de flecha 22">
            <a:extLst>
              <a:ext uri="{FF2B5EF4-FFF2-40B4-BE49-F238E27FC236}">
                <a16:creationId xmlns:a16="http://schemas.microsoft.com/office/drawing/2014/main" id="{BB93CB5A-48F1-1B8D-03E8-2B4CCE388E50}"/>
              </a:ext>
            </a:extLst>
          </p:cNvPr>
          <p:cNvCxnSpPr>
            <a:cxnSpLocks/>
          </p:cNvCxnSpPr>
          <p:nvPr/>
        </p:nvCxnSpPr>
        <p:spPr>
          <a:xfrm flipV="1">
            <a:off x="6450611" y="5372642"/>
            <a:ext cx="1058044" cy="4644"/>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32" name="CuadroTexto 31">
            <a:extLst>
              <a:ext uri="{FF2B5EF4-FFF2-40B4-BE49-F238E27FC236}">
                <a16:creationId xmlns:a16="http://schemas.microsoft.com/office/drawing/2014/main" id="{6116143E-1961-B892-D39D-1DDE54CD84CA}"/>
              </a:ext>
            </a:extLst>
          </p:cNvPr>
          <p:cNvSpPr txBox="1"/>
          <p:nvPr/>
        </p:nvSpPr>
        <p:spPr>
          <a:xfrm>
            <a:off x="103821" y="3643718"/>
            <a:ext cx="554960" cy="523220"/>
          </a:xfrm>
          <a:prstGeom prst="rect">
            <a:avLst/>
          </a:prstGeom>
          <a:noFill/>
        </p:spPr>
        <p:txBody>
          <a:bodyPr wrap="none" rtlCol="0">
            <a:spAutoFit/>
          </a:bodyPr>
          <a:lstStyle/>
          <a:p>
            <a:r>
              <a:rPr lang="es-ES" sz="2800" dirty="0">
                <a:solidFill>
                  <a:srgbClr val="0070C0"/>
                </a:solidFill>
                <a:latin typeface="Comic Sans MS" panose="030F0702030302020204" pitchFamily="66" charset="0"/>
              </a:rPr>
              <a:t>A</a:t>
            </a:r>
            <a:r>
              <a:rPr lang="es-ES" sz="2800" dirty="0">
                <a:latin typeface="Comic Sans MS" panose="030F0702030302020204" pitchFamily="66" charset="0"/>
              </a:rPr>
              <a:t> </a:t>
            </a:r>
            <a:endParaRPr lang="es-ES" sz="2800" dirty="0"/>
          </a:p>
        </p:txBody>
      </p:sp>
      <p:sp>
        <p:nvSpPr>
          <p:cNvPr id="33" name="CuadroTexto 32">
            <a:extLst>
              <a:ext uri="{FF2B5EF4-FFF2-40B4-BE49-F238E27FC236}">
                <a16:creationId xmlns:a16="http://schemas.microsoft.com/office/drawing/2014/main" id="{A48C4DD6-CED7-2439-A2E6-69ACC845A3C8}"/>
              </a:ext>
            </a:extLst>
          </p:cNvPr>
          <p:cNvSpPr txBox="1"/>
          <p:nvPr/>
        </p:nvSpPr>
        <p:spPr>
          <a:xfrm>
            <a:off x="492452" y="3504631"/>
            <a:ext cx="944303" cy="369332"/>
          </a:xfrm>
          <a:prstGeom prst="rect">
            <a:avLst/>
          </a:prstGeom>
          <a:noFill/>
        </p:spPr>
        <p:txBody>
          <a:bodyPr wrap="square" rtlCol="0">
            <a:spAutoFit/>
          </a:bodyPr>
          <a:lstStyle/>
          <a:p>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2</a:t>
            </a:r>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1</a:t>
            </a:r>
          </a:p>
        </p:txBody>
      </p:sp>
      <p:sp>
        <p:nvSpPr>
          <p:cNvPr id="34" name="CuadroTexto 33">
            <a:extLst>
              <a:ext uri="{FF2B5EF4-FFF2-40B4-BE49-F238E27FC236}">
                <a16:creationId xmlns:a16="http://schemas.microsoft.com/office/drawing/2014/main" id="{069CBF98-0BE8-1EEE-FED3-CE4565A2BE30}"/>
              </a:ext>
            </a:extLst>
          </p:cNvPr>
          <p:cNvSpPr txBox="1"/>
          <p:nvPr/>
        </p:nvSpPr>
        <p:spPr>
          <a:xfrm>
            <a:off x="1417262" y="3523209"/>
            <a:ext cx="944303" cy="369332"/>
          </a:xfrm>
          <a:prstGeom prst="rect">
            <a:avLst/>
          </a:prstGeom>
          <a:noFill/>
        </p:spPr>
        <p:txBody>
          <a:bodyPr wrap="square" rtlCol="0">
            <a:spAutoFit/>
          </a:bodyPr>
          <a:lstStyle/>
          <a:p>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3</a:t>
            </a:r>
            <a:r>
              <a:rPr lang="es-ES" dirty="0">
                <a:solidFill>
                  <a:srgbClr val="0070C0"/>
                </a:solidFill>
                <a:latin typeface="Comic Sans MS" panose="030F0702030302020204" pitchFamily="66" charset="0"/>
              </a:rPr>
              <a:t>-2r</a:t>
            </a:r>
            <a:r>
              <a:rPr lang="es-ES" baseline="-25000" dirty="0">
                <a:solidFill>
                  <a:srgbClr val="0070C0"/>
                </a:solidFill>
                <a:latin typeface="Comic Sans MS" panose="030F0702030302020204" pitchFamily="66" charset="0"/>
              </a:rPr>
              <a:t>1</a:t>
            </a:r>
          </a:p>
        </p:txBody>
      </p:sp>
      <p:sp>
        <p:nvSpPr>
          <p:cNvPr id="35" name="CuadroTexto 34">
            <a:extLst>
              <a:ext uri="{FF2B5EF4-FFF2-40B4-BE49-F238E27FC236}">
                <a16:creationId xmlns:a16="http://schemas.microsoft.com/office/drawing/2014/main" id="{B0E52A21-023C-8E52-CEC6-FE7F6A98711F}"/>
              </a:ext>
            </a:extLst>
          </p:cNvPr>
          <p:cNvSpPr txBox="1"/>
          <p:nvPr/>
        </p:nvSpPr>
        <p:spPr>
          <a:xfrm>
            <a:off x="2361565" y="3523209"/>
            <a:ext cx="944303" cy="369332"/>
          </a:xfrm>
          <a:prstGeom prst="rect">
            <a:avLst/>
          </a:prstGeom>
          <a:noFill/>
        </p:spPr>
        <p:txBody>
          <a:bodyPr wrap="square" rtlCol="0">
            <a:spAutoFit/>
          </a:bodyPr>
          <a:lstStyle/>
          <a:p>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4</a:t>
            </a:r>
            <a:r>
              <a:rPr lang="es-ES" dirty="0">
                <a:solidFill>
                  <a:srgbClr val="0070C0"/>
                </a:solidFill>
                <a:latin typeface="Comic Sans MS" panose="030F0702030302020204" pitchFamily="66" charset="0"/>
              </a:rPr>
              <a:t>-2r</a:t>
            </a:r>
            <a:r>
              <a:rPr lang="es-ES" baseline="-25000" dirty="0">
                <a:solidFill>
                  <a:srgbClr val="0070C0"/>
                </a:solidFill>
                <a:latin typeface="Comic Sans MS" panose="030F0702030302020204" pitchFamily="66" charset="0"/>
              </a:rPr>
              <a:t>1</a:t>
            </a:r>
          </a:p>
        </p:txBody>
      </p:sp>
      <p:cxnSp>
        <p:nvCxnSpPr>
          <p:cNvPr id="36" name="Conector recto de flecha 35">
            <a:extLst>
              <a:ext uri="{FF2B5EF4-FFF2-40B4-BE49-F238E27FC236}">
                <a16:creationId xmlns:a16="http://schemas.microsoft.com/office/drawing/2014/main" id="{884A8B62-F160-1A25-9CF6-6B39ADDC20D5}"/>
              </a:ext>
            </a:extLst>
          </p:cNvPr>
          <p:cNvCxnSpPr/>
          <p:nvPr/>
        </p:nvCxnSpPr>
        <p:spPr>
          <a:xfrm>
            <a:off x="2394854" y="3943883"/>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Conector recto de flecha 36">
            <a:extLst>
              <a:ext uri="{FF2B5EF4-FFF2-40B4-BE49-F238E27FC236}">
                <a16:creationId xmlns:a16="http://schemas.microsoft.com/office/drawing/2014/main" id="{7974584E-3367-B729-D7D4-48AD8B3D58EF}"/>
              </a:ext>
            </a:extLst>
          </p:cNvPr>
          <p:cNvCxnSpPr/>
          <p:nvPr/>
        </p:nvCxnSpPr>
        <p:spPr>
          <a:xfrm>
            <a:off x="1450551" y="3943883"/>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38" name="Conector recto de flecha 37">
            <a:extLst>
              <a:ext uri="{FF2B5EF4-FFF2-40B4-BE49-F238E27FC236}">
                <a16:creationId xmlns:a16="http://schemas.microsoft.com/office/drawing/2014/main" id="{4E17664B-D59E-291B-675C-83CB7F40F6CE}"/>
              </a:ext>
            </a:extLst>
          </p:cNvPr>
          <p:cNvCxnSpPr/>
          <p:nvPr/>
        </p:nvCxnSpPr>
        <p:spPr>
          <a:xfrm>
            <a:off x="455642" y="3943883"/>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39" name="Abrir corchete 38">
            <a:extLst>
              <a:ext uri="{FF2B5EF4-FFF2-40B4-BE49-F238E27FC236}">
                <a16:creationId xmlns:a16="http://schemas.microsoft.com/office/drawing/2014/main" id="{7B7051CB-E3B0-3429-36E5-DDC8103DB86D}"/>
              </a:ext>
            </a:extLst>
          </p:cNvPr>
          <p:cNvSpPr/>
          <p:nvPr/>
        </p:nvSpPr>
        <p:spPr>
          <a:xfrm>
            <a:off x="3326689" y="3381784"/>
            <a:ext cx="70783" cy="123480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40" name="Cerrar corchete 39">
            <a:extLst>
              <a:ext uri="{FF2B5EF4-FFF2-40B4-BE49-F238E27FC236}">
                <a16:creationId xmlns:a16="http://schemas.microsoft.com/office/drawing/2014/main" id="{0772F500-FDA6-623F-8AC4-AD6D78AEC111}"/>
              </a:ext>
            </a:extLst>
          </p:cNvPr>
          <p:cNvSpPr/>
          <p:nvPr/>
        </p:nvSpPr>
        <p:spPr>
          <a:xfrm>
            <a:off x="5321520" y="3383970"/>
            <a:ext cx="70783" cy="123480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41" name="CuadroTexto 40">
            <a:extLst>
              <a:ext uri="{FF2B5EF4-FFF2-40B4-BE49-F238E27FC236}">
                <a16:creationId xmlns:a16="http://schemas.microsoft.com/office/drawing/2014/main" id="{98A73F69-E91F-EF9A-B6FE-F96E0A5E42CC}"/>
              </a:ext>
            </a:extLst>
          </p:cNvPr>
          <p:cNvSpPr txBox="1"/>
          <p:nvPr/>
        </p:nvSpPr>
        <p:spPr>
          <a:xfrm>
            <a:off x="3300633" y="3295966"/>
            <a:ext cx="2488837" cy="1754326"/>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a:t>
            </a:r>
            <a:r>
              <a:rPr lang="es-ES" sz="2000" dirty="0">
                <a:solidFill>
                  <a:srgbClr val="0070C0"/>
                </a:solidFill>
                <a:latin typeface="Comic Sans MS" panose="030F0702030302020204" pitchFamily="66" charset="0"/>
              </a:rPr>
              <a:t>1    2   -1    0  2             </a:t>
            </a:r>
          </a:p>
          <a:p>
            <a:r>
              <a:rPr lang="es-ES" sz="2000" dirty="0">
                <a:solidFill>
                  <a:srgbClr val="0070C0"/>
                </a:solidFill>
                <a:latin typeface="Comic Sans MS" panose="030F0702030302020204" pitchFamily="66" charset="0"/>
              </a:rPr>
              <a:t> 0    2    1   -2 -1    </a:t>
            </a:r>
          </a:p>
          <a:p>
            <a:r>
              <a:rPr lang="es-ES" sz="2000" dirty="0">
                <a:solidFill>
                  <a:srgbClr val="0070C0"/>
                </a:solidFill>
                <a:latin typeface="Comic Sans MS" panose="030F0702030302020204" pitchFamily="66" charset="0"/>
              </a:rPr>
              <a:t> 0   -3   3   -1  -1</a:t>
            </a:r>
          </a:p>
          <a:p>
            <a:r>
              <a:rPr lang="es-ES" sz="2000" dirty="0">
                <a:solidFill>
                  <a:srgbClr val="0070C0"/>
                </a:solidFill>
                <a:latin typeface="Comic Sans MS" panose="030F0702030302020204" pitchFamily="66" charset="0"/>
              </a:rPr>
              <a:t> 0   -3   3    0   3</a:t>
            </a:r>
          </a:p>
          <a:p>
            <a:endParaRPr lang="es-ES" sz="2400" dirty="0">
              <a:latin typeface="Comic Sans MS" panose="030F0702030302020204" pitchFamily="66" charset="0"/>
            </a:endParaRPr>
          </a:p>
        </p:txBody>
      </p:sp>
      <p:sp>
        <p:nvSpPr>
          <p:cNvPr id="43" name="CuadroTexto 42">
            <a:extLst>
              <a:ext uri="{FF2B5EF4-FFF2-40B4-BE49-F238E27FC236}">
                <a16:creationId xmlns:a16="http://schemas.microsoft.com/office/drawing/2014/main" id="{614AEB96-69E8-DE62-EC36-FA3D329D792D}"/>
              </a:ext>
            </a:extLst>
          </p:cNvPr>
          <p:cNvSpPr txBox="1"/>
          <p:nvPr/>
        </p:nvSpPr>
        <p:spPr>
          <a:xfrm>
            <a:off x="5487829" y="3502918"/>
            <a:ext cx="944303" cy="369332"/>
          </a:xfrm>
          <a:prstGeom prst="rect">
            <a:avLst/>
          </a:prstGeom>
          <a:noFill/>
        </p:spPr>
        <p:txBody>
          <a:bodyPr wrap="square" rtlCol="0">
            <a:spAutoFit/>
          </a:bodyPr>
          <a:lstStyle/>
          <a:p>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2</a:t>
            </a:r>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3</a:t>
            </a:r>
          </a:p>
        </p:txBody>
      </p:sp>
      <p:sp>
        <p:nvSpPr>
          <p:cNvPr id="44" name="CuadroTexto 43">
            <a:extLst>
              <a:ext uri="{FF2B5EF4-FFF2-40B4-BE49-F238E27FC236}">
                <a16:creationId xmlns:a16="http://schemas.microsoft.com/office/drawing/2014/main" id="{6BB983EB-E070-B83C-CC1D-F8501E832CAA}"/>
              </a:ext>
            </a:extLst>
          </p:cNvPr>
          <p:cNvSpPr txBox="1"/>
          <p:nvPr/>
        </p:nvSpPr>
        <p:spPr>
          <a:xfrm>
            <a:off x="6366178" y="3510539"/>
            <a:ext cx="944303" cy="369332"/>
          </a:xfrm>
          <a:prstGeom prst="rect">
            <a:avLst/>
          </a:prstGeom>
          <a:noFill/>
        </p:spPr>
        <p:txBody>
          <a:bodyPr wrap="square" rtlCol="0">
            <a:spAutoFit/>
          </a:bodyPr>
          <a:lstStyle/>
          <a:p>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3</a:t>
            </a:r>
            <a:r>
              <a:rPr lang="es-ES" dirty="0">
                <a:solidFill>
                  <a:srgbClr val="0070C0"/>
                </a:solidFill>
                <a:latin typeface="Comic Sans MS" panose="030F0702030302020204" pitchFamily="66" charset="0"/>
              </a:rPr>
              <a:t>-3r</a:t>
            </a:r>
            <a:r>
              <a:rPr lang="es-ES" baseline="-25000" dirty="0">
                <a:solidFill>
                  <a:srgbClr val="0070C0"/>
                </a:solidFill>
                <a:latin typeface="Comic Sans MS" panose="030F0702030302020204" pitchFamily="66" charset="0"/>
              </a:rPr>
              <a:t>2</a:t>
            </a:r>
          </a:p>
        </p:txBody>
      </p:sp>
      <p:sp>
        <p:nvSpPr>
          <p:cNvPr id="45" name="CuadroTexto 44">
            <a:extLst>
              <a:ext uri="{FF2B5EF4-FFF2-40B4-BE49-F238E27FC236}">
                <a16:creationId xmlns:a16="http://schemas.microsoft.com/office/drawing/2014/main" id="{24272B50-7184-74C3-0DF4-8F615AEA76D2}"/>
              </a:ext>
            </a:extLst>
          </p:cNvPr>
          <p:cNvSpPr txBox="1"/>
          <p:nvPr/>
        </p:nvSpPr>
        <p:spPr>
          <a:xfrm>
            <a:off x="7310481" y="3510539"/>
            <a:ext cx="944303" cy="369332"/>
          </a:xfrm>
          <a:prstGeom prst="rect">
            <a:avLst/>
          </a:prstGeom>
          <a:noFill/>
        </p:spPr>
        <p:txBody>
          <a:bodyPr wrap="square" rtlCol="0">
            <a:spAutoFit/>
          </a:bodyPr>
          <a:lstStyle/>
          <a:p>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4</a:t>
            </a:r>
            <a:r>
              <a:rPr lang="es-ES" dirty="0">
                <a:solidFill>
                  <a:srgbClr val="0070C0"/>
                </a:solidFill>
                <a:latin typeface="Comic Sans MS" panose="030F0702030302020204" pitchFamily="66" charset="0"/>
              </a:rPr>
              <a:t>-3r</a:t>
            </a:r>
            <a:r>
              <a:rPr lang="es-ES" baseline="-25000" dirty="0">
                <a:solidFill>
                  <a:srgbClr val="0070C0"/>
                </a:solidFill>
                <a:latin typeface="Comic Sans MS" panose="030F0702030302020204" pitchFamily="66" charset="0"/>
              </a:rPr>
              <a:t>2</a:t>
            </a:r>
          </a:p>
        </p:txBody>
      </p:sp>
      <p:cxnSp>
        <p:nvCxnSpPr>
          <p:cNvPr id="46" name="Conector recto de flecha 45">
            <a:extLst>
              <a:ext uri="{FF2B5EF4-FFF2-40B4-BE49-F238E27FC236}">
                <a16:creationId xmlns:a16="http://schemas.microsoft.com/office/drawing/2014/main" id="{092050FF-A990-1EAB-5D73-223BC1FF72DA}"/>
              </a:ext>
            </a:extLst>
          </p:cNvPr>
          <p:cNvCxnSpPr/>
          <p:nvPr/>
        </p:nvCxnSpPr>
        <p:spPr>
          <a:xfrm>
            <a:off x="7366075" y="3910649"/>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47" name="Conector recto de flecha 46">
            <a:extLst>
              <a:ext uri="{FF2B5EF4-FFF2-40B4-BE49-F238E27FC236}">
                <a16:creationId xmlns:a16="http://schemas.microsoft.com/office/drawing/2014/main" id="{E656D82B-4CA3-1FCD-CB05-1FD1CE6E0579}"/>
              </a:ext>
            </a:extLst>
          </p:cNvPr>
          <p:cNvCxnSpPr/>
          <p:nvPr/>
        </p:nvCxnSpPr>
        <p:spPr>
          <a:xfrm>
            <a:off x="6421772" y="3910649"/>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48" name="Conector recto de flecha 47">
            <a:extLst>
              <a:ext uri="{FF2B5EF4-FFF2-40B4-BE49-F238E27FC236}">
                <a16:creationId xmlns:a16="http://schemas.microsoft.com/office/drawing/2014/main" id="{750C3D2F-3426-4322-4DA7-79C1D142E3A4}"/>
              </a:ext>
            </a:extLst>
          </p:cNvPr>
          <p:cNvCxnSpPr/>
          <p:nvPr/>
        </p:nvCxnSpPr>
        <p:spPr>
          <a:xfrm>
            <a:off x="5471114" y="3929726"/>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49" name="Abrir corchete 48">
            <a:extLst>
              <a:ext uri="{FF2B5EF4-FFF2-40B4-BE49-F238E27FC236}">
                <a16:creationId xmlns:a16="http://schemas.microsoft.com/office/drawing/2014/main" id="{5647B4FE-64D1-A8A0-6F0F-22A0D47D6794}"/>
              </a:ext>
            </a:extLst>
          </p:cNvPr>
          <p:cNvSpPr/>
          <p:nvPr/>
        </p:nvSpPr>
        <p:spPr>
          <a:xfrm>
            <a:off x="8306208" y="3308076"/>
            <a:ext cx="70783" cy="127080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50" name="Cerrar corchete 49">
            <a:extLst>
              <a:ext uri="{FF2B5EF4-FFF2-40B4-BE49-F238E27FC236}">
                <a16:creationId xmlns:a16="http://schemas.microsoft.com/office/drawing/2014/main" id="{EA8F15BA-7557-B56E-6C56-3AFBE3EF4169}"/>
              </a:ext>
            </a:extLst>
          </p:cNvPr>
          <p:cNvSpPr/>
          <p:nvPr/>
        </p:nvSpPr>
        <p:spPr>
          <a:xfrm>
            <a:off x="10282365" y="3308076"/>
            <a:ext cx="70783" cy="127080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51" name="CuadroTexto 50">
            <a:extLst>
              <a:ext uri="{FF2B5EF4-FFF2-40B4-BE49-F238E27FC236}">
                <a16:creationId xmlns:a16="http://schemas.microsoft.com/office/drawing/2014/main" id="{9C29F55A-64C7-880B-A4C9-9156031A34E4}"/>
              </a:ext>
            </a:extLst>
          </p:cNvPr>
          <p:cNvSpPr txBox="1"/>
          <p:nvPr/>
        </p:nvSpPr>
        <p:spPr>
          <a:xfrm>
            <a:off x="8235929" y="3232439"/>
            <a:ext cx="2488837" cy="1754326"/>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a:t>
            </a:r>
            <a:r>
              <a:rPr lang="es-ES" sz="2000" dirty="0">
                <a:solidFill>
                  <a:srgbClr val="0070C0"/>
                </a:solidFill>
                <a:latin typeface="Comic Sans MS" panose="030F0702030302020204" pitchFamily="66" charset="0"/>
              </a:rPr>
              <a:t>1    2   -1    0  2            </a:t>
            </a:r>
          </a:p>
          <a:p>
            <a:r>
              <a:rPr lang="es-ES" sz="2000" dirty="0">
                <a:solidFill>
                  <a:srgbClr val="0070C0"/>
                </a:solidFill>
                <a:latin typeface="Comic Sans MS" panose="030F0702030302020204" pitchFamily="66" charset="0"/>
              </a:rPr>
              <a:t> 0   -1    4   -3 -2     </a:t>
            </a:r>
          </a:p>
          <a:p>
            <a:r>
              <a:rPr lang="es-ES" sz="2000" dirty="0">
                <a:solidFill>
                  <a:srgbClr val="0070C0"/>
                </a:solidFill>
                <a:latin typeface="Comic Sans MS" panose="030F0702030302020204" pitchFamily="66" charset="0"/>
              </a:rPr>
              <a:t> 0    0   -9    8  5</a:t>
            </a:r>
          </a:p>
          <a:p>
            <a:r>
              <a:rPr lang="es-ES" sz="2000" dirty="0">
                <a:solidFill>
                  <a:srgbClr val="0070C0"/>
                </a:solidFill>
                <a:latin typeface="Comic Sans MS" panose="030F0702030302020204" pitchFamily="66" charset="0"/>
              </a:rPr>
              <a:t> 0    0   -9    9  9</a:t>
            </a:r>
          </a:p>
          <a:p>
            <a:endParaRPr lang="es-ES" sz="2400" dirty="0">
              <a:latin typeface="Comic Sans MS" panose="030F0702030302020204" pitchFamily="66" charset="0"/>
            </a:endParaRPr>
          </a:p>
        </p:txBody>
      </p:sp>
      <p:sp>
        <p:nvSpPr>
          <p:cNvPr id="57" name="CuadroTexto 56">
            <a:extLst>
              <a:ext uri="{FF2B5EF4-FFF2-40B4-BE49-F238E27FC236}">
                <a16:creationId xmlns:a16="http://schemas.microsoft.com/office/drawing/2014/main" id="{8FF4AEA8-210E-4D12-E751-4A82C9FBA54C}"/>
              </a:ext>
            </a:extLst>
          </p:cNvPr>
          <p:cNvSpPr txBox="1"/>
          <p:nvPr/>
        </p:nvSpPr>
        <p:spPr>
          <a:xfrm>
            <a:off x="93024" y="4950988"/>
            <a:ext cx="1111355" cy="369332"/>
          </a:xfrm>
          <a:prstGeom prst="rect">
            <a:avLst/>
          </a:prstGeom>
          <a:noFill/>
        </p:spPr>
        <p:txBody>
          <a:bodyPr wrap="square" rtlCol="0">
            <a:spAutoFit/>
          </a:bodyPr>
          <a:lstStyle/>
          <a:p>
            <a:r>
              <a:rPr lang="es-ES" dirty="0">
                <a:solidFill>
                  <a:srgbClr val="0070C0"/>
                </a:solidFill>
                <a:latin typeface="Comic Sans MS" panose="030F0702030302020204" pitchFamily="66" charset="0"/>
              </a:rPr>
              <a:t>(-1/9)r</a:t>
            </a:r>
            <a:r>
              <a:rPr lang="es-ES" baseline="-25000" dirty="0">
                <a:solidFill>
                  <a:srgbClr val="0070C0"/>
                </a:solidFill>
                <a:latin typeface="Comic Sans MS" panose="030F0702030302020204" pitchFamily="66" charset="0"/>
              </a:rPr>
              <a:t>3</a:t>
            </a:r>
          </a:p>
        </p:txBody>
      </p:sp>
      <p:cxnSp>
        <p:nvCxnSpPr>
          <p:cNvPr id="58" name="Conector recto de flecha 57">
            <a:extLst>
              <a:ext uri="{FF2B5EF4-FFF2-40B4-BE49-F238E27FC236}">
                <a16:creationId xmlns:a16="http://schemas.microsoft.com/office/drawing/2014/main" id="{CC03FC90-B4EF-04B8-2363-F5A3547E3007}"/>
              </a:ext>
            </a:extLst>
          </p:cNvPr>
          <p:cNvCxnSpPr>
            <a:cxnSpLocks/>
          </p:cNvCxnSpPr>
          <p:nvPr/>
        </p:nvCxnSpPr>
        <p:spPr>
          <a:xfrm>
            <a:off x="158830" y="5358708"/>
            <a:ext cx="969083" cy="18578"/>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61" name="Abrir corchete 60">
            <a:extLst>
              <a:ext uri="{FF2B5EF4-FFF2-40B4-BE49-F238E27FC236}">
                <a16:creationId xmlns:a16="http://schemas.microsoft.com/office/drawing/2014/main" id="{6AD0313A-F976-DC9D-58C2-ECC0DE208C8D}"/>
              </a:ext>
            </a:extLst>
          </p:cNvPr>
          <p:cNvSpPr/>
          <p:nvPr/>
        </p:nvSpPr>
        <p:spPr>
          <a:xfrm>
            <a:off x="1160635" y="4799830"/>
            <a:ext cx="70783" cy="127080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62" name="Cerrar corchete 61">
            <a:extLst>
              <a:ext uri="{FF2B5EF4-FFF2-40B4-BE49-F238E27FC236}">
                <a16:creationId xmlns:a16="http://schemas.microsoft.com/office/drawing/2014/main" id="{9D87E2C3-5BD6-FADF-3099-9BB317326FD7}"/>
              </a:ext>
            </a:extLst>
          </p:cNvPr>
          <p:cNvSpPr/>
          <p:nvPr/>
        </p:nvSpPr>
        <p:spPr>
          <a:xfrm>
            <a:off x="3486915" y="4799830"/>
            <a:ext cx="70783" cy="127080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63" name="CuadroTexto 62">
            <a:extLst>
              <a:ext uri="{FF2B5EF4-FFF2-40B4-BE49-F238E27FC236}">
                <a16:creationId xmlns:a16="http://schemas.microsoft.com/office/drawing/2014/main" id="{281CBDE4-01C9-ECC4-4337-8109A949B077}"/>
              </a:ext>
            </a:extLst>
          </p:cNvPr>
          <p:cNvSpPr txBox="1"/>
          <p:nvPr/>
        </p:nvSpPr>
        <p:spPr>
          <a:xfrm>
            <a:off x="1140795" y="4747430"/>
            <a:ext cx="2488837" cy="1754326"/>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a:t>
            </a:r>
            <a:r>
              <a:rPr lang="es-ES" sz="2000" dirty="0">
                <a:solidFill>
                  <a:srgbClr val="0070C0"/>
                </a:solidFill>
                <a:latin typeface="Comic Sans MS" panose="030F0702030302020204" pitchFamily="66" charset="0"/>
              </a:rPr>
              <a:t>1   2  -1     0     2          </a:t>
            </a:r>
          </a:p>
          <a:p>
            <a:r>
              <a:rPr lang="es-ES" sz="2000" dirty="0">
                <a:solidFill>
                  <a:srgbClr val="0070C0"/>
                </a:solidFill>
                <a:latin typeface="Comic Sans MS" panose="030F0702030302020204" pitchFamily="66" charset="0"/>
              </a:rPr>
              <a:t> 0   1  -4    3      2   </a:t>
            </a:r>
          </a:p>
          <a:p>
            <a:r>
              <a:rPr lang="es-ES" sz="2000" dirty="0">
                <a:solidFill>
                  <a:srgbClr val="0070C0"/>
                </a:solidFill>
                <a:latin typeface="Comic Sans MS" panose="030F0702030302020204" pitchFamily="66" charset="0"/>
              </a:rPr>
              <a:t> 0   0   1  -8/9 -5/9</a:t>
            </a:r>
          </a:p>
          <a:p>
            <a:r>
              <a:rPr lang="es-ES" sz="2000" dirty="0">
                <a:solidFill>
                  <a:srgbClr val="0070C0"/>
                </a:solidFill>
                <a:latin typeface="Comic Sans MS" panose="030F0702030302020204" pitchFamily="66" charset="0"/>
              </a:rPr>
              <a:t> 0   0   0    1      4</a:t>
            </a:r>
          </a:p>
          <a:p>
            <a:endParaRPr lang="es-ES" sz="2400" dirty="0">
              <a:latin typeface="Comic Sans MS" panose="030F0702030302020204" pitchFamily="66" charset="0"/>
            </a:endParaRPr>
          </a:p>
        </p:txBody>
      </p:sp>
      <p:cxnSp>
        <p:nvCxnSpPr>
          <p:cNvPr id="68" name="Conector recto de flecha 67">
            <a:extLst>
              <a:ext uri="{FF2B5EF4-FFF2-40B4-BE49-F238E27FC236}">
                <a16:creationId xmlns:a16="http://schemas.microsoft.com/office/drawing/2014/main" id="{E366E928-0CA3-08B7-5BD3-6857B34CC3BA}"/>
              </a:ext>
            </a:extLst>
          </p:cNvPr>
          <p:cNvCxnSpPr/>
          <p:nvPr/>
        </p:nvCxnSpPr>
        <p:spPr>
          <a:xfrm>
            <a:off x="3661242" y="5356386"/>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69" name="Conector recto de flecha 68">
            <a:extLst>
              <a:ext uri="{FF2B5EF4-FFF2-40B4-BE49-F238E27FC236}">
                <a16:creationId xmlns:a16="http://schemas.microsoft.com/office/drawing/2014/main" id="{7C43E1E4-FE7E-5F5D-5108-90FB35770150}"/>
              </a:ext>
            </a:extLst>
          </p:cNvPr>
          <p:cNvCxnSpPr/>
          <p:nvPr/>
        </p:nvCxnSpPr>
        <p:spPr>
          <a:xfrm>
            <a:off x="4587855" y="5366896"/>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70" name="Conector recto de flecha 69">
            <a:extLst>
              <a:ext uri="{FF2B5EF4-FFF2-40B4-BE49-F238E27FC236}">
                <a16:creationId xmlns:a16="http://schemas.microsoft.com/office/drawing/2014/main" id="{6674D748-545F-64A4-21F9-3C9206474A29}"/>
              </a:ext>
            </a:extLst>
          </p:cNvPr>
          <p:cNvCxnSpPr/>
          <p:nvPr/>
        </p:nvCxnSpPr>
        <p:spPr>
          <a:xfrm>
            <a:off x="5514642" y="5366896"/>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71" name="CuadroTexto 70">
            <a:extLst>
              <a:ext uri="{FF2B5EF4-FFF2-40B4-BE49-F238E27FC236}">
                <a16:creationId xmlns:a16="http://schemas.microsoft.com/office/drawing/2014/main" id="{A7072D50-8E99-D680-1AEF-5F809050571F}"/>
              </a:ext>
            </a:extLst>
          </p:cNvPr>
          <p:cNvSpPr txBox="1"/>
          <p:nvPr/>
        </p:nvSpPr>
        <p:spPr>
          <a:xfrm>
            <a:off x="3681060" y="4957598"/>
            <a:ext cx="944303" cy="369332"/>
          </a:xfrm>
          <a:prstGeom prst="rect">
            <a:avLst/>
          </a:prstGeom>
          <a:noFill/>
        </p:spPr>
        <p:txBody>
          <a:bodyPr wrap="square" rtlCol="0">
            <a:spAutoFit/>
          </a:bodyPr>
          <a:lstStyle/>
          <a:p>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1</a:t>
            </a:r>
            <a:r>
              <a:rPr lang="es-ES" dirty="0">
                <a:solidFill>
                  <a:srgbClr val="0070C0"/>
                </a:solidFill>
                <a:latin typeface="Comic Sans MS" panose="030F0702030302020204" pitchFamily="66" charset="0"/>
              </a:rPr>
              <a:t>-2r</a:t>
            </a:r>
            <a:r>
              <a:rPr lang="es-ES" baseline="-25000" dirty="0">
                <a:solidFill>
                  <a:srgbClr val="0070C0"/>
                </a:solidFill>
                <a:latin typeface="Comic Sans MS" panose="030F0702030302020204" pitchFamily="66" charset="0"/>
              </a:rPr>
              <a:t>2</a:t>
            </a:r>
          </a:p>
        </p:txBody>
      </p:sp>
      <p:sp>
        <p:nvSpPr>
          <p:cNvPr id="72" name="CuadroTexto 71">
            <a:extLst>
              <a:ext uri="{FF2B5EF4-FFF2-40B4-BE49-F238E27FC236}">
                <a16:creationId xmlns:a16="http://schemas.microsoft.com/office/drawing/2014/main" id="{42E5AC55-54D2-CF2D-AD21-E67286C53EE1}"/>
              </a:ext>
            </a:extLst>
          </p:cNvPr>
          <p:cNvSpPr txBox="1"/>
          <p:nvPr/>
        </p:nvSpPr>
        <p:spPr>
          <a:xfrm>
            <a:off x="4586973" y="4970272"/>
            <a:ext cx="944303" cy="369332"/>
          </a:xfrm>
          <a:prstGeom prst="rect">
            <a:avLst/>
          </a:prstGeom>
          <a:noFill/>
        </p:spPr>
        <p:txBody>
          <a:bodyPr wrap="square" rtlCol="0">
            <a:spAutoFit/>
          </a:bodyPr>
          <a:lstStyle/>
          <a:p>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1</a:t>
            </a:r>
            <a:r>
              <a:rPr lang="es-ES" dirty="0">
                <a:solidFill>
                  <a:srgbClr val="0070C0"/>
                </a:solidFill>
                <a:latin typeface="Comic Sans MS" panose="030F0702030302020204" pitchFamily="66" charset="0"/>
              </a:rPr>
              <a:t>-7r</a:t>
            </a:r>
            <a:r>
              <a:rPr lang="es-ES" baseline="-25000" dirty="0">
                <a:solidFill>
                  <a:srgbClr val="0070C0"/>
                </a:solidFill>
                <a:latin typeface="Comic Sans MS" panose="030F0702030302020204" pitchFamily="66" charset="0"/>
              </a:rPr>
              <a:t>3</a:t>
            </a:r>
          </a:p>
        </p:txBody>
      </p:sp>
      <p:sp>
        <p:nvSpPr>
          <p:cNvPr id="73" name="CuadroTexto 72">
            <a:extLst>
              <a:ext uri="{FF2B5EF4-FFF2-40B4-BE49-F238E27FC236}">
                <a16:creationId xmlns:a16="http://schemas.microsoft.com/office/drawing/2014/main" id="{67434504-E76D-43FB-1A7F-DD4D5C87526E}"/>
              </a:ext>
            </a:extLst>
          </p:cNvPr>
          <p:cNvSpPr txBox="1"/>
          <p:nvPr/>
        </p:nvSpPr>
        <p:spPr>
          <a:xfrm>
            <a:off x="5516892" y="4978476"/>
            <a:ext cx="944303" cy="369332"/>
          </a:xfrm>
          <a:prstGeom prst="rect">
            <a:avLst/>
          </a:prstGeom>
          <a:noFill/>
        </p:spPr>
        <p:txBody>
          <a:bodyPr wrap="square" rtlCol="0">
            <a:spAutoFit/>
          </a:bodyPr>
          <a:lstStyle/>
          <a:p>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2</a:t>
            </a:r>
            <a:r>
              <a:rPr lang="es-ES" dirty="0">
                <a:solidFill>
                  <a:srgbClr val="0070C0"/>
                </a:solidFill>
                <a:latin typeface="Comic Sans MS" panose="030F0702030302020204" pitchFamily="66" charset="0"/>
              </a:rPr>
              <a:t>+4r</a:t>
            </a:r>
            <a:r>
              <a:rPr lang="es-ES" baseline="-25000" dirty="0">
                <a:solidFill>
                  <a:srgbClr val="0070C0"/>
                </a:solidFill>
                <a:latin typeface="Comic Sans MS" panose="030F0702030302020204" pitchFamily="66" charset="0"/>
              </a:rPr>
              <a:t>3</a:t>
            </a:r>
          </a:p>
        </p:txBody>
      </p:sp>
      <p:sp>
        <p:nvSpPr>
          <p:cNvPr id="74" name="CuadroTexto 73">
            <a:extLst>
              <a:ext uri="{FF2B5EF4-FFF2-40B4-BE49-F238E27FC236}">
                <a16:creationId xmlns:a16="http://schemas.microsoft.com/office/drawing/2014/main" id="{A56DDB98-E6B3-9C03-28E5-543C38A5F595}"/>
              </a:ext>
            </a:extLst>
          </p:cNvPr>
          <p:cNvSpPr txBox="1"/>
          <p:nvPr/>
        </p:nvSpPr>
        <p:spPr>
          <a:xfrm>
            <a:off x="6347755" y="4964910"/>
            <a:ext cx="1559782" cy="369332"/>
          </a:xfrm>
          <a:prstGeom prst="rect">
            <a:avLst/>
          </a:prstGeom>
          <a:noFill/>
        </p:spPr>
        <p:txBody>
          <a:bodyPr wrap="square" rtlCol="0">
            <a:spAutoFit/>
          </a:bodyPr>
          <a:lstStyle/>
          <a:p>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1</a:t>
            </a:r>
            <a:r>
              <a:rPr lang="es-ES" dirty="0">
                <a:solidFill>
                  <a:srgbClr val="0070C0"/>
                </a:solidFill>
                <a:latin typeface="Comic Sans MS" panose="030F0702030302020204" pitchFamily="66" charset="0"/>
              </a:rPr>
              <a:t>-(2/9)r</a:t>
            </a:r>
            <a:r>
              <a:rPr lang="es-ES" baseline="-25000" dirty="0">
                <a:solidFill>
                  <a:srgbClr val="0070C0"/>
                </a:solidFill>
                <a:latin typeface="Comic Sans MS" panose="030F0702030302020204" pitchFamily="66" charset="0"/>
              </a:rPr>
              <a:t>4</a:t>
            </a:r>
          </a:p>
        </p:txBody>
      </p:sp>
      <p:cxnSp>
        <p:nvCxnSpPr>
          <p:cNvPr id="75" name="Conector recto de flecha 74">
            <a:extLst>
              <a:ext uri="{FF2B5EF4-FFF2-40B4-BE49-F238E27FC236}">
                <a16:creationId xmlns:a16="http://schemas.microsoft.com/office/drawing/2014/main" id="{0A890798-B5EF-875D-F802-7DCED9627D74}"/>
              </a:ext>
            </a:extLst>
          </p:cNvPr>
          <p:cNvCxnSpPr/>
          <p:nvPr/>
        </p:nvCxnSpPr>
        <p:spPr>
          <a:xfrm>
            <a:off x="10380284" y="3907930"/>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76" name="CuadroTexto 75">
            <a:extLst>
              <a:ext uri="{FF2B5EF4-FFF2-40B4-BE49-F238E27FC236}">
                <a16:creationId xmlns:a16="http://schemas.microsoft.com/office/drawing/2014/main" id="{13082F42-671B-4A40-BEFB-5BC7B543305F}"/>
              </a:ext>
            </a:extLst>
          </p:cNvPr>
          <p:cNvSpPr txBox="1"/>
          <p:nvPr/>
        </p:nvSpPr>
        <p:spPr>
          <a:xfrm>
            <a:off x="10427212" y="3503341"/>
            <a:ext cx="944303" cy="369332"/>
          </a:xfrm>
          <a:prstGeom prst="rect">
            <a:avLst/>
          </a:prstGeom>
          <a:noFill/>
        </p:spPr>
        <p:txBody>
          <a:bodyPr wrap="square" rtlCol="0">
            <a:spAutoFit/>
          </a:bodyPr>
          <a:lstStyle/>
          <a:p>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4</a:t>
            </a:r>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3</a:t>
            </a:r>
          </a:p>
        </p:txBody>
      </p:sp>
      <p:sp>
        <p:nvSpPr>
          <p:cNvPr id="78" name="CuadroTexto 77">
            <a:extLst>
              <a:ext uri="{FF2B5EF4-FFF2-40B4-BE49-F238E27FC236}">
                <a16:creationId xmlns:a16="http://schemas.microsoft.com/office/drawing/2014/main" id="{B543ECD0-9A76-0E96-DED2-3EC5BD44FA1E}"/>
              </a:ext>
            </a:extLst>
          </p:cNvPr>
          <p:cNvSpPr txBox="1"/>
          <p:nvPr/>
        </p:nvSpPr>
        <p:spPr>
          <a:xfrm>
            <a:off x="7548434" y="4937903"/>
            <a:ext cx="1559782" cy="369332"/>
          </a:xfrm>
          <a:prstGeom prst="rect">
            <a:avLst/>
          </a:prstGeom>
          <a:noFill/>
        </p:spPr>
        <p:txBody>
          <a:bodyPr wrap="square" rtlCol="0">
            <a:spAutoFit/>
          </a:bodyPr>
          <a:lstStyle/>
          <a:p>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2</a:t>
            </a:r>
            <a:r>
              <a:rPr lang="es-ES" dirty="0">
                <a:solidFill>
                  <a:srgbClr val="0070C0"/>
                </a:solidFill>
                <a:latin typeface="Comic Sans MS" panose="030F0702030302020204" pitchFamily="66" charset="0"/>
              </a:rPr>
              <a:t>+(5/9)r</a:t>
            </a:r>
            <a:r>
              <a:rPr lang="es-ES" baseline="-25000" dirty="0">
                <a:solidFill>
                  <a:srgbClr val="0070C0"/>
                </a:solidFill>
                <a:latin typeface="Comic Sans MS" panose="030F0702030302020204" pitchFamily="66" charset="0"/>
              </a:rPr>
              <a:t>4</a:t>
            </a:r>
          </a:p>
        </p:txBody>
      </p:sp>
      <p:sp>
        <p:nvSpPr>
          <p:cNvPr id="79" name="CuadroTexto 78">
            <a:extLst>
              <a:ext uri="{FF2B5EF4-FFF2-40B4-BE49-F238E27FC236}">
                <a16:creationId xmlns:a16="http://schemas.microsoft.com/office/drawing/2014/main" id="{8C22F42B-C8B8-E573-2B7C-250F1F7032A4}"/>
              </a:ext>
            </a:extLst>
          </p:cNvPr>
          <p:cNvSpPr txBox="1"/>
          <p:nvPr/>
        </p:nvSpPr>
        <p:spPr>
          <a:xfrm>
            <a:off x="8730212" y="4931484"/>
            <a:ext cx="1559782" cy="369332"/>
          </a:xfrm>
          <a:prstGeom prst="rect">
            <a:avLst/>
          </a:prstGeom>
          <a:noFill/>
        </p:spPr>
        <p:txBody>
          <a:bodyPr wrap="square" rtlCol="0">
            <a:spAutoFit/>
          </a:bodyPr>
          <a:lstStyle/>
          <a:p>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3</a:t>
            </a:r>
            <a:r>
              <a:rPr lang="es-ES" dirty="0">
                <a:solidFill>
                  <a:srgbClr val="0070C0"/>
                </a:solidFill>
                <a:latin typeface="Comic Sans MS" panose="030F0702030302020204" pitchFamily="66" charset="0"/>
              </a:rPr>
              <a:t>+(8/9)r</a:t>
            </a:r>
            <a:r>
              <a:rPr lang="es-ES" baseline="-25000" dirty="0">
                <a:solidFill>
                  <a:srgbClr val="0070C0"/>
                </a:solidFill>
                <a:latin typeface="Comic Sans MS" panose="030F0702030302020204" pitchFamily="66" charset="0"/>
              </a:rPr>
              <a:t>4</a:t>
            </a:r>
          </a:p>
        </p:txBody>
      </p:sp>
      <p:sp>
        <p:nvSpPr>
          <p:cNvPr id="80" name="CuadroTexto 79">
            <a:extLst>
              <a:ext uri="{FF2B5EF4-FFF2-40B4-BE49-F238E27FC236}">
                <a16:creationId xmlns:a16="http://schemas.microsoft.com/office/drawing/2014/main" id="{B56830B6-5B4F-FBD3-7586-658B2AEDF801}"/>
              </a:ext>
            </a:extLst>
          </p:cNvPr>
          <p:cNvSpPr txBox="1"/>
          <p:nvPr/>
        </p:nvSpPr>
        <p:spPr>
          <a:xfrm>
            <a:off x="11297020" y="3499882"/>
            <a:ext cx="944303" cy="369332"/>
          </a:xfrm>
          <a:prstGeom prst="rect">
            <a:avLst/>
          </a:prstGeom>
          <a:noFill/>
        </p:spPr>
        <p:txBody>
          <a:bodyPr wrap="square" rtlCol="0">
            <a:spAutoFit/>
          </a:bodyPr>
          <a:lstStyle/>
          <a:p>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2</a:t>
            </a:r>
          </a:p>
        </p:txBody>
      </p:sp>
      <p:cxnSp>
        <p:nvCxnSpPr>
          <p:cNvPr id="83" name="Conector recto de flecha 82">
            <a:extLst>
              <a:ext uri="{FF2B5EF4-FFF2-40B4-BE49-F238E27FC236}">
                <a16:creationId xmlns:a16="http://schemas.microsoft.com/office/drawing/2014/main" id="{FAD1F254-CC06-C710-E619-E38080B0D0B0}"/>
              </a:ext>
            </a:extLst>
          </p:cNvPr>
          <p:cNvCxnSpPr/>
          <p:nvPr/>
        </p:nvCxnSpPr>
        <p:spPr>
          <a:xfrm>
            <a:off x="11278596" y="3892541"/>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84" name="Conector recto de flecha 83">
            <a:extLst>
              <a:ext uri="{FF2B5EF4-FFF2-40B4-BE49-F238E27FC236}">
                <a16:creationId xmlns:a16="http://schemas.microsoft.com/office/drawing/2014/main" id="{E4D8513D-8FF2-FF18-EF99-DC5C08184465}"/>
              </a:ext>
            </a:extLst>
          </p:cNvPr>
          <p:cNvCxnSpPr>
            <a:cxnSpLocks/>
          </p:cNvCxnSpPr>
          <p:nvPr/>
        </p:nvCxnSpPr>
        <p:spPr>
          <a:xfrm>
            <a:off x="7634056" y="5354064"/>
            <a:ext cx="1130263" cy="4644"/>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85" name="Conector recto de flecha 84">
            <a:extLst>
              <a:ext uri="{FF2B5EF4-FFF2-40B4-BE49-F238E27FC236}">
                <a16:creationId xmlns:a16="http://schemas.microsoft.com/office/drawing/2014/main" id="{05C13AE7-90DC-3B6A-64D3-A034FDE1D153}"/>
              </a:ext>
            </a:extLst>
          </p:cNvPr>
          <p:cNvCxnSpPr>
            <a:cxnSpLocks/>
          </p:cNvCxnSpPr>
          <p:nvPr/>
        </p:nvCxnSpPr>
        <p:spPr>
          <a:xfrm flipV="1">
            <a:off x="8862203" y="5347808"/>
            <a:ext cx="1113426" cy="4644"/>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86" name="CuadroTexto 85">
            <a:extLst>
              <a:ext uri="{FF2B5EF4-FFF2-40B4-BE49-F238E27FC236}">
                <a16:creationId xmlns:a16="http://schemas.microsoft.com/office/drawing/2014/main" id="{E08F2B06-3E3E-84F9-C754-62853C91B994}"/>
              </a:ext>
            </a:extLst>
          </p:cNvPr>
          <p:cNvSpPr txBox="1"/>
          <p:nvPr/>
        </p:nvSpPr>
        <p:spPr>
          <a:xfrm>
            <a:off x="9930891" y="4649019"/>
            <a:ext cx="2488837" cy="1754326"/>
          </a:xfrm>
          <a:prstGeom prst="rect">
            <a:avLst/>
          </a:prstGeom>
          <a:noFill/>
          <a:ln>
            <a:noFill/>
          </a:ln>
        </p:spPr>
        <p:txBody>
          <a:bodyPr wrap="square" rtlCol="0">
            <a:spAutoFit/>
          </a:bodyPr>
          <a:lstStyle/>
          <a:p>
            <a:r>
              <a:rPr lang="es-ES" sz="2400" dirty="0">
                <a:solidFill>
                  <a:srgbClr val="7030A0"/>
                </a:solidFill>
                <a:latin typeface="Comic Sans MS" panose="030F0702030302020204" pitchFamily="66" charset="0"/>
              </a:rPr>
              <a:t> </a:t>
            </a:r>
            <a:r>
              <a:rPr lang="es-ES" sz="2000" dirty="0">
                <a:solidFill>
                  <a:srgbClr val="7030A0"/>
                </a:solidFill>
                <a:latin typeface="Comic Sans MS" panose="030F0702030302020204" pitchFamily="66" charset="0"/>
              </a:rPr>
              <a:t>1   0   0   0  1             </a:t>
            </a:r>
          </a:p>
          <a:p>
            <a:r>
              <a:rPr lang="es-ES" sz="2000" dirty="0">
                <a:solidFill>
                  <a:srgbClr val="7030A0"/>
                </a:solidFill>
                <a:latin typeface="Comic Sans MS" panose="030F0702030302020204" pitchFamily="66" charset="0"/>
              </a:rPr>
              <a:t> 0   1   0   0  2    </a:t>
            </a:r>
          </a:p>
          <a:p>
            <a:r>
              <a:rPr lang="es-ES" sz="2000" dirty="0">
                <a:solidFill>
                  <a:srgbClr val="7030A0"/>
                </a:solidFill>
                <a:latin typeface="Comic Sans MS" panose="030F0702030302020204" pitchFamily="66" charset="0"/>
              </a:rPr>
              <a:t> 0   0   1   0  3</a:t>
            </a:r>
          </a:p>
          <a:p>
            <a:r>
              <a:rPr lang="es-ES" sz="2000" dirty="0">
                <a:solidFill>
                  <a:srgbClr val="7030A0"/>
                </a:solidFill>
                <a:latin typeface="Comic Sans MS" panose="030F0702030302020204" pitchFamily="66" charset="0"/>
              </a:rPr>
              <a:t> 0   0   0   1  4</a:t>
            </a:r>
          </a:p>
          <a:p>
            <a:r>
              <a:rPr lang="es-ES" sz="2400" dirty="0">
                <a:latin typeface="Comic Sans MS" panose="030F0702030302020204" pitchFamily="66" charset="0"/>
              </a:rPr>
              <a:t>   </a:t>
            </a:r>
            <a:r>
              <a:rPr lang="es-ES" sz="2400" dirty="0">
                <a:solidFill>
                  <a:srgbClr val="7030A0"/>
                </a:solidFill>
                <a:latin typeface="Comic Sans MS" panose="030F0702030302020204" pitchFamily="66" charset="0"/>
              </a:rPr>
              <a:t>in</a:t>
            </a:r>
            <a:r>
              <a:rPr lang="es-ES" sz="2400" dirty="0">
                <a:latin typeface="Comic Sans MS" panose="030F0702030302020204" pitchFamily="66" charset="0"/>
              </a:rPr>
              <a:t>  </a:t>
            </a:r>
            <a:r>
              <a:rPr lang="es-ES" sz="2400" dirty="0" err="1">
                <a:solidFill>
                  <a:srgbClr val="7030A0"/>
                </a:solidFill>
                <a:latin typeface="Comic Sans MS" panose="030F0702030302020204" pitchFamily="66" charset="0"/>
              </a:rPr>
              <a:t>r.r.e.f</a:t>
            </a:r>
            <a:r>
              <a:rPr lang="es-ES" sz="2400" dirty="0">
                <a:solidFill>
                  <a:srgbClr val="7030A0"/>
                </a:solidFill>
                <a:latin typeface="Comic Sans MS" panose="030F0702030302020204" pitchFamily="66" charset="0"/>
              </a:rPr>
              <a:t>.</a:t>
            </a:r>
          </a:p>
        </p:txBody>
      </p:sp>
      <p:sp>
        <p:nvSpPr>
          <p:cNvPr id="87" name="Abrir corchete 86">
            <a:extLst>
              <a:ext uri="{FF2B5EF4-FFF2-40B4-BE49-F238E27FC236}">
                <a16:creationId xmlns:a16="http://schemas.microsoft.com/office/drawing/2014/main" id="{AFC60B29-5E60-A7C1-9640-19DD77855536}"/>
              </a:ext>
            </a:extLst>
          </p:cNvPr>
          <p:cNvSpPr/>
          <p:nvPr/>
        </p:nvSpPr>
        <p:spPr>
          <a:xfrm>
            <a:off x="10045004" y="4716842"/>
            <a:ext cx="70783" cy="1234800"/>
          </a:xfrm>
          <a:prstGeom prst="leftBracket">
            <a:avLst/>
          </a:prstGeom>
          <a:ln w="254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88" name="Cerrar corchete 87">
            <a:extLst>
              <a:ext uri="{FF2B5EF4-FFF2-40B4-BE49-F238E27FC236}">
                <a16:creationId xmlns:a16="http://schemas.microsoft.com/office/drawing/2014/main" id="{00CB767E-B901-B418-4CB2-A3BA9FB6D804}"/>
              </a:ext>
            </a:extLst>
          </p:cNvPr>
          <p:cNvSpPr/>
          <p:nvPr/>
        </p:nvSpPr>
        <p:spPr>
          <a:xfrm>
            <a:off x="11661103" y="4716842"/>
            <a:ext cx="70783" cy="1234800"/>
          </a:xfrm>
          <a:prstGeom prst="rightBracket">
            <a:avLst/>
          </a:prstGeom>
          <a:ln w="254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89" name="CuadroTexto 88">
            <a:extLst>
              <a:ext uri="{FF2B5EF4-FFF2-40B4-BE49-F238E27FC236}">
                <a16:creationId xmlns:a16="http://schemas.microsoft.com/office/drawing/2014/main" id="{633F2CBA-F914-0603-ED07-FB1F9C6991E9}"/>
              </a:ext>
            </a:extLst>
          </p:cNvPr>
          <p:cNvSpPr txBox="1"/>
          <p:nvPr/>
        </p:nvSpPr>
        <p:spPr>
          <a:xfrm>
            <a:off x="11670591" y="5126072"/>
            <a:ext cx="542136" cy="400110"/>
          </a:xfrm>
          <a:prstGeom prst="rect">
            <a:avLst/>
          </a:prstGeom>
          <a:noFill/>
        </p:spPr>
        <p:txBody>
          <a:bodyPr wrap="none" rtlCol="0">
            <a:spAutoFit/>
          </a:bodyPr>
          <a:lstStyle/>
          <a:p>
            <a:r>
              <a:rPr lang="es-ES" sz="2000" dirty="0">
                <a:solidFill>
                  <a:srgbClr val="7030A0"/>
                </a:solidFill>
                <a:latin typeface="Comic Sans MS" panose="030F0702030302020204" pitchFamily="66" charset="0"/>
              </a:rPr>
              <a:t>=M</a:t>
            </a:r>
          </a:p>
        </p:txBody>
      </p:sp>
    </p:spTree>
    <p:extLst>
      <p:ext uri="{BB962C8B-B14F-4D97-AF65-F5344CB8AC3E}">
        <p14:creationId xmlns:p14="http://schemas.microsoft.com/office/powerpoint/2010/main" val="730669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9"/>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1"/>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7"/>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8"/>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61"/>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62"/>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63"/>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68"/>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69"/>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70"/>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71"/>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72"/>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73"/>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74"/>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75"/>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76"/>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78"/>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79"/>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80"/>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83"/>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84"/>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85"/>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86"/>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87"/>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88"/>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32"/>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33" grpId="0"/>
      <p:bldP spid="34" grpId="0"/>
      <p:bldP spid="35" grpId="0"/>
      <p:bldP spid="39" grpId="0" animBg="1"/>
      <p:bldP spid="40" grpId="0" animBg="1"/>
      <p:bldP spid="41" grpId="0"/>
      <p:bldP spid="43" grpId="0"/>
      <p:bldP spid="44" grpId="0"/>
      <p:bldP spid="45" grpId="0"/>
      <p:bldP spid="49" grpId="0" animBg="1"/>
      <p:bldP spid="50" grpId="0" animBg="1"/>
      <p:bldP spid="51" grpId="0"/>
      <p:bldP spid="57" grpId="0"/>
      <p:bldP spid="61" grpId="0" animBg="1"/>
      <p:bldP spid="62" grpId="0" animBg="1"/>
      <p:bldP spid="63" grpId="0"/>
      <p:bldP spid="71" grpId="0"/>
      <p:bldP spid="72" grpId="0"/>
      <p:bldP spid="73" grpId="0"/>
      <p:bldP spid="74" grpId="0"/>
      <p:bldP spid="76" grpId="0"/>
      <p:bldP spid="78" grpId="0"/>
      <p:bldP spid="79" grpId="0"/>
      <p:bldP spid="80" grpId="0"/>
      <p:bldP spid="86" grpId="0"/>
      <p:bldP spid="87" grpId="0" animBg="1"/>
      <p:bldP spid="88" grpId="0" animBg="1"/>
      <p:bldP spid="8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67F60A-31CE-F576-F424-815B04F31C29}"/>
            </a:ext>
          </a:extLst>
        </p:cNvPr>
        <p:cNvGrpSpPr/>
        <p:nvPr/>
      </p:nvGrpSpPr>
      <p:grpSpPr>
        <a:xfrm>
          <a:off x="0" y="0"/>
          <a:ext cx="0" cy="0"/>
          <a:chOff x="0" y="0"/>
          <a:chExt cx="0" cy="0"/>
        </a:xfrm>
      </p:grpSpPr>
      <p:sp>
        <p:nvSpPr>
          <p:cNvPr id="7" name="CuadroTexto 6">
            <a:extLst>
              <a:ext uri="{FF2B5EF4-FFF2-40B4-BE49-F238E27FC236}">
                <a16:creationId xmlns:a16="http://schemas.microsoft.com/office/drawing/2014/main" id="{6C636727-B5ED-6824-E8B2-E66B136ED590}"/>
              </a:ext>
            </a:extLst>
          </p:cNvPr>
          <p:cNvSpPr txBox="1"/>
          <p:nvPr/>
        </p:nvSpPr>
        <p:spPr>
          <a:xfrm>
            <a:off x="2224728" y="763062"/>
            <a:ext cx="2862683" cy="1692771"/>
          </a:xfrm>
          <a:prstGeom prst="rect">
            <a:avLst/>
          </a:prstGeom>
          <a:noFill/>
          <a:ln>
            <a:noFill/>
          </a:ln>
        </p:spPr>
        <p:txBody>
          <a:bodyPr wrap="square" rtlCol="0">
            <a:spAutoFit/>
          </a:bodyPr>
          <a:lstStyle/>
          <a:p>
            <a:r>
              <a:rPr lang="es-ES" sz="2000" dirty="0">
                <a:solidFill>
                  <a:srgbClr val="0070C0"/>
                </a:solidFill>
                <a:latin typeface="Comic Sans MS" panose="030F0702030302020204" pitchFamily="66" charset="0"/>
              </a:rPr>
              <a:t> 1    2   -1    0  2           </a:t>
            </a:r>
          </a:p>
          <a:p>
            <a:r>
              <a:rPr lang="es-ES" sz="2000" dirty="0">
                <a:solidFill>
                  <a:srgbClr val="0070C0"/>
                </a:solidFill>
                <a:latin typeface="Comic Sans MS" panose="030F0702030302020204" pitchFamily="66" charset="0"/>
              </a:rPr>
              <a:t>-1    0    2  -2 -3    </a:t>
            </a:r>
          </a:p>
          <a:p>
            <a:r>
              <a:rPr lang="es-ES" sz="2000" dirty="0">
                <a:solidFill>
                  <a:srgbClr val="0070C0"/>
                </a:solidFill>
                <a:latin typeface="Comic Sans MS" panose="030F0702030302020204" pitchFamily="66" charset="0"/>
              </a:rPr>
              <a:t> 2    1    1   -1   3</a:t>
            </a:r>
          </a:p>
          <a:p>
            <a:r>
              <a:rPr lang="es-ES" sz="2000" dirty="0">
                <a:solidFill>
                  <a:srgbClr val="0070C0"/>
                </a:solidFill>
                <a:latin typeface="Comic Sans MS" panose="030F0702030302020204" pitchFamily="66" charset="0"/>
              </a:rPr>
              <a:t> 2    1    1    0   7</a:t>
            </a:r>
          </a:p>
          <a:p>
            <a:endParaRPr lang="es-ES" sz="2400" dirty="0">
              <a:latin typeface="Comic Sans MS" panose="030F0702030302020204" pitchFamily="66" charset="0"/>
            </a:endParaRPr>
          </a:p>
        </p:txBody>
      </p:sp>
      <p:sp>
        <p:nvSpPr>
          <p:cNvPr id="8" name="Abrir corchete 7">
            <a:extLst>
              <a:ext uri="{FF2B5EF4-FFF2-40B4-BE49-F238E27FC236}">
                <a16:creationId xmlns:a16="http://schemas.microsoft.com/office/drawing/2014/main" id="{2B3ED57B-D902-1993-6CD9-ED50D77E754E}"/>
              </a:ext>
            </a:extLst>
          </p:cNvPr>
          <p:cNvSpPr/>
          <p:nvPr/>
        </p:nvSpPr>
        <p:spPr>
          <a:xfrm>
            <a:off x="2224728" y="717654"/>
            <a:ext cx="70783" cy="127080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9" name="Cerrar corchete 8">
            <a:extLst>
              <a:ext uri="{FF2B5EF4-FFF2-40B4-BE49-F238E27FC236}">
                <a16:creationId xmlns:a16="http://schemas.microsoft.com/office/drawing/2014/main" id="{E1CEDDCF-2040-D327-A64F-CB52FAAAC709}"/>
              </a:ext>
            </a:extLst>
          </p:cNvPr>
          <p:cNvSpPr/>
          <p:nvPr/>
        </p:nvSpPr>
        <p:spPr>
          <a:xfrm>
            <a:off x="4241275" y="740919"/>
            <a:ext cx="70783" cy="127080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0" name="CuadroTexto 9">
            <a:extLst>
              <a:ext uri="{FF2B5EF4-FFF2-40B4-BE49-F238E27FC236}">
                <a16:creationId xmlns:a16="http://schemas.microsoft.com/office/drawing/2014/main" id="{FD6BABD1-A38D-FE5E-83B1-2B9276F1F982}"/>
              </a:ext>
            </a:extLst>
          </p:cNvPr>
          <p:cNvSpPr txBox="1"/>
          <p:nvPr/>
        </p:nvSpPr>
        <p:spPr>
          <a:xfrm>
            <a:off x="1376403" y="1078714"/>
            <a:ext cx="747320" cy="523220"/>
          </a:xfrm>
          <a:prstGeom prst="rect">
            <a:avLst/>
          </a:prstGeom>
          <a:noFill/>
        </p:spPr>
        <p:txBody>
          <a:bodyPr wrap="none" rtlCol="0">
            <a:spAutoFit/>
          </a:bodyPr>
          <a:lstStyle/>
          <a:p>
            <a:r>
              <a:rPr lang="es-ES" sz="2800" dirty="0">
                <a:solidFill>
                  <a:srgbClr val="0070C0"/>
                </a:solidFill>
                <a:latin typeface="Comic Sans MS" panose="030F0702030302020204" pitchFamily="66" charset="0"/>
              </a:rPr>
              <a:t>A </a:t>
            </a:r>
            <a:r>
              <a:rPr lang="es-ES" sz="2800" dirty="0">
                <a:solidFill>
                  <a:srgbClr val="0070C0"/>
                </a:solidFill>
              </a:rPr>
              <a:t>=</a:t>
            </a:r>
          </a:p>
        </p:txBody>
      </p:sp>
      <p:sp>
        <p:nvSpPr>
          <p:cNvPr id="17" name="CuadroTexto 16">
            <a:extLst>
              <a:ext uri="{FF2B5EF4-FFF2-40B4-BE49-F238E27FC236}">
                <a16:creationId xmlns:a16="http://schemas.microsoft.com/office/drawing/2014/main" id="{93022F67-C0CD-E91A-421A-9795C178A33B}"/>
              </a:ext>
            </a:extLst>
          </p:cNvPr>
          <p:cNvSpPr txBox="1"/>
          <p:nvPr/>
        </p:nvSpPr>
        <p:spPr>
          <a:xfrm>
            <a:off x="581259" y="159449"/>
            <a:ext cx="11029482" cy="461665"/>
          </a:xfrm>
          <a:prstGeom prst="rect">
            <a:avLst/>
          </a:prstGeom>
          <a:noFill/>
        </p:spPr>
        <p:txBody>
          <a:bodyPr wrap="square" rtlCol="0">
            <a:spAutoFit/>
          </a:bodyPr>
          <a:lstStyle/>
          <a:p>
            <a:r>
              <a:rPr lang="es-ES" sz="2400" dirty="0" err="1">
                <a:latin typeface="Comic Sans MS" panose="030F0702030302020204" pitchFamily="66" charset="0"/>
              </a:rPr>
              <a:t>Summarizing</a:t>
            </a:r>
            <a:r>
              <a:rPr lang="es-ES" sz="2400" dirty="0">
                <a:latin typeface="Comic Sans MS" panose="030F0702030302020204" pitchFamily="66" charset="0"/>
              </a:rPr>
              <a:t>  Gaussian </a:t>
            </a:r>
            <a:r>
              <a:rPr lang="es-ES" sz="2400" dirty="0" err="1">
                <a:latin typeface="Comic Sans MS" panose="030F0702030302020204" pitchFamily="66" charset="0"/>
              </a:rPr>
              <a:t>elimination</a:t>
            </a:r>
            <a:r>
              <a:rPr lang="es-ES" sz="2400" dirty="0">
                <a:latin typeface="Comic Sans MS" panose="030F0702030302020204" pitchFamily="66" charset="0"/>
              </a:rPr>
              <a:t> </a:t>
            </a:r>
            <a:r>
              <a:rPr lang="es-ES" sz="2400" dirty="0" err="1">
                <a:latin typeface="Comic Sans MS" panose="030F0702030302020204" pitchFamily="66" charset="0"/>
              </a:rPr>
              <a:t>process</a:t>
            </a:r>
            <a:r>
              <a:rPr lang="es-ES" sz="2400" dirty="0">
                <a:latin typeface="Comic Sans MS" panose="030F0702030302020204" pitchFamily="66" charset="0"/>
              </a:rPr>
              <a:t> </a:t>
            </a:r>
            <a:r>
              <a:rPr lang="es-ES" sz="2400" dirty="0" err="1">
                <a:latin typeface="Comic Sans MS" panose="030F0702030302020204" pitchFamily="66" charset="0"/>
              </a:rPr>
              <a:t>performed</a:t>
            </a:r>
            <a:r>
              <a:rPr lang="es-ES" sz="2400" dirty="0">
                <a:latin typeface="Comic Sans MS" panose="030F0702030302020204" pitchFamily="66" charset="0"/>
              </a:rPr>
              <a:t>:</a:t>
            </a:r>
            <a:endParaRPr lang="es-ES" sz="2400" dirty="0"/>
          </a:p>
        </p:txBody>
      </p:sp>
      <p:sp>
        <p:nvSpPr>
          <p:cNvPr id="86" name="CuadroTexto 85">
            <a:extLst>
              <a:ext uri="{FF2B5EF4-FFF2-40B4-BE49-F238E27FC236}">
                <a16:creationId xmlns:a16="http://schemas.microsoft.com/office/drawing/2014/main" id="{5D26A4ED-5D88-EC01-450A-81E0143A12F1}"/>
              </a:ext>
            </a:extLst>
          </p:cNvPr>
          <p:cNvSpPr txBox="1"/>
          <p:nvPr/>
        </p:nvSpPr>
        <p:spPr>
          <a:xfrm>
            <a:off x="7305677" y="763062"/>
            <a:ext cx="2488837" cy="1754326"/>
          </a:xfrm>
          <a:prstGeom prst="rect">
            <a:avLst/>
          </a:prstGeom>
          <a:noFill/>
          <a:ln>
            <a:noFill/>
          </a:ln>
        </p:spPr>
        <p:txBody>
          <a:bodyPr wrap="square" rtlCol="0">
            <a:spAutoFit/>
          </a:bodyPr>
          <a:lstStyle/>
          <a:p>
            <a:r>
              <a:rPr lang="es-ES" sz="2400" dirty="0">
                <a:solidFill>
                  <a:srgbClr val="7030A0"/>
                </a:solidFill>
                <a:latin typeface="Comic Sans MS" panose="030F0702030302020204" pitchFamily="66" charset="0"/>
              </a:rPr>
              <a:t> </a:t>
            </a:r>
            <a:r>
              <a:rPr lang="es-ES" sz="2000" dirty="0">
                <a:solidFill>
                  <a:srgbClr val="7030A0"/>
                </a:solidFill>
                <a:latin typeface="Comic Sans MS" panose="030F0702030302020204" pitchFamily="66" charset="0"/>
              </a:rPr>
              <a:t>1   0   0   0  1             </a:t>
            </a:r>
          </a:p>
          <a:p>
            <a:r>
              <a:rPr lang="es-ES" sz="2000" dirty="0">
                <a:solidFill>
                  <a:srgbClr val="7030A0"/>
                </a:solidFill>
                <a:latin typeface="Comic Sans MS" panose="030F0702030302020204" pitchFamily="66" charset="0"/>
              </a:rPr>
              <a:t> 0   1   0   0  2    </a:t>
            </a:r>
          </a:p>
          <a:p>
            <a:r>
              <a:rPr lang="es-ES" sz="2000" dirty="0">
                <a:solidFill>
                  <a:srgbClr val="7030A0"/>
                </a:solidFill>
                <a:latin typeface="Comic Sans MS" panose="030F0702030302020204" pitchFamily="66" charset="0"/>
              </a:rPr>
              <a:t> 0   0   1   0  3</a:t>
            </a:r>
          </a:p>
          <a:p>
            <a:r>
              <a:rPr lang="es-ES" sz="2000" dirty="0">
                <a:solidFill>
                  <a:srgbClr val="7030A0"/>
                </a:solidFill>
                <a:latin typeface="Comic Sans MS" panose="030F0702030302020204" pitchFamily="66" charset="0"/>
              </a:rPr>
              <a:t> 0   0   0   1  4</a:t>
            </a:r>
          </a:p>
          <a:p>
            <a:r>
              <a:rPr lang="es-ES" sz="2400" dirty="0">
                <a:latin typeface="Comic Sans MS" panose="030F0702030302020204" pitchFamily="66" charset="0"/>
              </a:rPr>
              <a:t>   </a:t>
            </a:r>
            <a:endParaRPr lang="es-ES" sz="2400" dirty="0">
              <a:solidFill>
                <a:srgbClr val="7030A0"/>
              </a:solidFill>
              <a:latin typeface="Comic Sans MS" panose="030F0702030302020204" pitchFamily="66" charset="0"/>
            </a:endParaRPr>
          </a:p>
        </p:txBody>
      </p:sp>
      <p:sp>
        <p:nvSpPr>
          <p:cNvPr id="87" name="Abrir corchete 86">
            <a:extLst>
              <a:ext uri="{FF2B5EF4-FFF2-40B4-BE49-F238E27FC236}">
                <a16:creationId xmlns:a16="http://schemas.microsoft.com/office/drawing/2014/main" id="{52BFC53D-0FBA-1416-5B3E-FC778C733152}"/>
              </a:ext>
            </a:extLst>
          </p:cNvPr>
          <p:cNvSpPr/>
          <p:nvPr/>
        </p:nvSpPr>
        <p:spPr>
          <a:xfrm>
            <a:off x="7366904" y="830885"/>
            <a:ext cx="70783" cy="1234800"/>
          </a:xfrm>
          <a:prstGeom prst="leftBracket">
            <a:avLst/>
          </a:prstGeom>
          <a:ln w="254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88" name="Cerrar corchete 87">
            <a:extLst>
              <a:ext uri="{FF2B5EF4-FFF2-40B4-BE49-F238E27FC236}">
                <a16:creationId xmlns:a16="http://schemas.microsoft.com/office/drawing/2014/main" id="{42E5B72C-53A0-EA20-D8FD-6880471CE45F}"/>
              </a:ext>
            </a:extLst>
          </p:cNvPr>
          <p:cNvSpPr/>
          <p:nvPr/>
        </p:nvSpPr>
        <p:spPr>
          <a:xfrm>
            <a:off x="9071836" y="830885"/>
            <a:ext cx="70783" cy="1234800"/>
          </a:xfrm>
          <a:prstGeom prst="rightBracket">
            <a:avLst/>
          </a:prstGeom>
          <a:ln w="254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89" name="CuadroTexto 88">
            <a:extLst>
              <a:ext uri="{FF2B5EF4-FFF2-40B4-BE49-F238E27FC236}">
                <a16:creationId xmlns:a16="http://schemas.microsoft.com/office/drawing/2014/main" id="{B34D513D-EBB3-8988-1316-8DAB0DFCE15F}"/>
              </a:ext>
            </a:extLst>
          </p:cNvPr>
          <p:cNvSpPr txBox="1"/>
          <p:nvPr/>
        </p:nvSpPr>
        <p:spPr>
          <a:xfrm>
            <a:off x="9085562" y="1199782"/>
            <a:ext cx="2712602" cy="523220"/>
          </a:xfrm>
          <a:prstGeom prst="rect">
            <a:avLst/>
          </a:prstGeom>
          <a:noFill/>
        </p:spPr>
        <p:txBody>
          <a:bodyPr wrap="none" rtlCol="0">
            <a:spAutoFit/>
          </a:bodyPr>
          <a:lstStyle/>
          <a:p>
            <a:r>
              <a:rPr lang="es-ES" sz="2000" dirty="0">
                <a:solidFill>
                  <a:srgbClr val="7030A0"/>
                </a:solidFill>
                <a:latin typeface="Comic Sans MS" panose="030F0702030302020204" pitchFamily="66" charset="0"/>
              </a:rPr>
              <a:t> </a:t>
            </a:r>
            <a:r>
              <a:rPr lang="es-ES" sz="2800" dirty="0">
                <a:solidFill>
                  <a:srgbClr val="7030A0"/>
                </a:solidFill>
                <a:latin typeface="Comic Sans MS" panose="030F0702030302020204" pitchFamily="66" charset="0"/>
              </a:rPr>
              <a:t>= M </a:t>
            </a:r>
            <a:r>
              <a:rPr lang="es-ES" sz="2000" dirty="0">
                <a:solidFill>
                  <a:srgbClr val="7030A0"/>
                </a:solidFill>
                <a:latin typeface="Comic Sans MS" panose="030F0702030302020204" pitchFamily="66" charset="0"/>
              </a:rPr>
              <a:t>, </a:t>
            </a:r>
            <a:r>
              <a:rPr lang="es-ES" sz="2800" dirty="0">
                <a:solidFill>
                  <a:srgbClr val="7030A0"/>
                </a:solidFill>
                <a:latin typeface="Comic Sans MS" panose="030F0702030302020204" pitchFamily="66" charset="0"/>
              </a:rPr>
              <a:t>in  </a:t>
            </a:r>
            <a:r>
              <a:rPr lang="es-ES" sz="2800" dirty="0" err="1">
                <a:solidFill>
                  <a:srgbClr val="7030A0"/>
                </a:solidFill>
                <a:latin typeface="Comic Sans MS" panose="030F0702030302020204" pitchFamily="66" charset="0"/>
              </a:rPr>
              <a:t>r.r.e.f</a:t>
            </a:r>
            <a:r>
              <a:rPr lang="es-ES" sz="2800" dirty="0">
                <a:solidFill>
                  <a:srgbClr val="7030A0"/>
                </a:solidFill>
                <a:latin typeface="Comic Sans MS" panose="030F0702030302020204" pitchFamily="66" charset="0"/>
              </a:rPr>
              <a:t>.</a:t>
            </a:r>
          </a:p>
        </p:txBody>
      </p:sp>
      <p:cxnSp>
        <p:nvCxnSpPr>
          <p:cNvPr id="2" name="Conector recto de flecha 1">
            <a:extLst>
              <a:ext uri="{FF2B5EF4-FFF2-40B4-BE49-F238E27FC236}">
                <a16:creationId xmlns:a16="http://schemas.microsoft.com/office/drawing/2014/main" id="{9E4DA8FE-7EE4-C177-61B9-D1F4B26329C0}"/>
              </a:ext>
            </a:extLst>
          </p:cNvPr>
          <p:cNvCxnSpPr>
            <a:cxnSpLocks/>
          </p:cNvCxnSpPr>
          <p:nvPr/>
        </p:nvCxnSpPr>
        <p:spPr>
          <a:xfrm>
            <a:off x="4520249" y="1322986"/>
            <a:ext cx="267696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4" name="CuadroTexto 3">
            <a:extLst>
              <a:ext uri="{FF2B5EF4-FFF2-40B4-BE49-F238E27FC236}">
                <a16:creationId xmlns:a16="http://schemas.microsoft.com/office/drawing/2014/main" id="{B2193EF3-FE46-7173-905C-FF2E659AA7E8}"/>
              </a:ext>
            </a:extLst>
          </p:cNvPr>
          <p:cNvSpPr txBox="1"/>
          <p:nvPr/>
        </p:nvSpPr>
        <p:spPr>
          <a:xfrm>
            <a:off x="5295602" y="891389"/>
            <a:ext cx="1203114" cy="461665"/>
          </a:xfrm>
          <a:prstGeom prst="rect">
            <a:avLst/>
          </a:prstGeom>
          <a:noFill/>
        </p:spPr>
        <p:txBody>
          <a:bodyPr wrap="square" rtlCol="0">
            <a:spAutoFit/>
          </a:bodyPr>
          <a:lstStyle/>
          <a:p>
            <a:r>
              <a:rPr lang="es-ES" sz="2400" dirty="0" err="1">
                <a:solidFill>
                  <a:srgbClr val="0070C0"/>
                </a:solidFill>
                <a:latin typeface="Comic Sans MS" panose="030F0702030302020204" pitchFamily="66" charset="0"/>
              </a:rPr>
              <a:t>e.r.o.’s</a:t>
            </a:r>
            <a:endParaRPr lang="es-ES" sz="2400" baseline="-25000" dirty="0">
              <a:solidFill>
                <a:srgbClr val="0070C0"/>
              </a:solidFill>
              <a:latin typeface="Comic Sans MS" panose="030F0702030302020204" pitchFamily="66" charset="0"/>
            </a:endParaRPr>
          </a:p>
        </p:txBody>
      </p:sp>
      <p:sp>
        <p:nvSpPr>
          <p:cNvPr id="5" name="CuadroTexto 4">
            <a:extLst>
              <a:ext uri="{FF2B5EF4-FFF2-40B4-BE49-F238E27FC236}">
                <a16:creationId xmlns:a16="http://schemas.microsoft.com/office/drawing/2014/main" id="{546D8014-83C2-FB9C-856C-90CF74BFAC8F}"/>
              </a:ext>
            </a:extLst>
          </p:cNvPr>
          <p:cNvSpPr txBox="1"/>
          <p:nvPr/>
        </p:nvSpPr>
        <p:spPr>
          <a:xfrm>
            <a:off x="581259" y="2372164"/>
            <a:ext cx="11029482" cy="830997"/>
          </a:xfrm>
          <a:prstGeom prst="rect">
            <a:avLst/>
          </a:prstGeom>
          <a:noFill/>
        </p:spPr>
        <p:txBody>
          <a:bodyPr wrap="square" rtlCol="0">
            <a:spAutoFit/>
          </a:bodyPr>
          <a:lstStyle/>
          <a:p>
            <a:r>
              <a:rPr lang="es-ES" sz="2400" dirty="0" err="1">
                <a:latin typeface="Comic Sans MS" panose="030F0702030302020204" pitchFamily="66" charset="0"/>
              </a:rPr>
              <a:t>Let</a:t>
            </a:r>
            <a:r>
              <a:rPr lang="es-ES" sz="2400" dirty="0">
                <a:latin typeface="Comic Sans MS" panose="030F0702030302020204" pitchFamily="66" charset="0"/>
              </a:rPr>
              <a:t> </a:t>
            </a:r>
            <a:r>
              <a:rPr lang="es-ES" sz="2400" dirty="0" err="1">
                <a:latin typeface="Comic Sans MS" panose="030F0702030302020204" pitchFamily="66" charset="0"/>
              </a:rPr>
              <a:t>us</a:t>
            </a:r>
            <a:r>
              <a:rPr lang="es-ES" sz="2400" dirty="0">
                <a:latin typeface="Comic Sans MS" panose="030F0702030302020204" pitchFamily="66" charset="0"/>
              </a:rPr>
              <a:t> </a:t>
            </a:r>
            <a:r>
              <a:rPr lang="es-ES" sz="2400" dirty="0" err="1">
                <a:latin typeface="Comic Sans MS" panose="030F0702030302020204" pitchFamily="66" charset="0"/>
              </a:rPr>
              <a:t>see</a:t>
            </a:r>
            <a:r>
              <a:rPr lang="es-ES" sz="2400" dirty="0">
                <a:latin typeface="Comic Sans MS" panose="030F0702030302020204" pitchFamily="66" charset="0"/>
              </a:rPr>
              <a:t> </a:t>
            </a:r>
            <a:r>
              <a:rPr lang="es-ES" sz="2400" dirty="0">
                <a:solidFill>
                  <a:schemeClr val="accent6">
                    <a:lumMod val="75000"/>
                  </a:schemeClr>
                </a:solidFill>
                <a:latin typeface="Comic Sans MS" panose="030F0702030302020204" pitchFamily="66" charset="0"/>
              </a:rPr>
              <a:t>4 </a:t>
            </a:r>
            <a:r>
              <a:rPr lang="es-ES" sz="2400" dirty="0" err="1">
                <a:solidFill>
                  <a:schemeClr val="accent6">
                    <a:lumMod val="75000"/>
                  </a:schemeClr>
                </a:solidFill>
                <a:latin typeface="Comic Sans MS" panose="030F0702030302020204" pitchFamily="66" charset="0"/>
              </a:rPr>
              <a:t>utilities</a:t>
            </a:r>
            <a:r>
              <a:rPr lang="es-ES" sz="2400" dirty="0">
                <a:solidFill>
                  <a:schemeClr val="accent6">
                    <a:lumMod val="75000"/>
                  </a:schemeClr>
                </a:solidFill>
                <a:latin typeface="Comic Sans MS" panose="030F0702030302020204" pitchFamily="66" charset="0"/>
              </a:rPr>
              <a:t> </a:t>
            </a:r>
            <a:r>
              <a:rPr lang="es-ES" sz="2400" dirty="0" err="1">
                <a:latin typeface="Comic Sans MS" panose="030F0702030302020204" pitchFamily="66" charset="0"/>
              </a:rPr>
              <a:t>depending</a:t>
            </a:r>
            <a:r>
              <a:rPr lang="es-ES" sz="2400" dirty="0">
                <a:latin typeface="Comic Sans MS" panose="030F0702030302020204" pitchFamily="66" charset="0"/>
              </a:rPr>
              <a:t> </a:t>
            </a:r>
            <a:r>
              <a:rPr lang="es-ES" sz="2400" dirty="0" err="1">
                <a:latin typeface="Comic Sans MS" panose="030F0702030302020204" pitchFamily="66" charset="0"/>
              </a:rPr>
              <a:t>on</a:t>
            </a:r>
            <a:r>
              <a:rPr lang="es-ES" sz="2400" dirty="0">
                <a:latin typeface="Comic Sans MS" panose="030F0702030302020204" pitchFamily="66" charset="0"/>
              </a:rPr>
              <a:t> </a:t>
            </a:r>
            <a:r>
              <a:rPr lang="es-ES" sz="2400" dirty="0" err="1">
                <a:latin typeface="Comic Sans MS" panose="030F0702030302020204" pitchFamily="66" charset="0"/>
              </a:rPr>
              <a:t>what</a:t>
            </a:r>
            <a:r>
              <a:rPr lang="es-ES" sz="2400" dirty="0">
                <a:latin typeface="Comic Sans MS" panose="030F0702030302020204" pitchFamily="66" charset="0"/>
              </a:rPr>
              <a:t> A </a:t>
            </a:r>
            <a:r>
              <a:rPr lang="es-ES" sz="2400" dirty="0" err="1">
                <a:latin typeface="Comic Sans MS" panose="030F0702030302020204" pitchFamily="66" charset="0"/>
              </a:rPr>
              <a:t>represents</a:t>
            </a:r>
            <a:r>
              <a:rPr lang="es-ES" sz="2400" dirty="0">
                <a:latin typeface="Comic Sans MS" panose="030F0702030302020204" pitchFamily="66" charset="0"/>
              </a:rPr>
              <a:t> (</a:t>
            </a:r>
            <a:r>
              <a:rPr lang="es-ES" sz="2400" dirty="0" err="1">
                <a:latin typeface="Comic Sans MS" panose="030F0702030302020204" pitchFamily="66" charset="0"/>
              </a:rPr>
              <a:t>along</a:t>
            </a:r>
            <a:r>
              <a:rPr lang="es-ES" sz="2400" dirty="0">
                <a:latin typeface="Comic Sans MS" panose="030F0702030302020204" pitchFamily="66" charset="0"/>
              </a:rPr>
              <a:t> </a:t>
            </a:r>
            <a:r>
              <a:rPr lang="es-ES" sz="2400" dirty="0" err="1">
                <a:latin typeface="Comic Sans MS" panose="030F0702030302020204" pitchFamily="66" charset="0"/>
              </a:rPr>
              <a:t>with</a:t>
            </a:r>
            <a:r>
              <a:rPr lang="es-ES" sz="2400" dirty="0">
                <a:latin typeface="Comic Sans MS" panose="030F0702030302020204" pitchFamily="66" charset="0"/>
              </a:rPr>
              <a:t> a short note </a:t>
            </a:r>
            <a:r>
              <a:rPr lang="es-ES" sz="2400" dirty="0" err="1">
                <a:latin typeface="Comic Sans MS" panose="030F0702030302020204" pitchFamily="66" charset="0"/>
              </a:rPr>
              <a:t>for</a:t>
            </a:r>
            <a:r>
              <a:rPr lang="es-ES" sz="2400" dirty="0">
                <a:latin typeface="Comic Sans MS" panose="030F0702030302020204" pitchFamily="66" charset="0"/>
              </a:rPr>
              <a:t> </a:t>
            </a:r>
            <a:r>
              <a:rPr lang="es-ES" sz="2400" dirty="0" err="1">
                <a:latin typeface="Comic Sans MS" panose="030F0702030302020204" pitchFamily="66" charset="0"/>
              </a:rPr>
              <a:t>explanation</a:t>
            </a:r>
            <a:r>
              <a:rPr lang="es-ES" sz="2400" dirty="0">
                <a:latin typeface="Comic Sans MS" panose="030F0702030302020204" pitchFamily="66" charset="0"/>
              </a:rPr>
              <a:t>), </a:t>
            </a:r>
            <a:r>
              <a:rPr lang="es-ES" sz="2400" dirty="0" err="1">
                <a:latin typeface="Comic Sans MS" panose="030F0702030302020204" pitchFamily="66" charset="0"/>
              </a:rPr>
              <a:t>based</a:t>
            </a:r>
            <a:r>
              <a:rPr lang="es-ES" sz="2400" dirty="0">
                <a:latin typeface="Comic Sans MS" panose="030F0702030302020204" pitchFamily="66" charset="0"/>
              </a:rPr>
              <a:t> on </a:t>
            </a:r>
            <a:r>
              <a:rPr lang="es-ES" sz="2400" dirty="0" err="1">
                <a:latin typeface="Comic Sans MS" panose="030F0702030302020204" pitchFamily="66" charset="0"/>
              </a:rPr>
              <a:t>the</a:t>
            </a:r>
            <a:r>
              <a:rPr lang="es-ES" sz="2400" dirty="0">
                <a:latin typeface="Comic Sans MS" panose="030F0702030302020204" pitchFamily="66" charset="0"/>
              </a:rPr>
              <a:t> </a:t>
            </a:r>
            <a:r>
              <a:rPr lang="es-ES" sz="2400" dirty="0" err="1">
                <a:latin typeface="Comic Sans MS" panose="030F0702030302020204" pitchFamily="66" charset="0"/>
              </a:rPr>
              <a:t>obtained</a:t>
            </a:r>
            <a:r>
              <a:rPr lang="es-ES" sz="2400" dirty="0">
                <a:latin typeface="Comic Sans MS" panose="030F0702030302020204" pitchFamily="66" charset="0"/>
              </a:rPr>
              <a:t> </a:t>
            </a:r>
            <a:r>
              <a:rPr lang="es-ES" sz="2400" dirty="0" err="1">
                <a:latin typeface="Comic Sans MS" panose="030F0702030302020204" pitchFamily="66" charset="0"/>
              </a:rPr>
              <a:t>matrix</a:t>
            </a:r>
            <a:r>
              <a:rPr lang="es-ES" sz="2400" dirty="0">
                <a:latin typeface="Comic Sans MS" panose="030F0702030302020204" pitchFamily="66" charset="0"/>
              </a:rPr>
              <a:t>  M :</a:t>
            </a:r>
            <a:endParaRPr lang="es-ES" sz="2400" dirty="0"/>
          </a:p>
        </p:txBody>
      </p:sp>
      <p:sp>
        <p:nvSpPr>
          <p:cNvPr id="6" name="CuadroTexto 5">
            <a:extLst>
              <a:ext uri="{FF2B5EF4-FFF2-40B4-BE49-F238E27FC236}">
                <a16:creationId xmlns:a16="http://schemas.microsoft.com/office/drawing/2014/main" id="{1CC1D19B-5716-8E0A-0E8E-905C52C939C2}"/>
              </a:ext>
            </a:extLst>
          </p:cNvPr>
          <p:cNvSpPr txBox="1"/>
          <p:nvPr/>
        </p:nvSpPr>
        <p:spPr>
          <a:xfrm>
            <a:off x="581259" y="3620821"/>
            <a:ext cx="11029482" cy="1938992"/>
          </a:xfrm>
          <a:prstGeom prst="rect">
            <a:avLst/>
          </a:prstGeom>
          <a:noFill/>
        </p:spPr>
        <p:txBody>
          <a:bodyPr wrap="square" rtlCol="0">
            <a:spAutoFit/>
          </a:bodyPr>
          <a:lstStyle/>
          <a:p>
            <a:r>
              <a:rPr lang="es-ES" sz="2400" b="1" dirty="0">
                <a:solidFill>
                  <a:schemeClr val="accent6">
                    <a:lumMod val="75000"/>
                  </a:schemeClr>
                </a:solidFill>
                <a:latin typeface="Comic Sans MS" panose="030F0702030302020204" pitchFamily="66" charset="0"/>
                <a:ea typeface="Yu Mincho" panose="02020400000000000000" pitchFamily="18" charset="-128"/>
              </a:rPr>
              <a:t>①</a:t>
            </a:r>
            <a:r>
              <a:rPr lang="es-ES" sz="2400" dirty="0">
                <a:latin typeface="Comic Sans MS" panose="030F0702030302020204" pitchFamily="66" charset="0"/>
                <a:ea typeface="Yu Mincho" panose="02020400000000000000" pitchFamily="18" charset="-128"/>
              </a:rPr>
              <a:t> </a:t>
            </a:r>
            <a:r>
              <a:rPr lang="es-ES" sz="2400" dirty="0">
                <a:latin typeface="Yu Mincho" panose="02020400000000000000" pitchFamily="18" charset="-128"/>
                <a:ea typeface="Yu Mincho" panose="02020400000000000000" pitchFamily="18" charset="-128"/>
              </a:rPr>
              <a:t>  </a:t>
            </a:r>
            <a:r>
              <a:rPr lang="es-ES" sz="2400" dirty="0" err="1">
                <a:latin typeface="Comic Sans MS" panose="030F0702030302020204" pitchFamily="66" charset="0"/>
                <a:ea typeface="Yu Mincho" panose="02020400000000000000" pitchFamily="18" charset="-128"/>
              </a:rPr>
              <a:t>The</a:t>
            </a:r>
            <a:r>
              <a:rPr lang="es-ES" sz="2400" dirty="0">
                <a:latin typeface="Comic Sans MS" panose="030F0702030302020204" pitchFamily="66" charset="0"/>
                <a:ea typeface="Yu Mincho" panose="02020400000000000000" pitchFamily="18" charset="-128"/>
              </a:rPr>
              <a:t> </a:t>
            </a:r>
            <a:r>
              <a:rPr lang="es-ES" sz="2400" i="1" dirty="0" err="1">
                <a:solidFill>
                  <a:srgbClr val="FF0000"/>
                </a:solidFill>
                <a:latin typeface="Comic Sans MS" panose="030F0702030302020204" pitchFamily="66" charset="0"/>
                <a:ea typeface="Yu Mincho" panose="02020400000000000000" pitchFamily="18" charset="-128"/>
              </a:rPr>
              <a:t>rank</a:t>
            </a:r>
            <a:r>
              <a:rPr lang="es-ES" sz="2400" i="1" dirty="0">
                <a:solidFill>
                  <a:srgbClr val="FF0000"/>
                </a:solidFill>
                <a:latin typeface="Comic Sans MS" panose="030F0702030302020204" pitchFamily="66" charset="0"/>
                <a:ea typeface="Yu Mincho" panose="02020400000000000000" pitchFamily="18" charset="-128"/>
              </a:rPr>
              <a:t> </a:t>
            </a:r>
            <a:r>
              <a:rPr lang="es-ES" sz="2400" i="1" dirty="0" err="1">
                <a:solidFill>
                  <a:srgbClr val="FF0000"/>
                </a:solidFill>
                <a:latin typeface="Comic Sans MS" panose="030F0702030302020204" pitchFamily="66" charset="0"/>
                <a:ea typeface="Yu Mincho" panose="02020400000000000000" pitchFamily="18" charset="-128"/>
              </a:rPr>
              <a:t>of</a:t>
            </a:r>
            <a:r>
              <a:rPr lang="es-ES" sz="2400" i="1" dirty="0">
                <a:solidFill>
                  <a:srgbClr val="FF0000"/>
                </a:solidFill>
                <a:latin typeface="Comic Sans MS" panose="030F0702030302020204" pitchFamily="66" charset="0"/>
              </a:rPr>
              <a:t> A </a:t>
            </a:r>
            <a:r>
              <a:rPr lang="es-ES" sz="2400" dirty="0" err="1">
                <a:latin typeface="Comic Sans MS" panose="030F0702030302020204" pitchFamily="66" charset="0"/>
              </a:rPr>
              <a:t>is</a:t>
            </a:r>
            <a:r>
              <a:rPr lang="es-ES" sz="2400" dirty="0">
                <a:latin typeface="Comic Sans MS" panose="030F0702030302020204" pitchFamily="66" charset="0"/>
              </a:rPr>
              <a:t> </a:t>
            </a:r>
            <a:r>
              <a:rPr lang="es-ES" sz="2400" dirty="0" err="1">
                <a:latin typeface="Comic Sans MS" panose="030F0702030302020204" pitchFamily="66" charset="0"/>
              </a:rPr>
              <a:t>equal</a:t>
            </a:r>
            <a:r>
              <a:rPr lang="es-ES" sz="2400" dirty="0">
                <a:latin typeface="Comic Sans MS" panose="030F0702030302020204" pitchFamily="66" charset="0"/>
              </a:rPr>
              <a:t> to </a:t>
            </a:r>
          </a:p>
          <a:p>
            <a:r>
              <a:rPr lang="es-ES" sz="2400" dirty="0">
                <a:latin typeface="Comic Sans MS" panose="030F0702030302020204" pitchFamily="66" charset="0"/>
              </a:rPr>
              <a:t>                                                   </a:t>
            </a:r>
            <a:r>
              <a:rPr lang="es-ES" sz="2400" dirty="0" err="1">
                <a:solidFill>
                  <a:srgbClr val="7030A0"/>
                </a:solidFill>
                <a:latin typeface="Comic Sans MS" panose="030F0702030302020204" pitchFamily="66" charset="0"/>
              </a:rPr>
              <a:t>rank</a:t>
            </a:r>
            <a:r>
              <a:rPr lang="es-ES" sz="2400" dirty="0">
                <a:solidFill>
                  <a:srgbClr val="7030A0"/>
                </a:solidFill>
                <a:latin typeface="Comic Sans MS" panose="030F0702030302020204" pitchFamily="66" charset="0"/>
              </a:rPr>
              <a:t>(A) = 4</a:t>
            </a:r>
          </a:p>
          <a:p>
            <a:endParaRPr lang="es-ES" sz="2400" dirty="0">
              <a:solidFill>
                <a:srgbClr val="7030A0"/>
              </a:solidFill>
              <a:latin typeface="Comic Sans MS" panose="030F0702030302020204" pitchFamily="66" charset="0"/>
            </a:endParaRPr>
          </a:p>
          <a:p>
            <a:r>
              <a:rPr lang="es-ES" sz="2400" dirty="0">
                <a:latin typeface="Comic Sans MS" panose="030F0702030302020204" pitchFamily="66" charset="0"/>
              </a:rPr>
              <a:t>   (as </a:t>
            </a:r>
            <a:r>
              <a:rPr lang="es-ES" sz="2400" i="1" dirty="0">
                <a:solidFill>
                  <a:schemeClr val="accent6">
                    <a:lumMod val="75000"/>
                  </a:schemeClr>
                </a:solidFill>
                <a:latin typeface="Comic Sans MS" panose="030F0702030302020204" pitchFamily="66" charset="0"/>
              </a:rPr>
              <a:t>in</a:t>
            </a:r>
            <a:r>
              <a:rPr lang="es-ES" sz="2400" dirty="0">
                <a:solidFill>
                  <a:schemeClr val="accent6">
                    <a:lumMod val="75000"/>
                  </a:schemeClr>
                </a:solidFill>
                <a:latin typeface="Comic Sans MS" panose="030F0702030302020204" pitchFamily="66" charset="0"/>
              </a:rPr>
              <a:t>  </a:t>
            </a:r>
            <a:r>
              <a:rPr lang="es-ES" sz="2400" i="1" dirty="0">
                <a:solidFill>
                  <a:schemeClr val="accent6">
                    <a:lumMod val="75000"/>
                  </a:schemeClr>
                </a:solidFill>
                <a:latin typeface="Comic Sans MS" panose="030F0702030302020204" pitchFamily="66" charset="0"/>
              </a:rPr>
              <a:t>M  </a:t>
            </a:r>
            <a:r>
              <a:rPr lang="es-ES" sz="2400" i="1" dirty="0" err="1">
                <a:solidFill>
                  <a:schemeClr val="accent6">
                    <a:lumMod val="75000"/>
                  </a:schemeClr>
                </a:solidFill>
                <a:latin typeface="Comic Sans MS" panose="030F0702030302020204" pitchFamily="66" charset="0"/>
              </a:rPr>
              <a:t>there</a:t>
            </a:r>
            <a:r>
              <a:rPr lang="es-ES" sz="2400" i="1" dirty="0">
                <a:solidFill>
                  <a:schemeClr val="accent6">
                    <a:lumMod val="75000"/>
                  </a:schemeClr>
                </a:solidFill>
                <a:latin typeface="Comic Sans MS" panose="030F0702030302020204" pitchFamily="66" charset="0"/>
              </a:rPr>
              <a:t> are 4 </a:t>
            </a:r>
            <a:r>
              <a:rPr lang="es-ES" sz="2400" i="1" dirty="0" err="1">
                <a:solidFill>
                  <a:schemeClr val="accent6">
                    <a:lumMod val="75000"/>
                  </a:schemeClr>
                </a:solidFill>
                <a:latin typeface="Comic Sans MS" panose="030F0702030302020204" pitchFamily="66" charset="0"/>
              </a:rPr>
              <a:t>nonzero</a:t>
            </a:r>
            <a:r>
              <a:rPr lang="es-ES" sz="2400" i="1" dirty="0">
                <a:solidFill>
                  <a:schemeClr val="accent6">
                    <a:lumMod val="75000"/>
                  </a:schemeClr>
                </a:solidFill>
                <a:latin typeface="Comic Sans MS" panose="030F0702030302020204" pitchFamily="66" charset="0"/>
              </a:rPr>
              <a:t> </a:t>
            </a:r>
            <a:r>
              <a:rPr lang="es-ES" sz="2400" i="1" dirty="0" err="1">
                <a:solidFill>
                  <a:schemeClr val="accent6">
                    <a:lumMod val="75000"/>
                  </a:schemeClr>
                </a:solidFill>
                <a:latin typeface="Comic Sans MS" panose="030F0702030302020204" pitchFamily="66" charset="0"/>
              </a:rPr>
              <a:t>rows</a:t>
            </a:r>
            <a:r>
              <a:rPr lang="es-ES" sz="2400" dirty="0">
                <a:latin typeface="Comic Sans MS" panose="030F0702030302020204" pitchFamily="66" charset="0"/>
              </a:rPr>
              <a:t>; </a:t>
            </a:r>
            <a:r>
              <a:rPr lang="es-ES" sz="2400" dirty="0" err="1">
                <a:latin typeface="Comic Sans MS" panose="030F0702030302020204" pitchFamily="66" charset="0"/>
              </a:rPr>
              <a:t>the</a:t>
            </a:r>
            <a:r>
              <a:rPr lang="es-ES" sz="2400" dirty="0">
                <a:latin typeface="Comic Sans MS" panose="030F0702030302020204" pitchFamily="66" charset="0"/>
              </a:rPr>
              <a:t> </a:t>
            </a:r>
            <a:r>
              <a:rPr lang="es-ES" sz="2400" dirty="0" err="1">
                <a:latin typeface="Comic Sans MS" panose="030F0702030302020204" pitchFamily="66" charset="0"/>
              </a:rPr>
              <a:t>same</a:t>
            </a:r>
            <a:r>
              <a:rPr lang="es-ES" sz="2400" dirty="0">
                <a:latin typeface="Comic Sans MS" panose="030F0702030302020204" pitchFamily="66" charset="0"/>
              </a:rPr>
              <a:t> </a:t>
            </a:r>
            <a:r>
              <a:rPr lang="es-ES" sz="2400" dirty="0" err="1">
                <a:latin typeface="Comic Sans MS" panose="030F0702030302020204" pitchFamily="66" charset="0"/>
              </a:rPr>
              <a:t>had</a:t>
            </a:r>
            <a:r>
              <a:rPr lang="es-ES" sz="2400" dirty="0">
                <a:latin typeface="Comic Sans MS" panose="030F0702030302020204" pitchFamily="66" charset="0"/>
              </a:rPr>
              <a:t> </a:t>
            </a:r>
            <a:r>
              <a:rPr lang="es-ES" sz="2400" dirty="0" err="1">
                <a:latin typeface="Comic Sans MS" panose="030F0702030302020204" pitchFamily="66" charset="0"/>
              </a:rPr>
              <a:t>happened</a:t>
            </a:r>
            <a:r>
              <a:rPr lang="es-ES" sz="2400" dirty="0">
                <a:latin typeface="Comic Sans MS" panose="030F0702030302020204" pitchFamily="66" charset="0"/>
              </a:rPr>
              <a:t> </a:t>
            </a:r>
            <a:r>
              <a:rPr lang="es-ES" sz="2400" dirty="0" err="1">
                <a:latin typeface="Comic Sans MS" panose="030F0702030302020204" pitchFamily="66" charset="0"/>
              </a:rPr>
              <a:t>if</a:t>
            </a:r>
            <a:r>
              <a:rPr lang="es-ES" sz="2400" dirty="0">
                <a:latin typeface="Comic Sans MS" panose="030F0702030302020204" pitchFamily="66" charset="0"/>
              </a:rPr>
              <a:t> M </a:t>
            </a:r>
            <a:r>
              <a:rPr lang="es-ES" sz="2400" dirty="0" err="1">
                <a:latin typeface="Comic Sans MS" panose="030F0702030302020204" pitchFamily="66" charset="0"/>
              </a:rPr>
              <a:t>had</a:t>
            </a:r>
            <a:r>
              <a:rPr lang="es-ES" sz="2400" dirty="0">
                <a:latin typeface="Comic Sans MS" panose="030F0702030302020204" pitchFamily="66" charset="0"/>
              </a:rPr>
              <a:t> </a:t>
            </a:r>
            <a:r>
              <a:rPr lang="es-ES" sz="2400" dirty="0" err="1">
                <a:latin typeface="Comic Sans MS" panose="030F0702030302020204" pitchFamily="66" charset="0"/>
              </a:rPr>
              <a:t>been</a:t>
            </a:r>
            <a:r>
              <a:rPr lang="es-ES" sz="2400" dirty="0">
                <a:latin typeface="Comic Sans MS" panose="030F0702030302020204" pitchFamily="66" charset="0"/>
              </a:rPr>
              <a:t> </a:t>
            </a:r>
          </a:p>
          <a:p>
            <a:r>
              <a:rPr lang="es-ES" sz="2400" dirty="0">
                <a:latin typeface="Comic Sans MS" panose="030F0702030302020204" pitchFamily="66" charset="0"/>
              </a:rPr>
              <a:t>    in </a:t>
            </a:r>
            <a:r>
              <a:rPr lang="es-ES" sz="2400" dirty="0" err="1">
                <a:latin typeface="Comic Sans MS" panose="030F0702030302020204" pitchFamily="66" charset="0"/>
              </a:rPr>
              <a:t>r.e.f</a:t>
            </a:r>
            <a:r>
              <a:rPr lang="es-ES" sz="2400" dirty="0">
                <a:latin typeface="Comic Sans MS" panose="030F0702030302020204" pitchFamily="66" charset="0"/>
              </a:rPr>
              <a:t>. </a:t>
            </a:r>
            <a:r>
              <a:rPr lang="es-ES" sz="2400" dirty="0" err="1">
                <a:latin typeface="Comic Sans MS" panose="030F0702030302020204" pitchFamily="66" charset="0"/>
              </a:rPr>
              <a:t>not</a:t>
            </a:r>
            <a:r>
              <a:rPr lang="es-ES" sz="2400" dirty="0">
                <a:latin typeface="Comic Sans MS" panose="030F0702030302020204" pitchFamily="66" charset="0"/>
              </a:rPr>
              <a:t> </a:t>
            </a:r>
            <a:r>
              <a:rPr lang="es-ES" sz="2400" dirty="0" err="1">
                <a:latin typeface="Comic Sans MS" panose="030F0702030302020204" pitchFamily="66" charset="0"/>
              </a:rPr>
              <a:t>reduced</a:t>
            </a:r>
            <a:r>
              <a:rPr lang="es-ES" sz="2400" dirty="0">
                <a:latin typeface="Comic Sans MS" panose="030F0702030302020204" pitchFamily="66" charset="0"/>
              </a:rPr>
              <a:t>).</a:t>
            </a:r>
            <a:endParaRPr lang="es-ES" sz="2400" dirty="0"/>
          </a:p>
        </p:txBody>
      </p:sp>
      <p:sp>
        <p:nvSpPr>
          <p:cNvPr id="11" name="Rectángulo 10">
            <a:extLst>
              <a:ext uri="{FF2B5EF4-FFF2-40B4-BE49-F238E27FC236}">
                <a16:creationId xmlns:a16="http://schemas.microsoft.com/office/drawing/2014/main" id="{11EBF34F-4BDB-BA7F-BA2A-765897037EA8}"/>
              </a:ext>
            </a:extLst>
          </p:cNvPr>
          <p:cNvSpPr/>
          <p:nvPr/>
        </p:nvSpPr>
        <p:spPr>
          <a:xfrm>
            <a:off x="5010554" y="4024804"/>
            <a:ext cx="2186658" cy="45506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4163501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 grpId="0"/>
      <p:bldP spid="87" grpId="0" animBg="1"/>
      <p:bldP spid="88" grpId="0" animBg="1"/>
      <p:bldP spid="89" grpId="0"/>
      <p:bldP spid="4" grpId="0"/>
      <p:bldP spid="6" grpId="0"/>
      <p:bldP spid="11"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C159BF64-38B5-500D-2599-2A469A9B76B3}"/>
              </a:ext>
            </a:extLst>
          </p:cNvPr>
          <p:cNvSpPr txBox="1"/>
          <p:nvPr/>
        </p:nvSpPr>
        <p:spPr>
          <a:xfrm>
            <a:off x="685467" y="258189"/>
            <a:ext cx="11029482" cy="4154984"/>
          </a:xfrm>
          <a:prstGeom prst="rect">
            <a:avLst/>
          </a:prstGeom>
          <a:noFill/>
        </p:spPr>
        <p:txBody>
          <a:bodyPr wrap="square" rtlCol="0">
            <a:spAutoFit/>
          </a:bodyPr>
          <a:lstStyle/>
          <a:p>
            <a:pPr marL="457200" indent="-457200">
              <a:buAutoNum type="circleNumDbPlain" startAt="2"/>
            </a:pPr>
            <a:endParaRPr lang="es-ES" sz="2400" dirty="0">
              <a:latin typeface="Comic Sans MS" panose="030F0702030302020204" pitchFamily="66" charset="0"/>
              <a:ea typeface="Yu Mincho" panose="02020400000000000000" pitchFamily="18" charset="-128"/>
            </a:endParaRPr>
          </a:p>
          <a:p>
            <a:r>
              <a:rPr lang="es-ES" sz="2400" dirty="0">
                <a:latin typeface="Comic Sans MS" panose="030F0702030302020204" pitchFamily="66" charset="0"/>
                <a:ea typeface="Yu Mincho" panose="02020400000000000000" pitchFamily="18" charset="-128"/>
              </a:rPr>
              <a:t>    </a:t>
            </a:r>
            <a:r>
              <a:rPr lang="es-ES" sz="2400" dirty="0" err="1">
                <a:latin typeface="Comic Sans MS" panose="030F0702030302020204" pitchFamily="66" charset="0"/>
                <a:ea typeface="Yu Mincho" panose="02020400000000000000" pitchFamily="18" charset="-128"/>
              </a:rPr>
              <a:t>If</a:t>
            </a:r>
            <a:r>
              <a:rPr lang="es-ES" sz="2400" dirty="0">
                <a:latin typeface="Comic Sans MS" panose="030F0702030302020204" pitchFamily="66" charset="0"/>
                <a:ea typeface="Yu Mincho" panose="02020400000000000000" pitchFamily="18" charset="-128"/>
              </a:rPr>
              <a:t> </a:t>
            </a:r>
            <a:r>
              <a:rPr lang="es-ES" sz="2400" dirty="0" err="1">
                <a:latin typeface="Comic Sans MS" panose="030F0702030302020204" pitchFamily="66" charset="0"/>
                <a:ea typeface="Yu Mincho" panose="02020400000000000000" pitchFamily="18" charset="-128"/>
              </a:rPr>
              <a:t>the</a:t>
            </a:r>
            <a:r>
              <a:rPr lang="es-ES" sz="2400" dirty="0">
                <a:latin typeface="Comic Sans MS" panose="030F0702030302020204" pitchFamily="66" charset="0"/>
                <a:ea typeface="Yu Mincho" panose="02020400000000000000" pitchFamily="18" charset="-128"/>
              </a:rPr>
              <a:t> </a:t>
            </a:r>
            <a:r>
              <a:rPr lang="es-ES" sz="2400" i="1" dirty="0" err="1">
                <a:solidFill>
                  <a:srgbClr val="FF0000"/>
                </a:solidFill>
                <a:latin typeface="Comic Sans MS" panose="030F0702030302020204" pitchFamily="66" charset="0"/>
                <a:ea typeface="Yu Mincho" panose="02020400000000000000" pitchFamily="18" charset="-128"/>
              </a:rPr>
              <a:t>rows</a:t>
            </a:r>
            <a:r>
              <a:rPr lang="es-ES" sz="2400" i="1" dirty="0">
                <a:solidFill>
                  <a:srgbClr val="FF0000"/>
                </a:solidFill>
                <a:latin typeface="Comic Sans MS" panose="030F0702030302020204" pitchFamily="66" charset="0"/>
                <a:ea typeface="Yu Mincho" panose="02020400000000000000" pitchFamily="18" charset="-128"/>
              </a:rPr>
              <a:t> </a:t>
            </a:r>
            <a:r>
              <a:rPr lang="es-ES" sz="2400" i="1" dirty="0" err="1">
                <a:solidFill>
                  <a:srgbClr val="FF0000"/>
                </a:solidFill>
                <a:latin typeface="Comic Sans MS" panose="030F0702030302020204" pitchFamily="66" charset="0"/>
                <a:ea typeface="Yu Mincho" panose="02020400000000000000" pitchFamily="18" charset="-128"/>
              </a:rPr>
              <a:t>of</a:t>
            </a:r>
            <a:r>
              <a:rPr lang="es-ES" sz="2400" i="1" dirty="0">
                <a:solidFill>
                  <a:srgbClr val="FF0000"/>
                </a:solidFill>
                <a:latin typeface="Comic Sans MS" panose="030F0702030302020204" pitchFamily="66" charset="0"/>
                <a:ea typeface="Yu Mincho" panose="02020400000000000000" pitchFamily="18" charset="-128"/>
              </a:rPr>
              <a:t> A </a:t>
            </a:r>
            <a:r>
              <a:rPr lang="es-ES" sz="2400" i="1" dirty="0" err="1">
                <a:solidFill>
                  <a:srgbClr val="FF0000"/>
                </a:solidFill>
                <a:latin typeface="Comic Sans MS" panose="030F0702030302020204" pitchFamily="66" charset="0"/>
                <a:ea typeface="Yu Mincho" panose="02020400000000000000" pitchFamily="18" charset="-128"/>
              </a:rPr>
              <a:t>represent</a:t>
            </a:r>
            <a:r>
              <a:rPr lang="es-ES" sz="2400" i="1" dirty="0">
                <a:solidFill>
                  <a:srgbClr val="FF0000"/>
                </a:solidFill>
                <a:latin typeface="Comic Sans MS" panose="030F0702030302020204" pitchFamily="66" charset="0"/>
                <a:ea typeface="Yu Mincho" panose="02020400000000000000" pitchFamily="18" charset="-128"/>
              </a:rPr>
              <a:t> </a:t>
            </a:r>
            <a:r>
              <a:rPr lang="es-ES" sz="2400" i="1" dirty="0" err="1">
                <a:solidFill>
                  <a:srgbClr val="FF0000"/>
                </a:solidFill>
                <a:latin typeface="Comic Sans MS" panose="030F0702030302020204" pitchFamily="66" charset="0"/>
                <a:ea typeface="Yu Mincho" panose="02020400000000000000" pitchFamily="18" charset="-128"/>
              </a:rPr>
              <a:t>generator</a:t>
            </a:r>
            <a:r>
              <a:rPr lang="es-ES" sz="2400" i="1" dirty="0">
                <a:solidFill>
                  <a:srgbClr val="FF0000"/>
                </a:solidFill>
                <a:latin typeface="Comic Sans MS" panose="030F0702030302020204" pitchFamily="66" charset="0"/>
                <a:ea typeface="Yu Mincho" panose="02020400000000000000" pitchFamily="18" charset="-128"/>
              </a:rPr>
              <a:t> </a:t>
            </a:r>
            <a:r>
              <a:rPr lang="es-ES" sz="2400" i="1" dirty="0" err="1">
                <a:solidFill>
                  <a:srgbClr val="FF0000"/>
                </a:solidFill>
                <a:latin typeface="Comic Sans MS" panose="030F0702030302020204" pitchFamily="66" charset="0"/>
                <a:ea typeface="Yu Mincho" panose="02020400000000000000" pitchFamily="18" charset="-128"/>
              </a:rPr>
              <a:t>vectors</a:t>
            </a:r>
            <a:r>
              <a:rPr lang="es-ES" sz="2400" i="1" dirty="0">
                <a:solidFill>
                  <a:srgbClr val="FF0000"/>
                </a:solidFill>
                <a:latin typeface="Comic Sans MS" panose="030F0702030302020204" pitchFamily="66" charset="0"/>
                <a:ea typeface="Yu Mincho" panose="02020400000000000000" pitchFamily="18" charset="-128"/>
              </a:rPr>
              <a:t> </a:t>
            </a:r>
            <a:r>
              <a:rPr lang="es-ES" sz="2400" i="1" dirty="0" err="1">
                <a:solidFill>
                  <a:srgbClr val="FF0000"/>
                </a:solidFill>
                <a:latin typeface="Comic Sans MS" panose="030F0702030302020204" pitchFamily="66" charset="0"/>
                <a:ea typeface="Yu Mincho" panose="02020400000000000000" pitchFamily="18" charset="-128"/>
              </a:rPr>
              <a:t>of</a:t>
            </a:r>
            <a:r>
              <a:rPr lang="es-ES" sz="2400" i="1" dirty="0">
                <a:solidFill>
                  <a:srgbClr val="FF0000"/>
                </a:solidFill>
                <a:latin typeface="Comic Sans MS" panose="030F0702030302020204" pitchFamily="66" charset="0"/>
                <a:ea typeface="Yu Mincho" panose="02020400000000000000" pitchFamily="18" charset="-128"/>
              </a:rPr>
              <a:t> a linear </a:t>
            </a:r>
            <a:r>
              <a:rPr lang="es-ES" sz="2400" i="1" dirty="0" err="1">
                <a:solidFill>
                  <a:srgbClr val="FF0000"/>
                </a:solidFill>
                <a:latin typeface="Comic Sans MS" panose="030F0702030302020204" pitchFamily="66" charset="0"/>
                <a:ea typeface="Yu Mincho" panose="02020400000000000000" pitchFamily="18" charset="-128"/>
              </a:rPr>
              <a:t>subspace</a:t>
            </a:r>
            <a:r>
              <a:rPr lang="es-ES" sz="2400" i="1" dirty="0">
                <a:solidFill>
                  <a:srgbClr val="FF0000"/>
                </a:solidFill>
                <a:latin typeface="Comic Sans MS" panose="030F0702030302020204" pitchFamily="66" charset="0"/>
                <a:ea typeface="Yu Mincho" panose="02020400000000000000" pitchFamily="18" charset="-128"/>
              </a:rPr>
              <a:t> </a:t>
            </a:r>
          </a:p>
          <a:p>
            <a:r>
              <a:rPr lang="es-ES" sz="2400" i="1" dirty="0">
                <a:solidFill>
                  <a:srgbClr val="FF0000"/>
                </a:solidFill>
                <a:latin typeface="Comic Sans MS" panose="030F0702030302020204" pitchFamily="66" charset="0"/>
                <a:ea typeface="Yu Mincho" panose="02020400000000000000" pitchFamily="18" charset="-128"/>
              </a:rPr>
              <a:t>    </a:t>
            </a:r>
            <a:r>
              <a:rPr lang="es-ES" sz="2400" dirty="0" err="1">
                <a:latin typeface="Comic Sans MS" panose="030F0702030302020204" pitchFamily="66" charset="0"/>
                <a:ea typeface="Yu Mincho" panose="02020400000000000000" pitchFamily="18" charset="-128"/>
              </a:rPr>
              <a:t>of</a:t>
            </a:r>
            <a:r>
              <a:rPr lang="es-ES" sz="2400" dirty="0">
                <a:latin typeface="Comic Sans MS" panose="030F0702030302020204" pitchFamily="66" charset="0"/>
                <a:ea typeface="Yu Mincho" panose="02020400000000000000" pitchFamily="18" charset="-128"/>
              </a:rPr>
              <a:t> R</a:t>
            </a:r>
            <a:r>
              <a:rPr lang="es-ES" sz="2400" baseline="30000" dirty="0">
                <a:latin typeface="Comic Sans MS" panose="030F0702030302020204" pitchFamily="66" charset="0"/>
                <a:ea typeface="Yu Mincho" panose="02020400000000000000" pitchFamily="18" charset="-128"/>
              </a:rPr>
              <a:t>5</a:t>
            </a:r>
            <a:r>
              <a:rPr lang="es-ES" sz="2400" dirty="0">
                <a:latin typeface="Comic Sans MS" panose="030F0702030302020204" pitchFamily="66" charset="0"/>
                <a:ea typeface="Yu Mincho" panose="02020400000000000000" pitchFamily="18" charset="-128"/>
              </a:rPr>
              <a:t>, that </a:t>
            </a:r>
            <a:r>
              <a:rPr lang="es-ES" sz="2400" dirty="0" err="1">
                <a:latin typeface="Comic Sans MS" panose="030F0702030302020204" pitchFamily="66" charset="0"/>
                <a:ea typeface="Yu Mincho" panose="02020400000000000000" pitchFamily="18" charset="-128"/>
              </a:rPr>
              <a:t>is</a:t>
            </a:r>
            <a:r>
              <a:rPr lang="es-ES" sz="2400" dirty="0">
                <a:latin typeface="Comic Sans MS" panose="030F0702030302020204" pitchFamily="66" charset="0"/>
                <a:ea typeface="Yu Mincho" panose="02020400000000000000" pitchFamily="18" charset="-128"/>
              </a:rPr>
              <a:t>, </a:t>
            </a:r>
          </a:p>
          <a:p>
            <a:r>
              <a:rPr lang="es-ES" sz="2400" dirty="0">
                <a:latin typeface="Comic Sans MS" panose="030F0702030302020204" pitchFamily="66" charset="0"/>
                <a:ea typeface="Yu Mincho" panose="02020400000000000000" pitchFamily="18" charset="-128"/>
              </a:rPr>
              <a:t>                       </a:t>
            </a:r>
          </a:p>
          <a:p>
            <a:pPr marL="457200" indent="-457200">
              <a:buAutoNum type="circleNumDbPlain" startAt="2"/>
            </a:pPr>
            <a:endParaRPr lang="es-ES" sz="2400" dirty="0">
              <a:latin typeface="Comic Sans MS" panose="030F0702030302020204" pitchFamily="66" charset="0"/>
              <a:ea typeface="Yu Mincho" panose="02020400000000000000" pitchFamily="18" charset="-128"/>
            </a:endParaRPr>
          </a:p>
          <a:p>
            <a:r>
              <a:rPr lang="es-ES" sz="2400" dirty="0">
                <a:latin typeface="Comic Sans MS" panose="030F0702030302020204" pitchFamily="66" charset="0"/>
                <a:ea typeface="Yu Mincho" panose="02020400000000000000" pitchFamily="18" charset="-128"/>
              </a:rPr>
              <a:t>    </a:t>
            </a:r>
            <a:r>
              <a:rPr lang="es-ES" sz="2400" dirty="0" err="1">
                <a:latin typeface="Comic Sans MS" panose="030F0702030302020204" pitchFamily="66" charset="0"/>
                <a:ea typeface="Yu Mincho" panose="02020400000000000000" pitchFamily="18" charset="-128"/>
              </a:rPr>
              <a:t>then</a:t>
            </a:r>
            <a:r>
              <a:rPr lang="es-ES" sz="2400" dirty="0">
                <a:latin typeface="Comic Sans MS" panose="030F0702030302020204" pitchFamily="66" charset="0"/>
                <a:ea typeface="Yu Mincho" panose="02020400000000000000" pitchFamily="18" charset="-128"/>
              </a:rPr>
              <a:t> </a:t>
            </a:r>
            <a:r>
              <a:rPr lang="es-ES" sz="2400" i="1" dirty="0">
                <a:solidFill>
                  <a:srgbClr val="FF0000"/>
                </a:solidFill>
                <a:latin typeface="Comic Sans MS" panose="030F0702030302020204" pitchFamily="66" charset="0"/>
                <a:ea typeface="Yu Mincho" panose="02020400000000000000" pitchFamily="18" charset="-128"/>
              </a:rPr>
              <a:t>a basis </a:t>
            </a:r>
            <a:r>
              <a:rPr lang="es-ES" sz="2400" i="1" dirty="0" err="1">
                <a:solidFill>
                  <a:srgbClr val="FF0000"/>
                </a:solidFill>
                <a:latin typeface="Comic Sans MS" panose="030F0702030302020204" pitchFamily="66" charset="0"/>
                <a:ea typeface="Yu Mincho" panose="02020400000000000000" pitchFamily="18" charset="-128"/>
              </a:rPr>
              <a:t>of</a:t>
            </a:r>
            <a:r>
              <a:rPr lang="es-ES" sz="2400" i="1" dirty="0">
                <a:solidFill>
                  <a:srgbClr val="FF0000"/>
                </a:solidFill>
                <a:latin typeface="Comic Sans MS" panose="030F0702030302020204" pitchFamily="66" charset="0"/>
              </a:rPr>
              <a:t> F</a:t>
            </a:r>
            <a:r>
              <a:rPr lang="es-ES" sz="2400" i="1" baseline="-25000" dirty="0">
                <a:solidFill>
                  <a:srgbClr val="FF0000"/>
                </a:solidFill>
                <a:latin typeface="Comic Sans MS" panose="030F0702030302020204" pitchFamily="66" charset="0"/>
              </a:rPr>
              <a:t>A</a:t>
            </a:r>
            <a:r>
              <a:rPr lang="es-ES" sz="2400" i="1" dirty="0">
                <a:solidFill>
                  <a:srgbClr val="FF0000"/>
                </a:solidFill>
                <a:latin typeface="Comic Sans MS" panose="030F0702030302020204" pitchFamily="66" charset="0"/>
              </a:rPr>
              <a:t>  </a:t>
            </a:r>
            <a:r>
              <a:rPr lang="es-ES" sz="2400" dirty="0">
                <a:latin typeface="Comic Sans MS" panose="030F0702030302020204" pitchFamily="66" charset="0"/>
              </a:rPr>
              <a:t>can be</a:t>
            </a:r>
          </a:p>
          <a:p>
            <a:r>
              <a:rPr lang="es-ES" sz="2400" dirty="0">
                <a:latin typeface="Comic Sans MS" panose="030F0702030302020204" pitchFamily="66" charset="0"/>
              </a:rPr>
              <a:t> </a:t>
            </a:r>
          </a:p>
          <a:p>
            <a:r>
              <a:rPr lang="es-ES" sz="2400" dirty="0">
                <a:solidFill>
                  <a:srgbClr val="7030A0"/>
                </a:solidFill>
                <a:latin typeface="Comic Sans MS" panose="030F0702030302020204" pitchFamily="66" charset="0"/>
              </a:rPr>
              <a:t>                      { (1,0,0,0,1),  (0,1,0,0,2),  (0,0,1,0,3),  (0,0,0,1,4) }</a:t>
            </a:r>
          </a:p>
          <a:p>
            <a:endParaRPr lang="es-ES" sz="2400" dirty="0">
              <a:solidFill>
                <a:srgbClr val="7030A0"/>
              </a:solidFill>
              <a:latin typeface="Comic Sans MS" panose="030F0702030302020204" pitchFamily="66" charset="0"/>
            </a:endParaRPr>
          </a:p>
          <a:p>
            <a:r>
              <a:rPr lang="es-ES" sz="2400" dirty="0">
                <a:solidFill>
                  <a:srgbClr val="7030A0"/>
                </a:solidFill>
                <a:latin typeface="Comic Sans MS" panose="030F0702030302020204" pitchFamily="66" charset="0"/>
              </a:rPr>
              <a:t>    </a:t>
            </a:r>
            <a:r>
              <a:rPr lang="es-ES" sz="2400" dirty="0">
                <a:latin typeface="Comic Sans MS" panose="030F0702030302020204" pitchFamily="66" charset="0"/>
              </a:rPr>
              <a:t>(</a:t>
            </a:r>
            <a:r>
              <a:rPr lang="es-ES" sz="2400" dirty="0" err="1">
                <a:latin typeface="Comic Sans MS" panose="030F0702030302020204" pitchFamily="66" charset="0"/>
              </a:rPr>
              <a:t>vectors</a:t>
            </a:r>
            <a:r>
              <a:rPr lang="es-ES" sz="2400" dirty="0">
                <a:latin typeface="Comic Sans MS" panose="030F0702030302020204" pitchFamily="66" charset="0"/>
              </a:rPr>
              <a:t> </a:t>
            </a:r>
            <a:r>
              <a:rPr lang="es-ES" sz="2400" dirty="0" err="1">
                <a:latin typeface="Comic Sans MS" panose="030F0702030302020204" pitchFamily="66" charset="0"/>
              </a:rPr>
              <a:t>corresponding</a:t>
            </a:r>
            <a:r>
              <a:rPr lang="es-ES" sz="2400" dirty="0">
                <a:latin typeface="Comic Sans MS" panose="030F0702030302020204" pitchFamily="66" charset="0"/>
              </a:rPr>
              <a:t> to </a:t>
            </a:r>
            <a:r>
              <a:rPr lang="es-ES" sz="2400" dirty="0" err="1">
                <a:latin typeface="Comic Sans MS" panose="030F0702030302020204" pitchFamily="66" charset="0"/>
              </a:rPr>
              <a:t>the</a:t>
            </a:r>
            <a:r>
              <a:rPr lang="es-ES" sz="2400" dirty="0">
                <a:latin typeface="Comic Sans MS" panose="030F0702030302020204" pitchFamily="66" charset="0"/>
              </a:rPr>
              <a:t> </a:t>
            </a:r>
            <a:r>
              <a:rPr lang="es-ES" sz="2400" i="1" dirty="0">
                <a:solidFill>
                  <a:schemeClr val="accent6">
                    <a:lumMod val="75000"/>
                  </a:schemeClr>
                </a:solidFill>
                <a:latin typeface="Comic Sans MS" panose="030F0702030302020204" pitchFamily="66" charset="0"/>
              </a:rPr>
              <a:t>4 </a:t>
            </a:r>
            <a:r>
              <a:rPr lang="es-ES" sz="2400" i="1" dirty="0" err="1">
                <a:solidFill>
                  <a:schemeClr val="accent6">
                    <a:lumMod val="75000"/>
                  </a:schemeClr>
                </a:solidFill>
                <a:latin typeface="Comic Sans MS" panose="030F0702030302020204" pitchFamily="66" charset="0"/>
              </a:rPr>
              <a:t>nonzero</a:t>
            </a:r>
            <a:r>
              <a:rPr lang="es-ES" sz="2400" i="1" dirty="0">
                <a:solidFill>
                  <a:schemeClr val="accent6">
                    <a:lumMod val="75000"/>
                  </a:schemeClr>
                </a:solidFill>
                <a:latin typeface="Comic Sans MS" panose="030F0702030302020204" pitchFamily="66" charset="0"/>
              </a:rPr>
              <a:t> </a:t>
            </a:r>
            <a:r>
              <a:rPr lang="es-ES" sz="2400" i="1" dirty="0" err="1">
                <a:solidFill>
                  <a:schemeClr val="accent6">
                    <a:lumMod val="75000"/>
                  </a:schemeClr>
                </a:solidFill>
                <a:latin typeface="Comic Sans MS" panose="030F0702030302020204" pitchFamily="66" charset="0"/>
              </a:rPr>
              <a:t>rows</a:t>
            </a:r>
            <a:r>
              <a:rPr lang="es-ES" sz="2400" i="1" dirty="0">
                <a:solidFill>
                  <a:schemeClr val="accent6">
                    <a:lumMod val="75000"/>
                  </a:schemeClr>
                </a:solidFill>
                <a:latin typeface="Comic Sans MS" panose="030F0702030302020204" pitchFamily="66" charset="0"/>
              </a:rPr>
              <a:t> </a:t>
            </a:r>
            <a:r>
              <a:rPr lang="es-ES" sz="2400" i="1" dirty="0" err="1">
                <a:solidFill>
                  <a:schemeClr val="accent6">
                    <a:lumMod val="75000"/>
                  </a:schemeClr>
                </a:solidFill>
                <a:latin typeface="Comic Sans MS" panose="030F0702030302020204" pitchFamily="66" charset="0"/>
              </a:rPr>
              <a:t>of</a:t>
            </a:r>
            <a:r>
              <a:rPr lang="es-ES" sz="2400" i="1" dirty="0">
                <a:solidFill>
                  <a:schemeClr val="accent6">
                    <a:lumMod val="75000"/>
                  </a:schemeClr>
                </a:solidFill>
                <a:latin typeface="Comic Sans MS" panose="030F0702030302020204" pitchFamily="66" charset="0"/>
              </a:rPr>
              <a:t> M</a:t>
            </a:r>
            <a:r>
              <a:rPr lang="es-ES" sz="2400" dirty="0">
                <a:latin typeface="Comic Sans MS" panose="030F0702030302020204" pitchFamily="66" charset="0"/>
              </a:rPr>
              <a:t>; </a:t>
            </a:r>
            <a:r>
              <a:rPr lang="es-ES" sz="2400" dirty="0" err="1">
                <a:latin typeface="Comic Sans MS" panose="030F0702030302020204" pitchFamily="66" charset="0"/>
              </a:rPr>
              <a:t>the</a:t>
            </a:r>
            <a:r>
              <a:rPr lang="es-ES" sz="2400" dirty="0">
                <a:latin typeface="Comic Sans MS" panose="030F0702030302020204" pitchFamily="66" charset="0"/>
              </a:rPr>
              <a:t> </a:t>
            </a:r>
            <a:r>
              <a:rPr lang="es-ES" sz="2400" dirty="0" err="1">
                <a:latin typeface="Comic Sans MS" panose="030F0702030302020204" pitchFamily="66" charset="0"/>
              </a:rPr>
              <a:t>same</a:t>
            </a:r>
            <a:r>
              <a:rPr lang="es-ES" sz="2400" dirty="0">
                <a:latin typeface="Comic Sans MS" panose="030F0702030302020204" pitchFamily="66" charset="0"/>
              </a:rPr>
              <a:t> </a:t>
            </a:r>
            <a:r>
              <a:rPr lang="es-ES" sz="2400" dirty="0" err="1">
                <a:latin typeface="Comic Sans MS" panose="030F0702030302020204" pitchFamily="66" charset="0"/>
              </a:rPr>
              <a:t>had</a:t>
            </a:r>
            <a:r>
              <a:rPr lang="es-ES" sz="2400" dirty="0">
                <a:latin typeface="Comic Sans MS" panose="030F0702030302020204" pitchFamily="66" charset="0"/>
              </a:rPr>
              <a:t> </a:t>
            </a:r>
          </a:p>
          <a:p>
            <a:r>
              <a:rPr lang="es-ES" sz="2400" dirty="0">
                <a:latin typeface="Comic Sans MS" panose="030F0702030302020204" pitchFamily="66" charset="0"/>
              </a:rPr>
              <a:t>     </a:t>
            </a:r>
            <a:r>
              <a:rPr lang="es-ES" sz="2400" dirty="0" err="1">
                <a:latin typeface="Comic Sans MS" panose="030F0702030302020204" pitchFamily="66" charset="0"/>
              </a:rPr>
              <a:t>happened</a:t>
            </a:r>
            <a:r>
              <a:rPr lang="es-ES" sz="2400" dirty="0">
                <a:latin typeface="Comic Sans MS" panose="030F0702030302020204" pitchFamily="66" charset="0"/>
              </a:rPr>
              <a:t> </a:t>
            </a:r>
            <a:r>
              <a:rPr lang="es-ES" sz="2400" dirty="0" err="1">
                <a:latin typeface="Comic Sans MS" panose="030F0702030302020204" pitchFamily="66" charset="0"/>
              </a:rPr>
              <a:t>if</a:t>
            </a:r>
            <a:r>
              <a:rPr lang="es-ES" sz="2400" dirty="0">
                <a:latin typeface="Comic Sans MS" panose="030F0702030302020204" pitchFamily="66" charset="0"/>
              </a:rPr>
              <a:t> M </a:t>
            </a:r>
            <a:r>
              <a:rPr lang="es-ES" sz="2400" dirty="0" err="1">
                <a:latin typeface="Comic Sans MS" panose="030F0702030302020204" pitchFamily="66" charset="0"/>
              </a:rPr>
              <a:t>had</a:t>
            </a:r>
            <a:r>
              <a:rPr lang="es-ES" sz="2400" dirty="0">
                <a:latin typeface="Comic Sans MS" panose="030F0702030302020204" pitchFamily="66" charset="0"/>
              </a:rPr>
              <a:t> </a:t>
            </a:r>
            <a:r>
              <a:rPr lang="es-ES" sz="2400" dirty="0" err="1">
                <a:latin typeface="Comic Sans MS" panose="030F0702030302020204" pitchFamily="66" charset="0"/>
              </a:rPr>
              <a:t>been</a:t>
            </a:r>
            <a:r>
              <a:rPr lang="es-ES" sz="2400" dirty="0">
                <a:latin typeface="Comic Sans MS" panose="030F0702030302020204" pitchFamily="66" charset="0"/>
              </a:rPr>
              <a:t> in </a:t>
            </a:r>
            <a:r>
              <a:rPr lang="es-ES" sz="2400" dirty="0" err="1">
                <a:latin typeface="Comic Sans MS" panose="030F0702030302020204" pitchFamily="66" charset="0"/>
              </a:rPr>
              <a:t>r.e.f</a:t>
            </a:r>
            <a:r>
              <a:rPr lang="es-ES" sz="2400" dirty="0">
                <a:latin typeface="Comic Sans MS" panose="030F0702030302020204" pitchFamily="66" charset="0"/>
              </a:rPr>
              <a:t>. </a:t>
            </a:r>
            <a:r>
              <a:rPr lang="es-ES" sz="2400" dirty="0" err="1">
                <a:latin typeface="Comic Sans MS" panose="030F0702030302020204" pitchFamily="66" charset="0"/>
              </a:rPr>
              <a:t>not</a:t>
            </a:r>
            <a:r>
              <a:rPr lang="es-ES" sz="2400" dirty="0">
                <a:latin typeface="Comic Sans MS" panose="030F0702030302020204" pitchFamily="66" charset="0"/>
              </a:rPr>
              <a:t> </a:t>
            </a:r>
            <a:r>
              <a:rPr lang="es-ES" sz="2400" dirty="0" err="1">
                <a:latin typeface="Comic Sans MS" panose="030F0702030302020204" pitchFamily="66" charset="0"/>
              </a:rPr>
              <a:t>reduced</a:t>
            </a:r>
            <a:r>
              <a:rPr lang="es-ES" sz="2400" dirty="0">
                <a:latin typeface="Comic Sans MS" panose="030F0702030302020204" pitchFamily="66" charset="0"/>
              </a:rPr>
              <a:t>).</a:t>
            </a:r>
            <a:endParaRPr lang="es-ES" sz="2400" dirty="0"/>
          </a:p>
        </p:txBody>
      </p:sp>
      <p:sp>
        <p:nvSpPr>
          <p:cNvPr id="5" name="CuadroTexto 4">
            <a:extLst>
              <a:ext uri="{FF2B5EF4-FFF2-40B4-BE49-F238E27FC236}">
                <a16:creationId xmlns:a16="http://schemas.microsoft.com/office/drawing/2014/main" id="{3B8850DC-9E18-AE4F-F581-D863D48D5BEA}"/>
              </a:ext>
            </a:extLst>
          </p:cNvPr>
          <p:cNvSpPr txBox="1"/>
          <p:nvPr/>
        </p:nvSpPr>
        <p:spPr>
          <a:xfrm>
            <a:off x="1917868" y="1493433"/>
            <a:ext cx="9142844" cy="830997"/>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F</a:t>
            </a:r>
            <a:r>
              <a:rPr lang="es-ES" sz="2400" baseline="-25000" dirty="0">
                <a:solidFill>
                  <a:srgbClr val="0070C0"/>
                </a:solidFill>
                <a:latin typeface="Comic Sans MS" panose="030F0702030302020204" pitchFamily="66" charset="0"/>
              </a:rPr>
              <a:t>A</a:t>
            </a:r>
            <a:r>
              <a:rPr lang="es-ES" sz="2400" dirty="0">
                <a:solidFill>
                  <a:srgbClr val="0070C0"/>
                </a:solidFill>
                <a:latin typeface="Comic Sans MS" panose="030F0702030302020204" pitchFamily="66" charset="0"/>
              </a:rPr>
              <a:t> </a:t>
            </a:r>
            <a:r>
              <a:rPr lang="es-ES" sz="2400" dirty="0">
                <a:latin typeface="Comic Sans MS" panose="030F0702030302020204" pitchFamily="66" charset="0"/>
              </a:rPr>
              <a:t>= &lt; (1,2,-1,0,2), (-1,0,2,-2,-3), (2,1,1,-1,3), (2,1,1,0,7) &gt; ,</a:t>
            </a:r>
          </a:p>
          <a:p>
            <a:endParaRPr lang="es-ES" sz="2400" dirty="0">
              <a:latin typeface="Comic Sans MS" panose="030F0702030302020204" pitchFamily="66" charset="0"/>
            </a:endParaRPr>
          </a:p>
        </p:txBody>
      </p:sp>
      <p:sp>
        <p:nvSpPr>
          <p:cNvPr id="6" name="CuadroTexto 5">
            <a:extLst>
              <a:ext uri="{FF2B5EF4-FFF2-40B4-BE49-F238E27FC236}">
                <a16:creationId xmlns:a16="http://schemas.microsoft.com/office/drawing/2014/main" id="{50632037-6FC8-5D18-D4A4-CE644414560C}"/>
              </a:ext>
            </a:extLst>
          </p:cNvPr>
          <p:cNvSpPr txBox="1"/>
          <p:nvPr/>
        </p:nvSpPr>
        <p:spPr>
          <a:xfrm>
            <a:off x="442452" y="648929"/>
            <a:ext cx="486030" cy="461665"/>
          </a:xfrm>
          <a:prstGeom prst="rect">
            <a:avLst/>
          </a:prstGeom>
          <a:noFill/>
        </p:spPr>
        <p:txBody>
          <a:bodyPr wrap="none" rtlCol="0">
            <a:spAutoFit/>
          </a:bodyPr>
          <a:lstStyle/>
          <a:p>
            <a:r>
              <a:rPr lang="es-ES" sz="2400" b="1" dirty="0">
                <a:solidFill>
                  <a:schemeClr val="accent6">
                    <a:lumMod val="75000"/>
                  </a:schemeClr>
                </a:solidFill>
                <a:latin typeface="Comic Sans MS" panose="030F0702030302020204" pitchFamily="66" charset="0"/>
                <a:ea typeface="Yu Mincho" panose="02020400000000000000" pitchFamily="18" charset="-128"/>
              </a:rPr>
              <a:t>②</a:t>
            </a:r>
            <a:endParaRPr lang="es-ES" sz="2400" b="1" dirty="0">
              <a:solidFill>
                <a:schemeClr val="accent6">
                  <a:lumMod val="75000"/>
                </a:schemeClr>
              </a:solidFill>
              <a:latin typeface="Comic Sans MS" panose="030F0702030302020204" pitchFamily="66" charset="0"/>
            </a:endParaRPr>
          </a:p>
        </p:txBody>
      </p:sp>
      <p:sp>
        <p:nvSpPr>
          <p:cNvPr id="7" name="Rectángulo 6">
            <a:extLst>
              <a:ext uri="{FF2B5EF4-FFF2-40B4-BE49-F238E27FC236}">
                <a16:creationId xmlns:a16="http://schemas.microsoft.com/office/drawing/2014/main" id="{0E3533F8-28FB-D63B-55D4-B552A9C3BF49}"/>
              </a:ext>
            </a:extLst>
          </p:cNvPr>
          <p:cNvSpPr/>
          <p:nvPr/>
        </p:nvSpPr>
        <p:spPr>
          <a:xfrm>
            <a:off x="2585884" y="2723535"/>
            <a:ext cx="7226710" cy="705465"/>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 name="CuadroTexto 7">
            <a:extLst>
              <a:ext uri="{FF2B5EF4-FFF2-40B4-BE49-F238E27FC236}">
                <a16:creationId xmlns:a16="http://schemas.microsoft.com/office/drawing/2014/main" id="{CD56B935-65D7-0409-D616-131BD68D15BE}"/>
              </a:ext>
            </a:extLst>
          </p:cNvPr>
          <p:cNvSpPr txBox="1"/>
          <p:nvPr/>
        </p:nvSpPr>
        <p:spPr>
          <a:xfrm>
            <a:off x="1053207" y="4506202"/>
            <a:ext cx="11029482" cy="2677656"/>
          </a:xfrm>
          <a:prstGeom prst="rect">
            <a:avLst/>
          </a:prstGeom>
          <a:noFill/>
        </p:spPr>
        <p:txBody>
          <a:bodyPr wrap="square" rtlCol="0">
            <a:spAutoFit/>
          </a:bodyPr>
          <a:lstStyle/>
          <a:p>
            <a:r>
              <a:rPr lang="es-ES" sz="2400" dirty="0" err="1">
                <a:latin typeface="Comic Sans MS" panose="030F0702030302020204" pitchFamily="66" charset="0"/>
                <a:ea typeface="Yu Mincho" panose="02020400000000000000" pitchFamily="18" charset="-128"/>
              </a:rPr>
              <a:t>Obviously</a:t>
            </a:r>
            <a:r>
              <a:rPr lang="es-ES" sz="2400" dirty="0">
                <a:latin typeface="Comic Sans MS" panose="030F0702030302020204" pitchFamily="66" charset="0"/>
                <a:ea typeface="Yu Mincho" panose="02020400000000000000" pitchFamily="18" charset="-128"/>
              </a:rPr>
              <a:t>, </a:t>
            </a:r>
            <a:r>
              <a:rPr lang="es-ES" sz="2400" dirty="0" err="1">
                <a:latin typeface="Comic Sans MS" panose="030F0702030302020204" pitchFamily="66" charset="0"/>
                <a:ea typeface="Yu Mincho" panose="02020400000000000000" pitchFamily="18" charset="-128"/>
              </a:rPr>
              <a:t>also</a:t>
            </a:r>
            <a:r>
              <a:rPr lang="es-ES" sz="2400" dirty="0">
                <a:latin typeface="Comic Sans MS" panose="030F0702030302020204" pitchFamily="66" charset="0"/>
                <a:ea typeface="Yu Mincho" panose="02020400000000000000" pitchFamily="18" charset="-128"/>
              </a:rPr>
              <a:t>, </a:t>
            </a:r>
            <a:r>
              <a:rPr lang="es-ES" sz="2400" dirty="0" err="1">
                <a:latin typeface="Comic Sans MS" panose="030F0702030302020204" pitchFamily="66" charset="0"/>
                <a:ea typeface="Yu Mincho" panose="02020400000000000000" pitchFamily="18" charset="-128"/>
              </a:rPr>
              <a:t>for</a:t>
            </a:r>
            <a:r>
              <a:rPr lang="es-ES" sz="2400" dirty="0">
                <a:latin typeface="Comic Sans MS" panose="030F0702030302020204" pitchFamily="66" charset="0"/>
                <a:ea typeface="Yu Mincho" panose="02020400000000000000" pitchFamily="18" charset="-128"/>
              </a:rPr>
              <a:t> </a:t>
            </a:r>
            <a:r>
              <a:rPr lang="es-ES" sz="2400" dirty="0" err="1">
                <a:latin typeface="Comic Sans MS" panose="030F0702030302020204" pitchFamily="66" charset="0"/>
                <a:ea typeface="Yu Mincho" panose="02020400000000000000" pitchFamily="18" charset="-128"/>
              </a:rPr>
              <a:t>the</a:t>
            </a:r>
            <a:r>
              <a:rPr lang="es-ES" sz="2400" dirty="0">
                <a:latin typeface="Comic Sans MS" panose="030F0702030302020204" pitchFamily="66" charset="0"/>
                <a:ea typeface="Yu Mincho" panose="02020400000000000000" pitchFamily="18" charset="-128"/>
              </a:rPr>
              <a:t> </a:t>
            </a:r>
            <a:r>
              <a:rPr lang="es-ES" sz="2400" i="1" dirty="0" err="1">
                <a:solidFill>
                  <a:srgbClr val="FF0000"/>
                </a:solidFill>
                <a:latin typeface="Comic Sans MS" panose="030F0702030302020204" pitchFamily="66" charset="0"/>
                <a:ea typeface="Yu Mincho" panose="02020400000000000000" pitchFamily="18" charset="-128"/>
              </a:rPr>
              <a:t>dimension</a:t>
            </a:r>
            <a:r>
              <a:rPr lang="es-ES" sz="2400" i="1" dirty="0">
                <a:solidFill>
                  <a:srgbClr val="FF0000"/>
                </a:solidFill>
                <a:latin typeface="Comic Sans MS" panose="030F0702030302020204" pitchFamily="66" charset="0"/>
                <a:ea typeface="Yu Mincho" panose="02020400000000000000" pitchFamily="18" charset="-128"/>
              </a:rPr>
              <a:t> </a:t>
            </a:r>
            <a:r>
              <a:rPr lang="es-ES" sz="2400" i="1" dirty="0" err="1">
                <a:solidFill>
                  <a:srgbClr val="FF0000"/>
                </a:solidFill>
                <a:latin typeface="Comic Sans MS" panose="030F0702030302020204" pitchFamily="66" charset="0"/>
                <a:ea typeface="Yu Mincho" panose="02020400000000000000" pitchFamily="18" charset="-128"/>
              </a:rPr>
              <a:t>of</a:t>
            </a:r>
            <a:r>
              <a:rPr lang="es-ES" sz="2400" i="1" dirty="0">
                <a:solidFill>
                  <a:srgbClr val="FF0000"/>
                </a:solidFill>
                <a:latin typeface="Comic Sans MS" panose="030F0702030302020204" pitchFamily="66" charset="0"/>
                <a:ea typeface="Yu Mincho" panose="02020400000000000000" pitchFamily="18" charset="-128"/>
              </a:rPr>
              <a:t> F</a:t>
            </a:r>
            <a:r>
              <a:rPr lang="es-ES" sz="2400" i="1" baseline="-25000" dirty="0">
                <a:solidFill>
                  <a:srgbClr val="FF0000"/>
                </a:solidFill>
                <a:latin typeface="Comic Sans MS" panose="030F0702030302020204" pitchFamily="66" charset="0"/>
                <a:ea typeface="Yu Mincho" panose="02020400000000000000" pitchFamily="18" charset="-128"/>
              </a:rPr>
              <a:t>A</a:t>
            </a:r>
            <a:r>
              <a:rPr lang="es-ES" sz="2400" i="1" dirty="0">
                <a:solidFill>
                  <a:srgbClr val="FF0000"/>
                </a:solidFill>
                <a:latin typeface="Comic Sans MS" panose="030F0702030302020204" pitchFamily="66" charset="0"/>
                <a:ea typeface="Yu Mincho" panose="02020400000000000000" pitchFamily="18" charset="-128"/>
              </a:rPr>
              <a:t> </a:t>
            </a:r>
            <a:r>
              <a:rPr lang="es-ES" sz="2400" dirty="0">
                <a:latin typeface="Comic Sans MS" panose="030F0702030302020204" pitchFamily="66" charset="0"/>
                <a:ea typeface="Yu Mincho" panose="02020400000000000000" pitchFamily="18" charset="-128"/>
              </a:rPr>
              <a:t>:</a:t>
            </a:r>
          </a:p>
          <a:p>
            <a:r>
              <a:rPr lang="es-ES" sz="2400" dirty="0">
                <a:latin typeface="Comic Sans MS" panose="030F0702030302020204" pitchFamily="66" charset="0"/>
              </a:rPr>
              <a:t> </a:t>
            </a:r>
          </a:p>
          <a:p>
            <a:r>
              <a:rPr lang="es-ES" sz="2400" dirty="0">
                <a:solidFill>
                  <a:srgbClr val="7030A0"/>
                </a:solidFill>
                <a:latin typeface="Comic Sans MS" panose="030F0702030302020204" pitchFamily="66" charset="0"/>
              </a:rPr>
              <a:t>                                                 </a:t>
            </a:r>
            <a:r>
              <a:rPr lang="es-ES" sz="2400" dirty="0" err="1">
                <a:solidFill>
                  <a:srgbClr val="7030A0"/>
                </a:solidFill>
                <a:latin typeface="Comic Sans MS" panose="030F0702030302020204" pitchFamily="66" charset="0"/>
              </a:rPr>
              <a:t>dim</a:t>
            </a:r>
            <a:r>
              <a:rPr lang="es-ES" sz="2400" dirty="0">
                <a:solidFill>
                  <a:srgbClr val="7030A0"/>
                </a:solidFill>
                <a:latin typeface="Comic Sans MS" panose="030F0702030302020204" pitchFamily="66" charset="0"/>
              </a:rPr>
              <a:t>(F</a:t>
            </a:r>
            <a:r>
              <a:rPr lang="es-ES" sz="2400" baseline="-25000" dirty="0">
                <a:solidFill>
                  <a:srgbClr val="7030A0"/>
                </a:solidFill>
                <a:latin typeface="Comic Sans MS" panose="030F0702030302020204" pitchFamily="66" charset="0"/>
              </a:rPr>
              <a:t>A</a:t>
            </a:r>
            <a:r>
              <a:rPr lang="es-ES" sz="2400" dirty="0">
                <a:solidFill>
                  <a:srgbClr val="7030A0"/>
                </a:solidFill>
                <a:latin typeface="Comic Sans MS" panose="030F0702030302020204" pitchFamily="66" charset="0"/>
              </a:rPr>
              <a:t>) = 4</a:t>
            </a:r>
          </a:p>
          <a:p>
            <a:endParaRPr lang="es-ES" sz="2400" dirty="0">
              <a:solidFill>
                <a:srgbClr val="7030A0"/>
              </a:solidFill>
              <a:latin typeface="Comic Sans MS" panose="030F0702030302020204" pitchFamily="66" charset="0"/>
            </a:endParaRPr>
          </a:p>
          <a:p>
            <a:r>
              <a:rPr lang="es-ES" sz="2400" dirty="0">
                <a:latin typeface="Comic Sans MS" panose="030F0702030302020204" pitchFamily="66" charset="0"/>
              </a:rPr>
              <a:t>(as  </a:t>
            </a:r>
            <a:r>
              <a:rPr lang="es-ES" sz="2400" dirty="0" err="1">
                <a:latin typeface="Comic Sans MS" panose="030F0702030302020204" pitchFamily="66" charset="0"/>
              </a:rPr>
              <a:t>dim</a:t>
            </a:r>
            <a:r>
              <a:rPr lang="es-ES" sz="2400" dirty="0">
                <a:latin typeface="Comic Sans MS" panose="030F0702030302020204" pitchFamily="66" charset="0"/>
              </a:rPr>
              <a:t>(F</a:t>
            </a:r>
            <a:r>
              <a:rPr lang="es-ES" sz="2400" baseline="-25000" dirty="0">
                <a:latin typeface="Comic Sans MS" panose="030F0702030302020204" pitchFamily="66" charset="0"/>
              </a:rPr>
              <a:t>A</a:t>
            </a:r>
            <a:r>
              <a:rPr lang="es-ES" sz="2400" dirty="0">
                <a:latin typeface="Comic Sans MS" panose="030F0702030302020204" pitchFamily="66" charset="0"/>
              </a:rPr>
              <a:t>) = [</a:t>
            </a:r>
            <a:r>
              <a:rPr lang="es-ES" sz="2400" dirty="0" err="1">
                <a:latin typeface="Comic Sans MS" panose="030F0702030302020204" pitchFamily="66" charset="0"/>
              </a:rPr>
              <a:t>number</a:t>
            </a:r>
            <a:r>
              <a:rPr lang="es-ES" sz="2400" dirty="0">
                <a:latin typeface="Comic Sans MS" panose="030F0702030302020204" pitchFamily="66" charset="0"/>
              </a:rPr>
              <a:t> </a:t>
            </a:r>
            <a:r>
              <a:rPr lang="es-ES" sz="2400" dirty="0" err="1">
                <a:latin typeface="Comic Sans MS" panose="030F0702030302020204" pitchFamily="66" charset="0"/>
              </a:rPr>
              <a:t>of</a:t>
            </a:r>
            <a:r>
              <a:rPr lang="es-ES" sz="2400" dirty="0">
                <a:latin typeface="Comic Sans MS" panose="030F0702030302020204" pitchFamily="66" charset="0"/>
              </a:rPr>
              <a:t> </a:t>
            </a:r>
            <a:r>
              <a:rPr lang="es-ES" sz="2400" dirty="0" err="1">
                <a:latin typeface="Comic Sans MS" panose="030F0702030302020204" pitchFamily="66" charset="0"/>
              </a:rPr>
              <a:t>vectors</a:t>
            </a:r>
            <a:r>
              <a:rPr lang="es-ES" sz="2400" dirty="0">
                <a:latin typeface="Comic Sans MS" panose="030F0702030302020204" pitchFamily="66" charset="0"/>
              </a:rPr>
              <a:t> in a basis </a:t>
            </a:r>
            <a:r>
              <a:rPr lang="es-ES" sz="2400" dirty="0" err="1">
                <a:latin typeface="Comic Sans MS" panose="030F0702030302020204" pitchFamily="66" charset="0"/>
              </a:rPr>
              <a:t>of</a:t>
            </a:r>
            <a:r>
              <a:rPr lang="es-ES" sz="2400" dirty="0">
                <a:latin typeface="Comic Sans MS" panose="030F0702030302020204" pitchFamily="66" charset="0"/>
              </a:rPr>
              <a:t> F</a:t>
            </a:r>
            <a:r>
              <a:rPr lang="es-ES" sz="2400" baseline="-25000" dirty="0">
                <a:latin typeface="Comic Sans MS" panose="030F0702030302020204" pitchFamily="66" charset="0"/>
              </a:rPr>
              <a:t>A</a:t>
            </a:r>
            <a:r>
              <a:rPr lang="es-ES" sz="2400" dirty="0">
                <a:latin typeface="Comic Sans MS" panose="030F0702030302020204" pitchFamily="66" charset="0"/>
              </a:rPr>
              <a:t>] = </a:t>
            </a:r>
            <a:r>
              <a:rPr lang="es-ES" sz="2400" dirty="0" err="1">
                <a:latin typeface="Comic Sans MS" panose="030F0702030302020204" pitchFamily="66" charset="0"/>
              </a:rPr>
              <a:t>rank</a:t>
            </a:r>
            <a:r>
              <a:rPr lang="es-ES" sz="2400" dirty="0">
                <a:latin typeface="Comic Sans MS" panose="030F0702030302020204" pitchFamily="66" charset="0"/>
              </a:rPr>
              <a:t>(A)).</a:t>
            </a:r>
          </a:p>
          <a:p>
            <a:endParaRPr lang="es-ES" sz="2400" dirty="0">
              <a:solidFill>
                <a:srgbClr val="7030A0"/>
              </a:solidFill>
              <a:latin typeface="Comic Sans MS" panose="030F0702030302020204" pitchFamily="66" charset="0"/>
            </a:endParaRPr>
          </a:p>
          <a:p>
            <a:r>
              <a:rPr lang="es-ES" sz="2400" dirty="0">
                <a:solidFill>
                  <a:srgbClr val="7030A0"/>
                </a:solidFill>
                <a:latin typeface="Comic Sans MS" panose="030F0702030302020204" pitchFamily="66" charset="0"/>
              </a:rPr>
              <a:t>    </a:t>
            </a:r>
            <a:endParaRPr lang="es-ES" sz="2400" dirty="0"/>
          </a:p>
        </p:txBody>
      </p:sp>
      <p:sp>
        <p:nvSpPr>
          <p:cNvPr id="9" name="Rectángulo 8">
            <a:extLst>
              <a:ext uri="{FF2B5EF4-FFF2-40B4-BE49-F238E27FC236}">
                <a16:creationId xmlns:a16="http://schemas.microsoft.com/office/drawing/2014/main" id="{446A2AB3-4A2E-2E9F-4C7B-07C6F5F4E8DD}"/>
              </a:ext>
            </a:extLst>
          </p:cNvPr>
          <p:cNvSpPr/>
          <p:nvPr/>
        </p:nvSpPr>
        <p:spPr>
          <a:xfrm>
            <a:off x="5343831" y="5104812"/>
            <a:ext cx="1902543" cy="705465"/>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558005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D2E16B60-7AF5-35C1-CA0A-E6E4E30A9C69}"/>
              </a:ext>
            </a:extLst>
          </p:cNvPr>
          <p:cNvSpPr txBox="1"/>
          <p:nvPr/>
        </p:nvSpPr>
        <p:spPr>
          <a:xfrm>
            <a:off x="557648" y="323469"/>
            <a:ext cx="11029482" cy="3416320"/>
          </a:xfrm>
          <a:prstGeom prst="rect">
            <a:avLst/>
          </a:prstGeom>
          <a:noFill/>
        </p:spPr>
        <p:txBody>
          <a:bodyPr wrap="square" rtlCol="0">
            <a:spAutoFit/>
          </a:bodyPr>
          <a:lstStyle/>
          <a:p>
            <a:pPr marL="457200" indent="-457200">
              <a:buAutoNum type="circleNumDbPlain" startAt="2"/>
            </a:pPr>
            <a:endParaRPr lang="es-ES" sz="2400" dirty="0">
              <a:latin typeface="Comic Sans MS" panose="030F0702030302020204" pitchFamily="66" charset="0"/>
              <a:ea typeface="Yu Mincho" panose="02020400000000000000" pitchFamily="18" charset="-128"/>
            </a:endParaRPr>
          </a:p>
          <a:p>
            <a:r>
              <a:rPr lang="es-ES" sz="2400" dirty="0">
                <a:latin typeface="Comic Sans MS" panose="030F0702030302020204" pitchFamily="66" charset="0"/>
                <a:ea typeface="Yu Mincho" panose="02020400000000000000" pitchFamily="18" charset="-128"/>
              </a:rPr>
              <a:t>    </a:t>
            </a:r>
            <a:r>
              <a:rPr lang="es-ES" sz="2400" dirty="0" err="1">
                <a:latin typeface="Comic Sans MS" panose="030F0702030302020204" pitchFamily="66" charset="0"/>
                <a:ea typeface="Yu Mincho" panose="02020400000000000000" pitchFamily="18" charset="-128"/>
              </a:rPr>
              <a:t>If</a:t>
            </a:r>
            <a:r>
              <a:rPr lang="es-ES" sz="2400" dirty="0">
                <a:latin typeface="Comic Sans MS" panose="030F0702030302020204" pitchFamily="66" charset="0"/>
                <a:ea typeface="Yu Mincho" panose="02020400000000000000" pitchFamily="18" charset="-128"/>
              </a:rPr>
              <a:t> </a:t>
            </a:r>
            <a:r>
              <a:rPr lang="es-ES" sz="2400" i="1" dirty="0">
                <a:solidFill>
                  <a:srgbClr val="FF0000"/>
                </a:solidFill>
                <a:latin typeface="Comic Sans MS" panose="030F0702030302020204" pitchFamily="66" charset="0"/>
                <a:ea typeface="Yu Mincho" panose="02020400000000000000" pitchFamily="18" charset="-128"/>
              </a:rPr>
              <a:t>A  </a:t>
            </a:r>
            <a:r>
              <a:rPr lang="es-ES" sz="2400" i="1" dirty="0" err="1">
                <a:solidFill>
                  <a:srgbClr val="FF0000"/>
                </a:solidFill>
                <a:latin typeface="Comic Sans MS" panose="030F0702030302020204" pitchFamily="66" charset="0"/>
                <a:ea typeface="Yu Mincho" panose="02020400000000000000" pitchFamily="18" charset="-128"/>
              </a:rPr>
              <a:t>is</a:t>
            </a:r>
            <a:r>
              <a:rPr lang="es-ES" sz="2400" i="1" dirty="0">
                <a:solidFill>
                  <a:srgbClr val="FF0000"/>
                </a:solidFill>
                <a:latin typeface="Comic Sans MS" panose="030F0702030302020204" pitchFamily="66" charset="0"/>
                <a:ea typeface="Yu Mincho" panose="02020400000000000000" pitchFamily="18" charset="-128"/>
              </a:rPr>
              <a:t> </a:t>
            </a:r>
            <a:r>
              <a:rPr lang="es-ES" sz="2400" i="1" dirty="0" err="1">
                <a:solidFill>
                  <a:srgbClr val="FF0000"/>
                </a:solidFill>
                <a:latin typeface="Comic Sans MS" panose="030F0702030302020204" pitchFamily="66" charset="0"/>
                <a:ea typeface="Yu Mincho" panose="02020400000000000000" pitchFamily="18" charset="-128"/>
              </a:rPr>
              <a:t>the</a:t>
            </a:r>
            <a:r>
              <a:rPr lang="es-ES" sz="2400" i="1" dirty="0">
                <a:solidFill>
                  <a:srgbClr val="FF0000"/>
                </a:solidFill>
                <a:latin typeface="Comic Sans MS" panose="030F0702030302020204" pitchFamily="66" charset="0"/>
                <a:ea typeface="Yu Mincho" panose="02020400000000000000" pitchFamily="18" charset="-128"/>
              </a:rPr>
              <a:t> </a:t>
            </a:r>
            <a:r>
              <a:rPr lang="es-ES" sz="2400" i="1" dirty="0" err="1">
                <a:solidFill>
                  <a:srgbClr val="FF0000"/>
                </a:solidFill>
                <a:latin typeface="Comic Sans MS" panose="030F0702030302020204" pitchFamily="66" charset="0"/>
                <a:ea typeface="Yu Mincho" panose="02020400000000000000" pitchFamily="18" charset="-128"/>
              </a:rPr>
              <a:t>augmented</a:t>
            </a:r>
            <a:r>
              <a:rPr lang="es-ES" sz="2400" i="1" dirty="0">
                <a:solidFill>
                  <a:srgbClr val="FF0000"/>
                </a:solidFill>
                <a:latin typeface="Comic Sans MS" panose="030F0702030302020204" pitchFamily="66" charset="0"/>
                <a:ea typeface="Yu Mincho" panose="02020400000000000000" pitchFamily="18" charset="-128"/>
              </a:rPr>
              <a:t> </a:t>
            </a:r>
            <a:r>
              <a:rPr lang="es-ES" sz="2400" i="1" dirty="0" err="1">
                <a:solidFill>
                  <a:srgbClr val="FF0000"/>
                </a:solidFill>
                <a:latin typeface="Comic Sans MS" panose="030F0702030302020204" pitchFamily="66" charset="0"/>
                <a:ea typeface="Yu Mincho" panose="02020400000000000000" pitchFamily="18" charset="-128"/>
              </a:rPr>
              <a:t>matrix</a:t>
            </a:r>
            <a:r>
              <a:rPr lang="es-ES" sz="2400" i="1" dirty="0">
                <a:solidFill>
                  <a:srgbClr val="FF0000"/>
                </a:solidFill>
                <a:latin typeface="Comic Sans MS" panose="030F0702030302020204" pitchFamily="66" charset="0"/>
                <a:ea typeface="Yu Mincho" panose="02020400000000000000" pitchFamily="18" charset="-128"/>
              </a:rPr>
              <a:t> </a:t>
            </a:r>
            <a:r>
              <a:rPr lang="es-ES" sz="2400" i="1" dirty="0" err="1">
                <a:solidFill>
                  <a:srgbClr val="FF0000"/>
                </a:solidFill>
                <a:latin typeface="Comic Sans MS" panose="030F0702030302020204" pitchFamily="66" charset="0"/>
                <a:ea typeface="Yu Mincho" panose="02020400000000000000" pitchFamily="18" charset="-128"/>
              </a:rPr>
              <a:t>of</a:t>
            </a:r>
            <a:r>
              <a:rPr lang="es-ES" sz="2400" i="1" dirty="0">
                <a:solidFill>
                  <a:srgbClr val="FF0000"/>
                </a:solidFill>
                <a:latin typeface="Comic Sans MS" panose="030F0702030302020204" pitchFamily="66" charset="0"/>
                <a:ea typeface="Yu Mincho" panose="02020400000000000000" pitchFamily="18" charset="-128"/>
              </a:rPr>
              <a:t> a </a:t>
            </a:r>
            <a:r>
              <a:rPr lang="es-ES" sz="2400" i="1" dirty="0" err="1">
                <a:solidFill>
                  <a:srgbClr val="FF0000"/>
                </a:solidFill>
                <a:latin typeface="Comic Sans MS" panose="030F0702030302020204" pitchFamily="66" charset="0"/>
                <a:ea typeface="Yu Mincho" panose="02020400000000000000" pitchFamily="18" charset="-128"/>
              </a:rPr>
              <a:t>system</a:t>
            </a:r>
            <a:r>
              <a:rPr lang="es-ES" sz="2400" i="1" dirty="0">
                <a:solidFill>
                  <a:srgbClr val="FF0000"/>
                </a:solidFill>
                <a:latin typeface="Comic Sans MS" panose="030F0702030302020204" pitchFamily="66" charset="0"/>
                <a:ea typeface="Yu Mincho" panose="02020400000000000000" pitchFamily="18" charset="-128"/>
              </a:rPr>
              <a:t> </a:t>
            </a:r>
            <a:r>
              <a:rPr lang="es-ES" sz="2400" i="1" dirty="0" err="1">
                <a:solidFill>
                  <a:srgbClr val="FF0000"/>
                </a:solidFill>
                <a:latin typeface="Comic Sans MS" panose="030F0702030302020204" pitchFamily="66" charset="0"/>
                <a:ea typeface="Yu Mincho" panose="02020400000000000000" pitchFamily="18" charset="-128"/>
              </a:rPr>
              <a:t>of</a:t>
            </a:r>
            <a:r>
              <a:rPr lang="es-ES" sz="2400" i="1" dirty="0">
                <a:solidFill>
                  <a:srgbClr val="FF0000"/>
                </a:solidFill>
                <a:latin typeface="Comic Sans MS" panose="030F0702030302020204" pitchFamily="66" charset="0"/>
                <a:ea typeface="Yu Mincho" panose="02020400000000000000" pitchFamily="18" charset="-128"/>
              </a:rPr>
              <a:t> linear </a:t>
            </a:r>
            <a:r>
              <a:rPr lang="es-ES" sz="2400" i="1" dirty="0" err="1">
                <a:solidFill>
                  <a:srgbClr val="FF0000"/>
                </a:solidFill>
                <a:latin typeface="Comic Sans MS" panose="030F0702030302020204" pitchFamily="66" charset="0"/>
                <a:ea typeface="Yu Mincho" panose="02020400000000000000" pitchFamily="18" charset="-128"/>
              </a:rPr>
              <a:t>equations</a:t>
            </a:r>
            <a:r>
              <a:rPr lang="es-ES" sz="2400" dirty="0">
                <a:latin typeface="Comic Sans MS" panose="030F0702030302020204" pitchFamily="66" charset="0"/>
                <a:ea typeface="Yu Mincho" panose="02020400000000000000" pitchFamily="18" charset="-128"/>
              </a:rPr>
              <a:t>, that </a:t>
            </a:r>
            <a:r>
              <a:rPr lang="es-ES" sz="2400" dirty="0" err="1">
                <a:latin typeface="Comic Sans MS" panose="030F0702030302020204" pitchFamily="66" charset="0"/>
                <a:ea typeface="Yu Mincho" panose="02020400000000000000" pitchFamily="18" charset="-128"/>
              </a:rPr>
              <a:t>is</a:t>
            </a:r>
            <a:r>
              <a:rPr lang="es-ES" sz="2400" dirty="0">
                <a:latin typeface="Comic Sans MS" panose="030F0702030302020204" pitchFamily="66" charset="0"/>
                <a:ea typeface="Yu Mincho" panose="02020400000000000000" pitchFamily="18" charset="-128"/>
              </a:rPr>
              <a:t>,</a:t>
            </a:r>
          </a:p>
          <a:p>
            <a:r>
              <a:rPr lang="es-ES" sz="2400" dirty="0">
                <a:latin typeface="Comic Sans MS" panose="030F0702030302020204" pitchFamily="66" charset="0"/>
                <a:ea typeface="Yu Mincho" panose="02020400000000000000" pitchFamily="18" charset="-128"/>
              </a:rPr>
              <a:t>    </a:t>
            </a:r>
            <a:r>
              <a:rPr lang="es-ES" sz="2400" dirty="0" err="1">
                <a:latin typeface="Comic Sans MS" panose="030F0702030302020204" pitchFamily="66" charset="0"/>
                <a:ea typeface="Yu Mincho" panose="02020400000000000000" pitchFamily="18" charset="-128"/>
              </a:rPr>
              <a:t>of</a:t>
            </a:r>
            <a:r>
              <a:rPr lang="es-ES" sz="2400" dirty="0">
                <a:latin typeface="Comic Sans MS" panose="030F0702030302020204" pitchFamily="66" charset="0"/>
                <a:ea typeface="Yu Mincho" panose="02020400000000000000" pitchFamily="18" charset="-128"/>
              </a:rPr>
              <a:t> </a:t>
            </a:r>
            <a:r>
              <a:rPr lang="es-ES" sz="2400" dirty="0" err="1">
                <a:latin typeface="Comic Sans MS" panose="030F0702030302020204" pitchFamily="66" charset="0"/>
                <a:ea typeface="Yu Mincho" panose="02020400000000000000" pitchFamily="18" charset="-128"/>
              </a:rPr>
              <a:t>the</a:t>
            </a:r>
            <a:r>
              <a:rPr lang="es-ES" sz="2400" dirty="0">
                <a:latin typeface="Comic Sans MS" panose="030F0702030302020204" pitchFamily="66" charset="0"/>
                <a:ea typeface="Yu Mincho" panose="02020400000000000000" pitchFamily="18" charset="-128"/>
              </a:rPr>
              <a:t> </a:t>
            </a:r>
            <a:r>
              <a:rPr lang="es-ES" sz="2400" dirty="0" err="1">
                <a:latin typeface="Comic Sans MS" panose="030F0702030302020204" pitchFamily="66" charset="0"/>
                <a:ea typeface="Yu Mincho" panose="02020400000000000000" pitchFamily="18" charset="-128"/>
              </a:rPr>
              <a:t>system</a:t>
            </a:r>
            <a:endParaRPr lang="es-ES" sz="2400" dirty="0">
              <a:latin typeface="Comic Sans MS" panose="030F0702030302020204" pitchFamily="66" charset="0"/>
              <a:ea typeface="Yu Mincho" panose="02020400000000000000" pitchFamily="18" charset="-128"/>
            </a:endParaRPr>
          </a:p>
          <a:p>
            <a:endParaRPr lang="es-ES" sz="2400" dirty="0">
              <a:latin typeface="Comic Sans MS" panose="030F0702030302020204" pitchFamily="66" charset="0"/>
              <a:ea typeface="Yu Mincho" panose="02020400000000000000" pitchFamily="18" charset="-128"/>
            </a:endParaRPr>
          </a:p>
          <a:p>
            <a:r>
              <a:rPr lang="es-ES" sz="2400" dirty="0">
                <a:latin typeface="Comic Sans MS" panose="030F0702030302020204" pitchFamily="66" charset="0"/>
                <a:ea typeface="Yu Mincho" panose="02020400000000000000" pitchFamily="18" charset="-128"/>
              </a:rPr>
              <a:t> </a:t>
            </a:r>
          </a:p>
          <a:p>
            <a:r>
              <a:rPr lang="es-ES" sz="2400" dirty="0">
                <a:latin typeface="Comic Sans MS" panose="030F0702030302020204" pitchFamily="66" charset="0"/>
                <a:ea typeface="Yu Mincho" panose="02020400000000000000" pitchFamily="18" charset="-128"/>
              </a:rPr>
              <a:t>                       </a:t>
            </a:r>
          </a:p>
          <a:p>
            <a:pPr marL="457200" indent="-457200">
              <a:buAutoNum type="circleNumDbPlain" startAt="2"/>
            </a:pPr>
            <a:endParaRPr lang="es-ES" sz="2400" dirty="0">
              <a:latin typeface="Comic Sans MS" panose="030F0702030302020204" pitchFamily="66" charset="0"/>
              <a:ea typeface="Yu Mincho" panose="02020400000000000000" pitchFamily="18" charset="-128"/>
            </a:endParaRPr>
          </a:p>
          <a:p>
            <a:r>
              <a:rPr lang="es-ES" sz="2400" dirty="0">
                <a:latin typeface="Comic Sans MS" panose="030F0702030302020204" pitchFamily="66" charset="0"/>
                <a:ea typeface="Yu Mincho" panose="02020400000000000000" pitchFamily="18" charset="-128"/>
              </a:rPr>
              <a:t>    </a:t>
            </a:r>
          </a:p>
          <a:p>
            <a:r>
              <a:rPr lang="es-ES" sz="2400" dirty="0">
                <a:latin typeface="Comic Sans MS" panose="030F0702030302020204" pitchFamily="66" charset="0"/>
                <a:ea typeface="Yu Mincho" panose="02020400000000000000" pitchFamily="18" charset="-128"/>
              </a:rPr>
              <a:t>   </a:t>
            </a:r>
            <a:endParaRPr lang="es-ES" sz="2400" dirty="0"/>
          </a:p>
        </p:txBody>
      </p:sp>
      <p:sp>
        <p:nvSpPr>
          <p:cNvPr id="5" name="CuadroTexto 4">
            <a:extLst>
              <a:ext uri="{FF2B5EF4-FFF2-40B4-BE49-F238E27FC236}">
                <a16:creationId xmlns:a16="http://schemas.microsoft.com/office/drawing/2014/main" id="{DEA37501-696D-EDE2-B9CA-139266AD08BA}"/>
              </a:ext>
            </a:extLst>
          </p:cNvPr>
          <p:cNvSpPr txBox="1"/>
          <p:nvPr/>
        </p:nvSpPr>
        <p:spPr>
          <a:xfrm>
            <a:off x="361855" y="727587"/>
            <a:ext cx="486030" cy="461665"/>
          </a:xfrm>
          <a:prstGeom prst="rect">
            <a:avLst/>
          </a:prstGeom>
          <a:noFill/>
        </p:spPr>
        <p:txBody>
          <a:bodyPr wrap="none" rtlCol="0">
            <a:spAutoFit/>
          </a:bodyPr>
          <a:lstStyle/>
          <a:p>
            <a:r>
              <a:rPr lang="es-ES" sz="2400" b="1" dirty="0">
                <a:solidFill>
                  <a:schemeClr val="accent6">
                    <a:lumMod val="75000"/>
                  </a:schemeClr>
                </a:solidFill>
                <a:latin typeface="Yu Mincho" panose="02020400000000000000" pitchFamily="18" charset="-128"/>
                <a:ea typeface="Yu Mincho" panose="02020400000000000000" pitchFamily="18" charset="-128"/>
              </a:rPr>
              <a:t>③</a:t>
            </a:r>
            <a:endParaRPr lang="es-ES" sz="2400" b="1" dirty="0">
              <a:solidFill>
                <a:schemeClr val="accent6">
                  <a:lumMod val="75000"/>
                </a:schemeClr>
              </a:solidFill>
              <a:latin typeface="Comic Sans MS" panose="030F0702030302020204" pitchFamily="66" charset="0"/>
            </a:endParaRPr>
          </a:p>
        </p:txBody>
      </p:sp>
      <p:sp>
        <p:nvSpPr>
          <p:cNvPr id="6" name="CuadroTexto 5">
            <a:extLst>
              <a:ext uri="{FF2B5EF4-FFF2-40B4-BE49-F238E27FC236}">
                <a16:creationId xmlns:a16="http://schemas.microsoft.com/office/drawing/2014/main" id="{563FEA45-A7F5-46CF-017A-FEA7F9CA3CAA}"/>
              </a:ext>
            </a:extLst>
          </p:cNvPr>
          <p:cNvSpPr txBox="1"/>
          <p:nvPr/>
        </p:nvSpPr>
        <p:spPr>
          <a:xfrm>
            <a:off x="1600449" y="1558091"/>
            <a:ext cx="2862683" cy="1692771"/>
          </a:xfrm>
          <a:prstGeom prst="rect">
            <a:avLst/>
          </a:prstGeom>
          <a:noFill/>
          <a:ln>
            <a:noFill/>
          </a:ln>
        </p:spPr>
        <p:txBody>
          <a:bodyPr wrap="square" rtlCol="0">
            <a:spAutoFit/>
          </a:bodyPr>
          <a:lstStyle/>
          <a:p>
            <a:r>
              <a:rPr lang="es-ES" sz="2000" dirty="0">
                <a:solidFill>
                  <a:srgbClr val="0070C0"/>
                </a:solidFill>
                <a:latin typeface="Comic Sans MS" panose="030F0702030302020204" pitchFamily="66" charset="0"/>
              </a:rPr>
              <a:t> </a:t>
            </a:r>
            <a:r>
              <a:rPr lang="es-ES" sz="2000" dirty="0">
                <a:latin typeface="Comic Sans MS" panose="030F0702030302020204" pitchFamily="66" charset="0"/>
              </a:rPr>
              <a:t>1    2   -1    0             </a:t>
            </a:r>
          </a:p>
          <a:p>
            <a:r>
              <a:rPr lang="es-ES" sz="2000" dirty="0">
                <a:latin typeface="Comic Sans MS" panose="030F0702030302020204" pitchFamily="66" charset="0"/>
              </a:rPr>
              <a:t>-1    0    2  -2     </a:t>
            </a:r>
          </a:p>
          <a:p>
            <a:r>
              <a:rPr lang="es-ES" sz="2000" dirty="0">
                <a:latin typeface="Comic Sans MS" panose="030F0702030302020204" pitchFamily="66" charset="0"/>
              </a:rPr>
              <a:t> 2    1    1   -1   </a:t>
            </a:r>
          </a:p>
          <a:p>
            <a:r>
              <a:rPr lang="es-ES" sz="2000" dirty="0">
                <a:latin typeface="Comic Sans MS" panose="030F0702030302020204" pitchFamily="66" charset="0"/>
              </a:rPr>
              <a:t> 2    1    1    0   </a:t>
            </a:r>
          </a:p>
          <a:p>
            <a:endParaRPr lang="es-ES" sz="2400" dirty="0">
              <a:latin typeface="Comic Sans MS" panose="030F0702030302020204" pitchFamily="66" charset="0"/>
            </a:endParaRPr>
          </a:p>
        </p:txBody>
      </p:sp>
      <p:sp>
        <p:nvSpPr>
          <p:cNvPr id="7" name="Abrir corchete 6">
            <a:extLst>
              <a:ext uri="{FF2B5EF4-FFF2-40B4-BE49-F238E27FC236}">
                <a16:creationId xmlns:a16="http://schemas.microsoft.com/office/drawing/2014/main" id="{F5F94BC7-893F-1AD7-0B9E-297DA27F47E4}"/>
              </a:ext>
            </a:extLst>
          </p:cNvPr>
          <p:cNvSpPr/>
          <p:nvPr/>
        </p:nvSpPr>
        <p:spPr>
          <a:xfrm>
            <a:off x="1644625" y="1569515"/>
            <a:ext cx="70783" cy="1270800"/>
          </a:xfrm>
          <a:prstGeom prst="leftBracket">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8" name="Cerrar corchete 7">
            <a:extLst>
              <a:ext uri="{FF2B5EF4-FFF2-40B4-BE49-F238E27FC236}">
                <a16:creationId xmlns:a16="http://schemas.microsoft.com/office/drawing/2014/main" id="{C63B7912-A6DE-3A9C-2D77-0086BF9B9B30}"/>
              </a:ext>
            </a:extLst>
          </p:cNvPr>
          <p:cNvSpPr/>
          <p:nvPr/>
        </p:nvSpPr>
        <p:spPr>
          <a:xfrm>
            <a:off x="3338265" y="1569515"/>
            <a:ext cx="70783" cy="1270800"/>
          </a:xfrm>
          <a:prstGeom prst="rightBracket">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9" name="CuadroTexto 8">
            <a:extLst>
              <a:ext uri="{FF2B5EF4-FFF2-40B4-BE49-F238E27FC236}">
                <a16:creationId xmlns:a16="http://schemas.microsoft.com/office/drawing/2014/main" id="{FED8333E-6CAD-7FCC-B51C-49B82BFE4E5F}"/>
              </a:ext>
            </a:extLst>
          </p:cNvPr>
          <p:cNvSpPr txBox="1"/>
          <p:nvPr/>
        </p:nvSpPr>
        <p:spPr>
          <a:xfrm>
            <a:off x="4542936" y="1569515"/>
            <a:ext cx="743128" cy="1692771"/>
          </a:xfrm>
          <a:prstGeom prst="rect">
            <a:avLst/>
          </a:prstGeom>
          <a:noFill/>
          <a:ln>
            <a:noFill/>
          </a:ln>
        </p:spPr>
        <p:txBody>
          <a:bodyPr wrap="square" rtlCol="0">
            <a:spAutoFit/>
          </a:bodyPr>
          <a:lstStyle/>
          <a:p>
            <a:r>
              <a:rPr lang="es-ES" sz="2000" dirty="0">
                <a:latin typeface="Comic Sans MS" panose="030F0702030302020204" pitchFamily="66" charset="0"/>
              </a:rPr>
              <a:t> 2           </a:t>
            </a:r>
          </a:p>
          <a:p>
            <a:r>
              <a:rPr lang="es-ES" sz="2000" dirty="0">
                <a:latin typeface="Comic Sans MS" panose="030F0702030302020204" pitchFamily="66" charset="0"/>
              </a:rPr>
              <a:t>-3    </a:t>
            </a:r>
          </a:p>
          <a:p>
            <a:r>
              <a:rPr lang="es-ES" sz="2000" dirty="0">
                <a:latin typeface="Comic Sans MS" panose="030F0702030302020204" pitchFamily="66" charset="0"/>
              </a:rPr>
              <a:t> 3</a:t>
            </a:r>
          </a:p>
          <a:p>
            <a:r>
              <a:rPr lang="es-ES" sz="2000" dirty="0">
                <a:latin typeface="Comic Sans MS" panose="030F0702030302020204" pitchFamily="66" charset="0"/>
              </a:rPr>
              <a:t> 7</a:t>
            </a:r>
          </a:p>
          <a:p>
            <a:endParaRPr lang="es-ES" sz="2400" dirty="0">
              <a:latin typeface="Comic Sans MS" panose="030F0702030302020204" pitchFamily="66" charset="0"/>
            </a:endParaRPr>
          </a:p>
        </p:txBody>
      </p:sp>
      <p:sp>
        <p:nvSpPr>
          <p:cNvPr id="10" name="Cerrar corchete 9">
            <a:extLst>
              <a:ext uri="{FF2B5EF4-FFF2-40B4-BE49-F238E27FC236}">
                <a16:creationId xmlns:a16="http://schemas.microsoft.com/office/drawing/2014/main" id="{0C600868-A130-DECF-C67C-78DBD797A3AE}"/>
              </a:ext>
            </a:extLst>
          </p:cNvPr>
          <p:cNvSpPr/>
          <p:nvPr/>
        </p:nvSpPr>
        <p:spPr>
          <a:xfrm>
            <a:off x="4957539" y="1558091"/>
            <a:ext cx="70783" cy="1270800"/>
          </a:xfrm>
          <a:prstGeom prst="rightBracket">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1" name="Cerrar corchete 10">
            <a:extLst>
              <a:ext uri="{FF2B5EF4-FFF2-40B4-BE49-F238E27FC236}">
                <a16:creationId xmlns:a16="http://schemas.microsoft.com/office/drawing/2014/main" id="{3F623D67-AA3F-FBBE-14AA-1C4F2A491599}"/>
              </a:ext>
            </a:extLst>
          </p:cNvPr>
          <p:cNvSpPr/>
          <p:nvPr/>
        </p:nvSpPr>
        <p:spPr>
          <a:xfrm>
            <a:off x="3975317" y="1573328"/>
            <a:ext cx="70783" cy="1270800"/>
          </a:xfrm>
          <a:prstGeom prst="rightBracket">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2" name="Abrir corchete 11">
            <a:extLst>
              <a:ext uri="{FF2B5EF4-FFF2-40B4-BE49-F238E27FC236}">
                <a16:creationId xmlns:a16="http://schemas.microsoft.com/office/drawing/2014/main" id="{C8503ED5-D49E-925E-36B2-1ABD36825C72}"/>
              </a:ext>
            </a:extLst>
          </p:cNvPr>
          <p:cNvSpPr/>
          <p:nvPr/>
        </p:nvSpPr>
        <p:spPr>
          <a:xfrm>
            <a:off x="4542936" y="1573328"/>
            <a:ext cx="70783" cy="1270800"/>
          </a:xfrm>
          <a:prstGeom prst="leftBracket">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3" name="Abrir corchete 12">
            <a:extLst>
              <a:ext uri="{FF2B5EF4-FFF2-40B4-BE49-F238E27FC236}">
                <a16:creationId xmlns:a16="http://schemas.microsoft.com/office/drawing/2014/main" id="{EBD95B48-A812-E463-352C-A76B974D74E9}"/>
              </a:ext>
            </a:extLst>
          </p:cNvPr>
          <p:cNvSpPr/>
          <p:nvPr/>
        </p:nvSpPr>
        <p:spPr>
          <a:xfrm>
            <a:off x="3567952" y="1558091"/>
            <a:ext cx="70783" cy="1270800"/>
          </a:xfrm>
          <a:prstGeom prst="leftBracket">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4" name="CuadroTexto 13">
            <a:extLst>
              <a:ext uri="{FF2B5EF4-FFF2-40B4-BE49-F238E27FC236}">
                <a16:creationId xmlns:a16="http://schemas.microsoft.com/office/drawing/2014/main" id="{AA24EB79-E692-936C-2C33-9CAA3DC807DE}"/>
              </a:ext>
            </a:extLst>
          </p:cNvPr>
          <p:cNvSpPr txBox="1"/>
          <p:nvPr/>
        </p:nvSpPr>
        <p:spPr>
          <a:xfrm>
            <a:off x="3580826" y="1569515"/>
            <a:ext cx="743128" cy="1692771"/>
          </a:xfrm>
          <a:prstGeom prst="rect">
            <a:avLst/>
          </a:prstGeom>
          <a:noFill/>
          <a:ln>
            <a:noFill/>
          </a:ln>
        </p:spPr>
        <p:txBody>
          <a:bodyPr wrap="square" rtlCol="0">
            <a:spAutoFit/>
          </a:bodyPr>
          <a:lstStyle/>
          <a:p>
            <a:r>
              <a:rPr lang="es-ES" sz="2000" dirty="0">
                <a:latin typeface="Comic Sans MS" panose="030F0702030302020204" pitchFamily="66" charset="0"/>
              </a:rPr>
              <a:t> x           </a:t>
            </a:r>
          </a:p>
          <a:p>
            <a:r>
              <a:rPr lang="es-ES" sz="2000" dirty="0">
                <a:latin typeface="Comic Sans MS" panose="030F0702030302020204" pitchFamily="66" charset="0"/>
              </a:rPr>
              <a:t> y    </a:t>
            </a:r>
          </a:p>
          <a:p>
            <a:r>
              <a:rPr lang="es-ES" sz="2000" dirty="0">
                <a:latin typeface="Comic Sans MS" panose="030F0702030302020204" pitchFamily="66" charset="0"/>
              </a:rPr>
              <a:t> z</a:t>
            </a:r>
          </a:p>
          <a:p>
            <a:r>
              <a:rPr lang="es-ES" sz="2000" dirty="0">
                <a:latin typeface="Comic Sans MS" panose="030F0702030302020204" pitchFamily="66" charset="0"/>
              </a:rPr>
              <a:t> t</a:t>
            </a:r>
          </a:p>
          <a:p>
            <a:endParaRPr lang="es-ES" sz="2400" dirty="0">
              <a:latin typeface="Comic Sans MS" panose="030F0702030302020204" pitchFamily="66" charset="0"/>
            </a:endParaRPr>
          </a:p>
        </p:txBody>
      </p:sp>
      <p:sp>
        <p:nvSpPr>
          <p:cNvPr id="15" name="CuadroTexto 14">
            <a:extLst>
              <a:ext uri="{FF2B5EF4-FFF2-40B4-BE49-F238E27FC236}">
                <a16:creationId xmlns:a16="http://schemas.microsoft.com/office/drawing/2014/main" id="{605CBEE9-45E9-EC93-341E-244A319A870B}"/>
              </a:ext>
            </a:extLst>
          </p:cNvPr>
          <p:cNvSpPr txBox="1"/>
          <p:nvPr/>
        </p:nvSpPr>
        <p:spPr>
          <a:xfrm>
            <a:off x="4167734" y="1974797"/>
            <a:ext cx="7823719" cy="461665"/>
          </a:xfrm>
          <a:prstGeom prst="rect">
            <a:avLst/>
          </a:prstGeom>
          <a:noFill/>
        </p:spPr>
        <p:txBody>
          <a:bodyPr wrap="square" rtlCol="0">
            <a:spAutoFit/>
          </a:bodyPr>
          <a:lstStyle/>
          <a:p>
            <a:r>
              <a:rPr lang="es-ES" sz="2400" dirty="0">
                <a:latin typeface="Comic Sans MS" panose="030F0702030302020204" pitchFamily="66" charset="0"/>
              </a:rPr>
              <a:t>=          ( </a:t>
            </a:r>
            <a:r>
              <a:rPr lang="es-ES" sz="2400" dirty="0" err="1">
                <a:latin typeface="Comic Sans MS" panose="030F0702030302020204" pitchFamily="66" charset="0"/>
              </a:rPr>
              <a:t>with</a:t>
            </a:r>
            <a:r>
              <a:rPr lang="es-ES" sz="2400" dirty="0">
                <a:latin typeface="Comic Sans MS" panose="030F0702030302020204" pitchFamily="66" charset="0"/>
              </a:rPr>
              <a:t> </a:t>
            </a:r>
            <a:r>
              <a:rPr lang="es-ES" sz="2400" dirty="0" err="1">
                <a:latin typeface="Comic Sans MS" panose="030F0702030302020204" pitchFamily="66" charset="0"/>
              </a:rPr>
              <a:t>equations</a:t>
            </a:r>
            <a:r>
              <a:rPr lang="es-ES" sz="2400" dirty="0">
                <a:latin typeface="Comic Sans MS" panose="030F0702030302020204" pitchFamily="66" charset="0"/>
              </a:rPr>
              <a:t>                                )</a:t>
            </a:r>
          </a:p>
        </p:txBody>
      </p:sp>
      <p:sp>
        <p:nvSpPr>
          <p:cNvPr id="16" name="CuadroTexto 15">
            <a:extLst>
              <a:ext uri="{FF2B5EF4-FFF2-40B4-BE49-F238E27FC236}">
                <a16:creationId xmlns:a16="http://schemas.microsoft.com/office/drawing/2014/main" id="{2B2EA811-D0BF-9523-C0A0-D6334439FB2D}"/>
              </a:ext>
            </a:extLst>
          </p:cNvPr>
          <p:cNvSpPr txBox="1"/>
          <p:nvPr/>
        </p:nvSpPr>
        <p:spPr>
          <a:xfrm>
            <a:off x="7868048" y="1608522"/>
            <a:ext cx="2862683" cy="1692771"/>
          </a:xfrm>
          <a:prstGeom prst="rect">
            <a:avLst/>
          </a:prstGeom>
          <a:noFill/>
          <a:ln>
            <a:noFill/>
          </a:ln>
        </p:spPr>
        <p:txBody>
          <a:bodyPr wrap="square" rtlCol="0">
            <a:spAutoFit/>
          </a:bodyPr>
          <a:lstStyle/>
          <a:p>
            <a:r>
              <a:rPr lang="es-ES" sz="2000" dirty="0">
                <a:solidFill>
                  <a:srgbClr val="0070C0"/>
                </a:solidFill>
                <a:latin typeface="Comic Sans MS" panose="030F0702030302020204" pitchFamily="66" charset="0"/>
              </a:rPr>
              <a:t> </a:t>
            </a:r>
            <a:r>
              <a:rPr lang="es-ES" sz="2000" dirty="0">
                <a:latin typeface="Comic Sans MS" panose="030F0702030302020204" pitchFamily="66" charset="0"/>
              </a:rPr>
              <a:t>x + 2y - z  = 2             </a:t>
            </a:r>
          </a:p>
          <a:p>
            <a:r>
              <a:rPr lang="es-ES" sz="2000" dirty="0">
                <a:latin typeface="Comic Sans MS" panose="030F0702030302020204" pitchFamily="66" charset="0"/>
              </a:rPr>
              <a:t>-x + 2z - 2t = -3     </a:t>
            </a:r>
          </a:p>
          <a:p>
            <a:r>
              <a:rPr lang="es-ES" sz="2000" dirty="0">
                <a:latin typeface="Comic Sans MS" panose="030F0702030302020204" pitchFamily="66" charset="0"/>
              </a:rPr>
              <a:t> 2x  + y  +  z - t = 3  </a:t>
            </a:r>
          </a:p>
          <a:p>
            <a:r>
              <a:rPr lang="es-ES" sz="2000" dirty="0">
                <a:latin typeface="Comic Sans MS" panose="030F0702030302020204" pitchFamily="66" charset="0"/>
              </a:rPr>
              <a:t> 2x  + y  + z = 7      </a:t>
            </a:r>
          </a:p>
          <a:p>
            <a:endParaRPr lang="es-ES" sz="2400" dirty="0">
              <a:latin typeface="Comic Sans MS" panose="030F0702030302020204" pitchFamily="66" charset="0"/>
            </a:endParaRPr>
          </a:p>
        </p:txBody>
      </p:sp>
      <p:sp>
        <p:nvSpPr>
          <p:cNvPr id="18" name="Abrir llave 17">
            <a:extLst>
              <a:ext uri="{FF2B5EF4-FFF2-40B4-BE49-F238E27FC236}">
                <a16:creationId xmlns:a16="http://schemas.microsoft.com/office/drawing/2014/main" id="{FC0620C1-B5CE-043E-F50B-751CEB1E0837}"/>
              </a:ext>
            </a:extLst>
          </p:cNvPr>
          <p:cNvSpPr/>
          <p:nvPr/>
        </p:nvSpPr>
        <p:spPr>
          <a:xfrm>
            <a:off x="7816499" y="1608521"/>
            <a:ext cx="127966" cy="1350989"/>
          </a:xfrm>
          <a:prstGeom prst="leftBrace">
            <a:avLst/>
          </a:pr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s-ES"/>
          </a:p>
        </p:txBody>
      </p:sp>
      <p:sp>
        <p:nvSpPr>
          <p:cNvPr id="21" name="CuadroTexto 20">
            <a:extLst>
              <a:ext uri="{FF2B5EF4-FFF2-40B4-BE49-F238E27FC236}">
                <a16:creationId xmlns:a16="http://schemas.microsoft.com/office/drawing/2014/main" id="{0C0D41DB-7C86-14F3-5127-1866870B4552}"/>
              </a:ext>
            </a:extLst>
          </p:cNvPr>
          <p:cNvSpPr txBox="1"/>
          <p:nvPr/>
        </p:nvSpPr>
        <p:spPr>
          <a:xfrm>
            <a:off x="842784" y="2813873"/>
            <a:ext cx="11029482" cy="2677656"/>
          </a:xfrm>
          <a:prstGeom prst="rect">
            <a:avLst/>
          </a:prstGeom>
          <a:noFill/>
        </p:spPr>
        <p:txBody>
          <a:bodyPr wrap="square" rtlCol="0">
            <a:spAutoFit/>
          </a:bodyPr>
          <a:lstStyle/>
          <a:p>
            <a:pPr marL="457200" indent="-457200">
              <a:buAutoNum type="circleNumDbPlain" startAt="2"/>
            </a:pPr>
            <a:endParaRPr lang="es-ES" sz="2400" dirty="0">
              <a:latin typeface="Comic Sans MS" panose="030F0702030302020204" pitchFamily="66" charset="0"/>
              <a:ea typeface="Yu Mincho" panose="02020400000000000000" pitchFamily="18" charset="-128"/>
            </a:endParaRPr>
          </a:p>
          <a:p>
            <a:r>
              <a:rPr lang="es-ES" sz="2400" dirty="0" err="1">
                <a:latin typeface="Comic Sans MS" panose="030F0702030302020204" pitchFamily="66" charset="0"/>
                <a:ea typeface="Yu Mincho" panose="02020400000000000000" pitchFamily="18" charset="-128"/>
              </a:rPr>
              <a:t>then</a:t>
            </a:r>
            <a:r>
              <a:rPr lang="es-ES" sz="2400" dirty="0">
                <a:latin typeface="Comic Sans MS" panose="030F0702030302020204" pitchFamily="66" charset="0"/>
                <a:ea typeface="Yu Mincho" panose="02020400000000000000" pitchFamily="18" charset="-128"/>
              </a:rPr>
              <a:t> </a:t>
            </a:r>
            <a:r>
              <a:rPr lang="es-ES" sz="2400" i="1" dirty="0" err="1">
                <a:solidFill>
                  <a:srgbClr val="FF0000"/>
                </a:solidFill>
                <a:latin typeface="Comic Sans MS" panose="030F0702030302020204" pitchFamily="66" charset="0"/>
                <a:ea typeface="Yu Mincho" panose="02020400000000000000" pitchFamily="18" charset="-128"/>
              </a:rPr>
              <a:t>the</a:t>
            </a:r>
            <a:r>
              <a:rPr lang="es-ES" sz="2400" i="1" dirty="0">
                <a:solidFill>
                  <a:srgbClr val="FF0000"/>
                </a:solidFill>
                <a:latin typeface="Comic Sans MS" panose="030F0702030302020204" pitchFamily="66" charset="0"/>
                <a:ea typeface="Yu Mincho" panose="02020400000000000000" pitchFamily="18" charset="-128"/>
              </a:rPr>
              <a:t> </a:t>
            </a:r>
            <a:r>
              <a:rPr lang="es-ES" sz="2400" i="1" dirty="0" err="1">
                <a:solidFill>
                  <a:srgbClr val="FF0000"/>
                </a:solidFill>
                <a:latin typeface="Comic Sans MS" panose="030F0702030302020204" pitchFamily="66" charset="0"/>
                <a:ea typeface="Yu Mincho" panose="02020400000000000000" pitchFamily="18" charset="-128"/>
              </a:rPr>
              <a:t>system</a:t>
            </a:r>
            <a:r>
              <a:rPr lang="es-ES" sz="2400" i="1" dirty="0">
                <a:solidFill>
                  <a:srgbClr val="FF0000"/>
                </a:solidFill>
                <a:latin typeface="Comic Sans MS" panose="030F0702030302020204" pitchFamily="66" charset="0"/>
                <a:ea typeface="Yu Mincho" panose="02020400000000000000" pitchFamily="18" charset="-128"/>
              </a:rPr>
              <a:t> has a </a:t>
            </a:r>
            <a:r>
              <a:rPr lang="es-ES" sz="2400" i="1" dirty="0" err="1">
                <a:solidFill>
                  <a:srgbClr val="FF0000"/>
                </a:solidFill>
                <a:latin typeface="Comic Sans MS" panose="030F0702030302020204" pitchFamily="66" charset="0"/>
                <a:ea typeface="Yu Mincho" panose="02020400000000000000" pitchFamily="18" charset="-128"/>
              </a:rPr>
              <a:t>unique</a:t>
            </a:r>
            <a:r>
              <a:rPr lang="es-ES" sz="2400" i="1" dirty="0">
                <a:solidFill>
                  <a:srgbClr val="FF0000"/>
                </a:solidFill>
                <a:latin typeface="Comic Sans MS" panose="030F0702030302020204" pitchFamily="66" charset="0"/>
                <a:ea typeface="Yu Mincho" panose="02020400000000000000" pitchFamily="18" charset="-128"/>
              </a:rPr>
              <a:t> </a:t>
            </a:r>
            <a:r>
              <a:rPr lang="es-ES" sz="2400" i="1" dirty="0" err="1">
                <a:solidFill>
                  <a:srgbClr val="FF0000"/>
                </a:solidFill>
                <a:latin typeface="Comic Sans MS" panose="030F0702030302020204" pitchFamily="66" charset="0"/>
                <a:ea typeface="Yu Mincho" panose="02020400000000000000" pitchFamily="18" charset="-128"/>
              </a:rPr>
              <a:t>solution</a:t>
            </a:r>
            <a:r>
              <a:rPr lang="es-ES" sz="2400" dirty="0">
                <a:latin typeface="Comic Sans MS" panose="030F0702030302020204" pitchFamily="66" charset="0"/>
                <a:ea typeface="Yu Mincho" panose="02020400000000000000" pitchFamily="18" charset="-128"/>
              </a:rPr>
              <a:t>, </a:t>
            </a:r>
            <a:r>
              <a:rPr lang="es-ES" sz="2400" dirty="0">
                <a:latin typeface="Comic Sans MS" panose="030F0702030302020204" pitchFamily="66" charset="0"/>
              </a:rPr>
              <a:t>that </a:t>
            </a:r>
            <a:r>
              <a:rPr lang="es-ES" sz="2400" dirty="0" err="1">
                <a:latin typeface="Comic Sans MS" panose="030F0702030302020204" pitchFamily="66" charset="0"/>
              </a:rPr>
              <a:t>is</a:t>
            </a:r>
            <a:endParaRPr lang="es-ES" sz="2400" dirty="0">
              <a:latin typeface="Comic Sans MS" panose="030F0702030302020204" pitchFamily="66" charset="0"/>
            </a:endParaRPr>
          </a:p>
          <a:p>
            <a:r>
              <a:rPr lang="es-ES" sz="2400" dirty="0">
                <a:latin typeface="Comic Sans MS" panose="030F0702030302020204" pitchFamily="66" charset="0"/>
              </a:rPr>
              <a:t> </a:t>
            </a:r>
          </a:p>
          <a:p>
            <a:endParaRPr lang="es-ES" sz="2400" dirty="0">
              <a:latin typeface="Comic Sans MS" panose="030F0702030302020204" pitchFamily="66" charset="0"/>
            </a:endParaRPr>
          </a:p>
          <a:p>
            <a:endParaRPr lang="es-ES" sz="2400" dirty="0">
              <a:latin typeface="Comic Sans MS" panose="030F0702030302020204" pitchFamily="66" charset="0"/>
            </a:endParaRPr>
          </a:p>
          <a:p>
            <a:endParaRPr lang="es-ES" sz="2400" dirty="0">
              <a:latin typeface="Comic Sans MS" panose="030F0702030302020204" pitchFamily="66" charset="0"/>
            </a:endParaRPr>
          </a:p>
          <a:p>
            <a:r>
              <a:rPr lang="es-ES" sz="2400" dirty="0">
                <a:solidFill>
                  <a:srgbClr val="7030A0"/>
                </a:solidFill>
                <a:latin typeface="Comic Sans MS" panose="030F0702030302020204" pitchFamily="66" charset="0"/>
              </a:rPr>
              <a:t>   </a:t>
            </a:r>
            <a:endParaRPr lang="es-ES" sz="2400" dirty="0"/>
          </a:p>
        </p:txBody>
      </p:sp>
      <p:sp>
        <p:nvSpPr>
          <p:cNvPr id="22" name="CuadroTexto 21">
            <a:extLst>
              <a:ext uri="{FF2B5EF4-FFF2-40B4-BE49-F238E27FC236}">
                <a16:creationId xmlns:a16="http://schemas.microsoft.com/office/drawing/2014/main" id="{74E29BA4-9940-86EA-E1F8-B56B283CD2B3}"/>
              </a:ext>
            </a:extLst>
          </p:cNvPr>
          <p:cNvSpPr txBox="1"/>
          <p:nvPr/>
        </p:nvSpPr>
        <p:spPr>
          <a:xfrm>
            <a:off x="5286064" y="3628561"/>
            <a:ext cx="2862683" cy="1692771"/>
          </a:xfrm>
          <a:prstGeom prst="rect">
            <a:avLst/>
          </a:prstGeom>
          <a:noFill/>
          <a:ln>
            <a:noFill/>
          </a:ln>
        </p:spPr>
        <p:txBody>
          <a:bodyPr wrap="square" rtlCol="0">
            <a:spAutoFit/>
          </a:bodyPr>
          <a:lstStyle/>
          <a:p>
            <a:r>
              <a:rPr lang="es-ES" sz="2000" dirty="0">
                <a:solidFill>
                  <a:srgbClr val="0070C0"/>
                </a:solidFill>
                <a:latin typeface="Comic Sans MS" panose="030F0702030302020204" pitchFamily="66" charset="0"/>
              </a:rPr>
              <a:t> </a:t>
            </a:r>
            <a:r>
              <a:rPr lang="es-ES" sz="2000" dirty="0">
                <a:solidFill>
                  <a:srgbClr val="7030A0"/>
                </a:solidFill>
                <a:latin typeface="Comic Sans MS" panose="030F0702030302020204" pitchFamily="66" charset="0"/>
              </a:rPr>
              <a:t>x = 1             </a:t>
            </a:r>
          </a:p>
          <a:p>
            <a:r>
              <a:rPr lang="es-ES" sz="2000" dirty="0">
                <a:solidFill>
                  <a:srgbClr val="7030A0"/>
                </a:solidFill>
                <a:latin typeface="Comic Sans MS" panose="030F0702030302020204" pitchFamily="66" charset="0"/>
              </a:rPr>
              <a:t> y = 2     </a:t>
            </a:r>
          </a:p>
          <a:p>
            <a:r>
              <a:rPr lang="es-ES" sz="2000" dirty="0">
                <a:solidFill>
                  <a:srgbClr val="7030A0"/>
                </a:solidFill>
                <a:latin typeface="Comic Sans MS" panose="030F0702030302020204" pitchFamily="66" charset="0"/>
              </a:rPr>
              <a:t> z = 3  </a:t>
            </a:r>
          </a:p>
          <a:p>
            <a:r>
              <a:rPr lang="es-ES" sz="2000" dirty="0">
                <a:solidFill>
                  <a:srgbClr val="7030A0"/>
                </a:solidFill>
                <a:latin typeface="Comic Sans MS" panose="030F0702030302020204" pitchFamily="66" charset="0"/>
              </a:rPr>
              <a:t> t = 4      </a:t>
            </a:r>
          </a:p>
          <a:p>
            <a:endParaRPr lang="es-ES" sz="2400" dirty="0">
              <a:latin typeface="Comic Sans MS" panose="030F0702030302020204" pitchFamily="66" charset="0"/>
            </a:endParaRPr>
          </a:p>
        </p:txBody>
      </p:sp>
      <p:sp>
        <p:nvSpPr>
          <p:cNvPr id="23" name="Abrir llave 22">
            <a:extLst>
              <a:ext uri="{FF2B5EF4-FFF2-40B4-BE49-F238E27FC236}">
                <a16:creationId xmlns:a16="http://schemas.microsoft.com/office/drawing/2014/main" id="{6D2DC5B3-E5AB-3C59-E4C7-4BAF8ED5D59A}"/>
              </a:ext>
            </a:extLst>
          </p:cNvPr>
          <p:cNvSpPr/>
          <p:nvPr/>
        </p:nvSpPr>
        <p:spPr>
          <a:xfrm>
            <a:off x="5222081" y="3644582"/>
            <a:ext cx="127966" cy="1350989"/>
          </a:xfrm>
          <a:prstGeom prst="leftBrace">
            <a:avLst/>
          </a:prstGeom>
          <a:ln>
            <a:solidFill>
              <a:srgbClr val="7030A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s-ES"/>
          </a:p>
        </p:txBody>
      </p:sp>
      <p:sp>
        <p:nvSpPr>
          <p:cNvPr id="24" name="CuadroTexto 23">
            <a:extLst>
              <a:ext uri="{FF2B5EF4-FFF2-40B4-BE49-F238E27FC236}">
                <a16:creationId xmlns:a16="http://schemas.microsoft.com/office/drawing/2014/main" id="{B5970808-FA37-B86E-36DE-5B63D527DFC0}"/>
              </a:ext>
            </a:extLst>
          </p:cNvPr>
          <p:cNvSpPr txBox="1"/>
          <p:nvPr/>
        </p:nvSpPr>
        <p:spPr>
          <a:xfrm>
            <a:off x="442452" y="4718111"/>
            <a:ext cx="11029482" cy="1938992"/>
          </a:xfrm>
          <a:prstGeom prst="rect">
            <a:avLst/>
          </a:prstGeom>
          <a:noFill/>
        </p:spPr>
        <p:txBody>
          <a:bodyPr wrap="square" rtlCol="0">
            <a:spAutoFit/>
          </a:bodyPr>
          <a:lstStyle/>
          <a:p>
            <a:pPr marL="457200" indent="-457200">
              <a:buAutoNum type="circleNumDbPlain" startAt="2"/>
            </a:pPr>
            <a:endParaRPr lang="es-ES" sz="2400" dirty="0">
              <a:latin typeface="Comic Sans MS" panose="030F0702030302020204" pitchFamily="66" charset="0"/>
              <a:ea typeface="Yu Mincho" panose="02020400000000000000" pitchFamily="18" charset="-128"/>
            </a:endParaRPr>
          </a:p>
          <a:p>
            <a:r>
              <a:rPr lang="es-ES" sz="2400" dirty="0">
                <a:latin typeface="Comic Sans MS" panose="030F0702030302020204" pitchFamily="66" charset="0"/>
                <a:ea typeface="Yu Mincho" panose="02020400000000000000" pitchFamily="18" charset="-128"/>
              </a:rPr>
              <a:t>    </a:t>
            </a:r>
            <a:r>
              <a:rPr lang="es-ES" sz="2400" dirty="0">
                <a:latin typeface="Comic Sans MS" panose="030F0702030302020204" pitchFamily="66" charset="0"/>
              </a:rPr>
              <a:t>(</a:t>
            </a:r>
            <a:r>
              <a:rPr lang="es-ES" sz="2400" dirty="0" err="1">
                <a:latin typeface="Comic Sans MS" panose="030F0702030302020204" pitchFamily="66" charset="0"/>
              </a:rPr>
              <a:t>directly</a:t>
            </a:r>
            <a:r>
              <a:rPr lang="es-ES" sz="2400" dirty="0">
                <a:latin typeface="Comic Sans MS" panose="030F0702030302020204" pitchFamily="66" charset="0"/>
              </a:rPr>
              <a:t> </a:t>
            </a:r>
            <a:r>
              <a:rPr lang="es-ES" sz="2400" dirty="0" err="1">
                <a:latin typeface="Comic Sans MS" panose="030F0702030302020204" pitchFamily="66" charset="0"/>
              </a:rPr>
              <a:t>obtained</a:t>
            </a:r>
            <a:r>
              <a:rPr lang="es-ES" sz="2400" dirty="0">
                <a:latin typeface="Comic Sans MS" panose="030F0702030302020204" pitchFamily="66" charset="0"/>
              </a:rPr>
              <a:t> </a:t>
            </a:r>
            <a:r>
              <a:rPr lang="es-ES" sz="2400" dirty="0" err="1">
                <a:latin typeface="Comic Sans MS" panose="030F0702030302020204" pitchFamily="66" charset="0"/>
              </a:rPr>
              <a:t>from</a:t>
            </a:r>
            <a:r>
              <a:rPr lang="es-ES" sz="2400" dirty="0">
                <a:latin typeface="Comic Sans MS" panose="030F0702030302020204" pitchFamily="66" charset="0"/>
              </a:rPr>
              <a:t> </a:t>
            </a:r>
            <a:r>
              <a:rPr lang="es-ES" sz="2400" dirty="0" err="1">
                <a:latin typeface="Comic Sans MS" panose="030F0702030302020204" pitchFamily="66" charset="0"/>
              </a:rPr>
              <a:t>the</a:t>
            </a:r>
            <a:r>
              <a:rPr lang="es-ES" sz="2400" dirty="0">
                <a:latin typeface="Comic Sans MS" panose="030F0702030302020204" pitchFamily="66" charset="0"/>
              </a:rPr>
              <a:t> </a:t>
            </a:r>
            <a:r>
              <a:rPr lang="es-ES" sz="2400" dirty="0" err="1">
                <a:latin typeface="Comic Sans MS" panose="030F0702030302020204" pitchFamily="66" charset="0"/>
              </a:rPr>
              <a:t>last</a:t>
            </a:r>
            <a:r>
              <a:rPr lang="es-ES" sz="2400" dirty="0">
                <a:latin typeface="Comic Sans MS" panose="030F0702030302020204" pitchFamily="66" charset="0"/>
              </a:rPr>
              <a:t> </a:t>
            </a:r>
            <a:r>
              <a:rPr lang="es-ES" sz="2400" dirty="0" err="1">
                <a:latin typeface="Comic Sans MS" panose="030F0702030302020204" pitchFamily="66" charset="0"/>
              </a:rPr>
              <a:t>column</a:t>
            </a:r>
            <a:r>
              <a:rPr lang="es-ES" sz="2400" dirty="0">
                <a:latin typeface="Comic Sans MS" panose="030F0702030302020204" pitchFamily="66" charset="0"/>
              </a:rPr>
              <a:t> </a:t>
            </a:r>
            <a:r>
              <a:rPr lang="es-ES" sz="2400" dirty="0" err="1">
                <a:latin typeface="Comic Sans MS" panose="030F0702030302020204" pitchFamily="66" charset="0"/>
              </a:rPr>
              <a:t>of</a:t>
            </a:r>
            <a:r>
              <a:rPr lang="es-ES" sz="2400" dirty="0">
                <a:latin typeface="Comic Sans MS" panose="030F0702030302020204" pitchFamily="66" charset="0"/>
              </a:rPr>
              <a:t> M </a:t>
            </a:r>
            <a:r>
              <a:rPr lang="es-ES" sz="2400" dirty="0" err="1">
                <a:latin typeface="Comic Sans MS" panose="030F0702030302020204" pitchFamily="66" charset="0"/>
              </a:rPr>
              <a:t>when</a:t>
            </a:r>
            <a:r>
              <a:rPr lang="es-ES" sz="2400" dirty="0">
                <a:latin typeface="Comic Sans MS" panose="030F0702030302020204" pitchFamily="66" charset="0"/>
              </a:rPr>
              <a:t> </a:t>
            </a:r>
            <a:r>
              <a:rPr lang="es-ES" sz="2400" i="1" dirty="0" err="1">
                <a:solidFill>
                  <a:schemeClr val="accent6">
                    <a:lumMod val="75000"/>
                  </a:schemeClr>
                </a:solidFill>
                <a:latin typeface="Comic Sans MS" panose="030F0702030302020204" pitchFamily="66" charset="0"/>
              </a:rPr>
              <a:t>considering</a:t>
            </a:r>
            <a:r>
              <a:rPr lang="es-ES" sz="2400" i="1" dirty="0">
                <a:solidFill>
                  <a:schemeClr val="accent6">
                    <a:lumMod val="75000"/>
                  </a:schemeClr>
                </a:solidFill>
                <a:latin typeface="Comic Sans MS" panose="030F0702030302020204" pitchFamily="66" charset="0"/>
              </a:rPr>
              <a:t> </a:t>
            </a:r>
            <a:r>
              <a:rPr lang="es-ES" sz="2400" i="1" dirty="0" err="1">
                <a:solidFill>
                  <a:schemeClr val="accent6">
                    <a:lumMod val="75000"/>
                  </a:schemeClr>
                </a:solidFill>
                <a:latin typeface="Comic Sans MS" panose="030F0702030302020204" pitchFamily="66" charset="0"/>
              </a:rPr>
              <a:t>also</a:t>
            </a:r>
            <a:r>
              <a:rPr lang="es-ES" sz="2400" i="1" dirty="0">
                <a:solidFill>
                  <a:schemeClr val="accent6">
                    <a:lumMod val="75000"/>
                  </a:schemeClr>
                </a:solidFill>
                <a:latin typeface="Comic Sans MS" panose="030F0702030302020204" pitchFamily="66" charset="0"/>
              </a:rPr>
              <a:t> M </a:t>
            </a:r>
          </a:p>
          <a:p>
            <a:r>
              <a:rPr lang="es-ES" sz="2400" i="1" dirty="0">
                <a:solidFill>
                  <a:schemeClr val="accent6">
                    <a:lumMod val="75000"/>
                  </a:schemeClr>
                </a:solidFill>
                <a:latin typeface="Comic Sans MS" panose="030F0702030302020204" pitchFamily="66" charset="0"/>
              </a:rPr>
              <a:t>     as </a:t>
            </a:r>
            <a:r>
              <a:rPr lang="es-ES" sz="2400" i="1" dirty="0" err="1">
                <a:solidFill>
                  <a:schemeClr val="accent6">
                    <a:lumMod val="75000"/>
                  </a:schemeClr>
                </a:solidFill>
                <a:latin typeface="Comic Sans MS" panose="030F0702030302020204" pitchFamily="66" charset="0"/>
              </a:rPr>
              <a:t>an</a:t>
            </a:r>
            <a:r>
              <a:rPr lang="es-ES" sz="2400" i="1" dirty="0">
                <a:solidFill>
                  <a:schemeClr val="accent6">
                    <a:lumMod val="75000"/>
                  </a:schemeClr>
                </a:solidFill>
                <a:latin typeface="Comic Sans MS" panose="030F0702030302020204" pitchFamily="66" charset="0"/>
              </a:rPr>
              <a:t> </a:t>
            </a:r>
            <a:r>
              <a:rPr lang="es-ES" sz="2400" i="1" dirty="0" err="1">
                <a:solidFill>
                  <a:schemeClr val="accent6">
                    <a:lumMod val="75000"/>
                  </a:schemeClr>
                </a:solidFill>
                <a:latin typeface="Comic Sans MS" panose="030F0702030302020204" pitchFamily="66" charset="0"/>
              </a:rPr>
              <a:t>augmented</a:t>
            </a:r>
            <a:r>
              <a:rPr lang="es-ES" sz="2400" i="1" dirty="0">
                <a:solidFill>
                  <a:schemeClr val="accent6">
                    <a:lumMod val="75000"/>
                  </a:schemeClr>
                </a:solidFill>
                <a:latin typeface="Comic Sans MS" panose="030F0702030302020204" pitchFamily="66" charset="0"/>
              </a:rPr>
              <a:t> </a:t>
            </a:r>
            <a:r>
              <a:rPr lang="es-ES" sz="2400" i="1" dirty="0" err="1">
                <a:solidFill>
                  <a:schemeClr val="accent6">
                    <a:lumMod val="75000"/>
                  </a:schemeClr>
                </a:solidFill>
                <a:latin typeface="Comic Sans MS" panose="030F0702030302020204" pitchFamily="66" charset="0"/>
              </a:rPr>
              <a:t>matrix</a:t>
            </a:r>
            <a:r>
              <a:rPr lang="es-ES" sz="2400" i="1" dirty="0">
                <a:solidFill>
                  <a:schemeClr val="accent6">
                    <a:lumMod val="75000"/>
                  </a:schemeClr>
                </a:solidFill>
                <a:latin typeface="Comic Sans MS" panose="030F0702030302020204" pitchFamily="66" charset="0"/>
              </a:rPr>
              <a:t> </a:t>
            </a:r>
            <a:r>
              <a:rPr lang="es-ES" sz="2400" i="1" dirty="0" err="1">
                <a:solidFill>
                  <a:schemeClr val="accent6">
                    <a:lumMod val="75000"/>
                  </a:schemeClr>
                </a:solidFill>
                <a:latin typeface="Comic Sans MS" panose="030F0702030302020204" pitchFamily="66" charset="0"/>
              </a:rPr>
              <a:t>of</a:t>
            </a:r>
            <a:r>
              <a:rPr lang="es-ES" sz="2400" i="1" dirty="0">
                <a:solidFill>
                  <a:schemeClr val="accent6">
                    <a:lumMod val="75000"/>
                  </a:schemeClr>
                </a:solidFill>
                <a:latin typeface="Comic Sans MS" panose="030F0702030302020204" pitchFamily="66" charset="0"/>
              </a:rPr>
              <a:t> </a:t>
            </a:r>
            <a:r>
              <a:rPr lang="es-ES" sz="2400" i="1" dirty="0" err="1">
                <a:solidFill>
                  <a:schemeClr val="accent6">
                    <a:lumMod val="75000"/>
                  </a:schemeClr>
                </a:solidFill>
                <a:latin typeface="Comic Sans MS" panose="030F0702030302020204" pitchFamily="66" charset="0"/>
              </a:rPr>
              <a:t>the</a:t>
            </a:r>
            <a:r>
              <a:rPr lang="es-ES" sz="2400" i="1" dirty="0">
                <a:solidFill>
                  <a:schemeClr val="accent6">
                    <a:lumMod val="75000"/>
                  </a:schemeClr>
                </a:solidFill>
                <a:latin typeface="Comic Sans MS" panose="030F0702030302020204" pitchFamily="66" charset="0"/>
              </a:rPr>
              <a:t> </a:t>
            </a:r>
            <a:r>
              <a:rPr lang="es-ES" sz="2400" i="1" dirty="0" err="1">
                <a:solidFill>
                  <a:schemeClr val="accent6">
                    <a:lumMod val="75000"/>
                  </a:schemeClr>
                </a:solidFill>
                <a:latin typeface="Comic Sans MS" panose="030F0702030302020204" pitchFamily="66" charset="0"/>
              </a:rPr>
              <a:t>system</a:t>
            </a:r>
            <a:r>
              <a:rPr lang="es-ES" sz="2400" dirty="0">
                <a:latin typeface="Comic Sans MS" panose="030F0702030302020204" pitchFamily="66" charset="0"/>
              </a:rPr>
              <a:t>, once </a:t>
            </a:r>
            <a:r>
              <a:rPr lang="es-ES" sz="2400" dirty="0" err="1">
                <a:latin typeface="Comic Sans MS" panose="030F0702030302020204" pitchFamily="66" charset="0"/>
              </a:rPr>
              <a:t>written</a:t>
            </a:r>
            <a:r>
              <a:rPr lang="es-ES" sz="2400" dirty="0">
                <a:latin typeface="Comic Sans MS" panose="030F0702030302020204" pitchFamily="66" charset="0"/>
              </a:rPr>
              <a:t> </a:t>
            </a:r>
            <a:r>
              <a:rPr lang="es-ES" sz="2400" dirty="0" err="1">
                <a:latin typeface="Comic Sans MS" panose="030F0702030302020204" pitchFamily="66" charset="0"/>
              </a:rPr>
              <a:t>the</a:t>
            </a:r>
            <a:r>
              <a:rPr lang="es-ES" sz="2400" dirty="0">
                <a:latin typeface="Comic Sans MS" panose="030F0702030302020204" pitchFamily="66" charset="0"/>
              </a:rPr>
              <a:t> </a:t>
            </a:r>
            <a:r>
              <a:rPr lang="es-ES" sz="2400" dirty="0" err="1">
                <a:latin typeface="Comic Sans MS" panose="030F0702030302020204" pitchFamily="66" charset="0"/>
              </a:rPr>
              <a:t>equations</a:t>
            </a:r>
            <a:r>
              <a:rPr lang="es-ES" sz="2400" dirty="0">
                <a:latin typeface="Comic Sans MS" panose="030F0702030302020204" pitchFamily="66" charset="0"/>
              </a:rPr>
              <a:t> </a:t>
            </a:r>
            <a:r>
              <a:rPr lang="es-ES" sz="2400" dirty="0" err="1">
                <a:latin typeface="Comic Sans MS" panose="030F0702030302020204" pitchFamily="66" charset="0"/>
              </a:rPr>
              <a:t>from</a:t>
            </a:r>
            <a:r>
              <a:rPr lang="es-ES" sz="2400" dirty="0">
                <a:latin typeface="Comic Sans MS" panose="030F0702030302020204" pitchFamily="66" charset="0"/>
              </a:rPr>
              <a:t> </a:t>
            </a:r>
          </a:p>
          <a:p>
            <a:r>
              <a:rPr lang="es-ES" sz="2400" dirty="0">
                <a:latin typeface="Comic Sans MS" panose="030F0702030302020204" pitchFamily="66" charset="0"/>
              </a:rPr>
              <a:t>     M; </a:t>
            </a:r>
            <a:r>
              <a:rPr lang="es-ES" sz="2400" dirty="0" err="1">
                <a:latin typeface="Comic Sans MS" panose="030F0702030302020204" pitchFamily="66" charset="0"/>
              </a:rPr>
              <a:t>the</a:t>
            </a:r>
            <a:r>
              <a:rPr lang="es-ES" sz="2400" dirty="0">
                <a:latin typeface="Comic Sans MS" panose="030F0702030302020204" pitchFamily="66" charset="0"/>
              </a:rPr>
              <a:t> </a:t>
            </a:r>
            <a:r>
              <a:rPr lang="es-ES" sz="2400" dirty="0" err="1">
                <a:latin typeface="Comic Sans MS" panose="030F0702030302020204" pitchFamily="66" charset="0"/>
              </a:rPr>
              <a:t>same</a:t>
            </a:r>
            <a:r>
              <a:rPr lang="es-ES" sz="2400" dirty="0">
                <a:latin typeface="Comic Sans MS" panose="030F0702030302020204" pitchFamily="66" charset="0"/>
              </a:rPr>
              <a:t> </a:t>
            </a:r>
            <a:r>
              <a:rPr lang="es-ES" sz="2400" dirty="0" err="1">
                <a:latin typeface="Comic Sans MS" panose="030F0702030302020204" pitchFamily="66" charset="0"/>
              </a:rPr>
              <a:t>had</a:t>
            </a:r>
            <a:r>
              <a:rPr lang="es-ES" sz="2400" dirty="0">
                <a:latin typeface="Comic Sans MS" panose="030F0702030302020204" pitchFamily="66" charset="0"/>
              </a:rPr>
              <a:t> </a:t>
            </a:r>
            <a:r>
              <a:rPr lang="es-ES" sz="2400" dirty="0" err="1">
                <a:latin typeface="Comic Sans MS" panose="030F0702030302020204" pitchFamily="66" charset="0"/>
              </a:rPr>
              <a:t>happened</a:t>
            </a:r>
            <a:r>
              <a:rPr lang="es-ES" sz="2400" dirty="0">
                <a:latin typeface="Comic Sans MS" panose="030F0702030302020204" pitchFamily="66" charset="0"/>
              </a:rPr>
              <a:t> </a:t>
            </a:r>
            <a:r>
              <a:rPr lang="es-ES" sz="2400" dirty="0" err="1">
                <a:latin typeface="Comic Sans MS" panose="030F0702030302020204" pitchFamily="66" charset="0"/>
              </a:rPr>
              <a:t>if</a:t>
            </a:r>
            <a:r>
              <a:rPr lang="es-ES" sz="2400" dirty="0">
                <a:latin typeface="Comic Sans MS" panose="030F0702030302020204" pitchFamily="66" charset="0"/>
              </a:rPr>
              <a:t> M </a:t>
            </a:r>
            <a:r>
              <a:rPr lang="es-ES" sz="2400" dirty="0" err="1">
                <a:latin typeface="Comic Sans MS" panose="030F0702030302020204" pitchFamily="66" charset="0"/>
              </a:rPr>
              <a:t>had</a:t>
            </a:r>
            <a:r>
              <a:rPr lang="es-ES" sz="2400" dirty="0">
                <a:latin typeface="Comic Sans MS" panose="030F0702030302020204" pitchFamily="66" charset="0"/>
              </a:rPr>
              <a:t> </a:t>
            </a:r>
            <a:r>
              <a:rPr lang="es-ES" sz="2400" dirty="0" err="1">
                <a:latin typeface="Comic Sans MS" panose="030F0702030302020204" pitchFamily="66" charset="0"/>
              </a:rPr>
              <a:t>been</a:t>
            </a:r>
            <a:r>
              <a:rPr lang="es-ES" sz="2400" dirty="0">
                <a:latin typeface="Comic Sans MS" panose="030F0702030302020204" pitchFamily="66" charset="0"/>
              </a:rPr>
              <a:t> in </a:t>
            </a:r>
            <a:r>
              <a:rPr lang="es-ES" sz="2400" dirty="0" err="1">
                <a:latin typeface="Comic Sans MS" panose="030F0702030302020204" pitchFamily="66" charset="0"/>
              </a:rPr>
              <a:t>r.e.f</a:t>
            </a:r>
            <a:r>
              <a:rPr lang="es-ES" sz="2400" dirty="0">
                <a:latin typeface="Comic Sans MS" panose="030F0702030302020204" pitchFamily="66" charset="0"/>
              </a:rPr>
              <a:t>. </a:t>
            </a:r>
            <a:r>
              <a:rPr lang="es-ES" sz="2400" dirty="0" err="1">
                <a:latin typeface="Comic Sans MS" panose="030F0702030302020204" pitchFamily="66" charset="0"/>
              </a:rPr>
              <a:t>not</a:t>
            </a:r>
            <a:r>
              <a:rPr lang="es-ES" sz="2400" dirty="0">
                <a:latin typeface="Comic Sans MS" panose="030F0702030302020204" pitchFamily="66" charset="0"/>
              </a:rPr>
              <a:t> </a:t>
            </a:r>
            <a:r>
              <a:rPr lang="es-ES" sz="2400" dirty="0" err="1">
                <a:latin typeface="Comic Sans MS" panose="030F0702030302020204" pitchFamily="66" charset="0"/>
              </a:rPr>
              <a:t>reduced</a:t>
            </a:r>
            <a:r>
              <a:rPr lang="es-ES" sz="2400" dirty="0">
                <a:latin typeface="Comic Sans MS" panose="030F0702030302020204" pitchFamily="66" charset="0"/>
              </a:rPr>
              <a:t>, </a:t>
            </a:r>
            <a:r>
              <a:rPr lang="es-ES" sz="2400" dirty="0" err="1">
                <a:latin typeface="Comic Sans MS" panose="030F0702030302020204" pitchFamily="66" charset="0"/>
              </a:rPr>
              <a:t>but</a:t>
            </a:r>
            <a:r>
              <a:rPr lang="es-ES" sz="2400" dirty="0">
                <a:latin typeface="Comic Sans MS" panose="030F0702030302020204" pitchFamily="66" charset="0"/>
              </a:rPr>
              <a:t> in </a:t>
            </a:r>
            <a:r>
              <a:rPr lang="es-ES" sz="2400" dirty="0" err="1">
                <a:latin typeface="Comic Sans MS" panose="030F0702030302020204" pitchFamily="66" charset="0"/>
              </a:rPr>
              <a:t>this</a:t>
            </a:r>
            <a:r>
              <a:rPr lang="es-ES" sz="2400" dirty="0">
                <a:latin typeface="Comic Sans MS" panose="030F0702030302020204" pitchFamily="66" charset="0"/>
              </a:rPr>
              <a:t> </a:t>
            </a:r>
          </a:p>
          <a:p>
            <a:r>
              <a:rPr lang="es-ES" sz="2400" dirty="0">
                <a:latin typeface="Comic Sans MS" panose="030F0702030302020204" pitchFamily="66" charset="0"/>
              </a:rPr>
              <a:t>     case </a:t>
            </a:r>
            <a:r>
              <a:rPr lang="es-ES" sz="2400" dirty="0" err="1">
                <a:latin typeface="Comic Sans MS" panose="030F0702030302020204" pitchFamily="66" charset="0"/>
              </a:rPr>
              <a:t>the</a:t>
            </a:r>
            <a:r>
              <a:rPr lang="es-ES" sz="2400" dirty="0">
                <a:latin typeface="Comic Sans MS" panose="030F0702030302020204" pitchFamily="66" charset="0"/>
              </a:rPr>
              <a:t> </a:t>
            </a:r>
            <a:r>
              <a:rPr lang="es-ES" sz="2400" dirty="0" err="1">
                <a:latin typeface="Comic Sans MS" panose="030F0702030302020204" pitchFamily="66" charset="0"/>
              </a:rPr>
              <a:t>solution</a:t>
            </a:r>
            <a:r>
              <a:rPr lang="es-ES" sz="2400" dirty="0">
                <a:latin typeface="Comic Sans MS" panose="030F0702030302020204" pitchFamily="66" charset="0"/>
              </a:rPr>
              <a:t> </a:t>
            </a:r>
            <a:r>
              <a:rPr lang="es-ES" sz="2400" dirty="0" err="1">
                <a:latin typeface="Comic Sans MS" panose="030F0702030302020204" pitchFamily="66" charset="0"/>
              </a:rPr>
              <a:t>would</a:t>
            </a:r>
            <a:r>
              <a:rPr lang="es-ES" sz="2400" dirty="0">
                <a:latin typeface="Comic Sans MS" panose="030F0702030302020204" pitchFamily="66" charset="0"/>
              </a:rPr>
              <a:t> </a:t>
            </a:r>
            <a:r>
              <a:rPr lang="es-ES" sz="2400" dirty="0" err="1">
                <a:latin typeface="Comic Sans MS" panose="030F0702030302020204" pitchFamily="66" charset="0"/>
              </a:rPr>
              <a:t>not</a:t>
            </a:r>
            <a:r>
              <a:rPr lang="es-ES" sz="2400" dirty="0">
                <a:latin typeface="Comic Sans MS" panose="030F0702030302020204" pitchFamily="66" charset="0"/>
              </a:rPr>
              <a:t> </a:t>
            </a:r>
            <a:r>
              <a:rPr lang="es-ES" sz="2400" dirty="0" err="1">
                <a:latin typeface="Comic Sans MS" panose="030F0702030302020204" pitchFamily="66" charset="0"/>
              </a:rPr>
              <a:t>have</a:t>
            </a:r>
            <a:r>
              <a:rPr lang="es-ES" sz="2400" dirty="0">
                <a:latin typeface="Comic Sans MS" panose="030F0702030302020204" pitchFamily="66" charset="0"/>
              </a:rPr>
              <a:t> </a:t>
            </a:r>
            <a:r>
              <a:rPr lang="es-ES" sz="2400" dirty="0" err="1">
                <a:latin typeface="Comic Sans MS" panose="030F0702030302020204" pitchFamily="66" charset="0"/>
              </a:rPr>
              <a:t>appeared</a:t>
            </a:r>
            <a:r>
              <a:rPr lang="es-ES" sz="2400" dirty="0">
                <a:latin typeface="Comic Sans MS" panose="030F0702030302020204" pitchFamily="66" charset="0"/>
              </a:rPr>
              <a:t> so </a:t>
            </a:r>
            <a:r>
              <a:rPr lang="es-ES" sz="2400" dirty="0" err="1">
                <a:latin typeface="Comic Sans MS" panose="030F0702030302020204" pitchFamily="66" charset="0"/>
              </a:rPr>
              <a:t>straightforwardly</a:t>
            </a:r>
            <a:r>
              <a:rPr lang="es-ES" sz="2400" dirty="0">
                <a:latin typeface="Comic Sans MS" panose="030F0702030302020204" pitchFamily="66" charset="0"/>
              </a:rPr>
              <a:t>).</a:t>
            </a:r>
            <a:endParaRPr lang="es-ES" sz="2400" dirty="0"/>
          </a:p>
        </p:txBody>
      </p:sp>
    </p:spTree>
    <p:extLst>
      <p:ext uri="{BB962C8B-B14F-4D97-AF65-F5344CB8AC3E}">
        <p14:creationId xmlns:p14="http://schemas.microsoft.com/office/powerpoint/2010/main" val="866949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3" grpId="0" animBg="1"/>
      <p:bldP spid="2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55071DE5-A5E5-5F82-2874-74575620407C}"/>
              </a:ext>
            </a:extLst>
          </p:cNvPr>
          <p:cNvSpPr txBox="1"/>
          <p:nvPr/>
        </p:nvSpPr>
        <p:spPr>
          <a:xfrm>
            <a:off x="581259" y="241672"/>
            <a:ext cx="11029482" cy="3046988"/>
          </a:xfrm>
          <a:prstGeom prst="rect">
            <a:avLst/>
          </a:prstGeom>
          <a:noFill/>
        </p:spPr>
        <p:txBody>
          <a:bodyPr wrap="square" rtlCol="0">
            <a:spAutoFit/>
          </a:bodyPr>
          <a:lstStyle/>
          <a:p>
            <a:pPr marL="457200" indent="-457200">
              <a:buAutoNum type="circleNumDbPlain" startAt="2"/>
            </a:pPr>
            <a:endParaRPr lang="es-ES" sz="2400" dirty="0">
              <a:latin typeface="Comic Sans MS" panose="030F0702030302020204" pitchFamily="66" charset="0"/>
              <a:ea typeface="Yu Mincho" panose="02020400000000000000" pitchFamily="18" charset="-128"/>
            </a:endParaRPr>
          </a:p>
          <a:p>
            <a:r>
              <a:rPr lang="es-ES" sz="2400" dirty="0">
                <a:latin typeface="Comic Sans MS" panose="030F0702030302020204" pitchFamily="66" charset="0"/>
                <a:ea typeface="Yu Mincho" panose="02020400000000000000" pitchFamily="18" charset="-128"/>
              </a:rPr>
              <a:t>    </a:t>
            </a:r>
            <a:r>
              <a:rPr lang="es-ES" sz="2400" dirty="0" err="1">
                <a:latin typeface="Comic Sans MS" panose="030F0702030302020204" pitchFamily="66" charset="0"/>
                <a:ea typeface="Yu Mincho" panose="02020400000000000000" pitchFamily="18" charset="-128"/>
              </a:rPr>
              <a:t>Calling</a:t>
            </a:r>
            <a:r>
              <a:rPr lang="es-ES" sz="2400" dirty="0">
                <a:latin typeface="Comic Sans MS" panose="030F0702030302020204" pitchFamily="66" charset="0"/>
                <a:ea typeface="Yu Mincho" panose="02020400000000000000" pitchFamily="18" charset="-128"/>
              </a:rPr>
              <a:t> B to </a:t>
            </a:r>
            <a:r>
              <a:rPr lang="es-ES" sz="2400" dirty="0" err="1">
                <a:latin typeface="Comic Sans MS" panose="030F0702030302020204" pitchFamily="66" charset="0"/>
                <a:ea typeface="Yu Mincho" panose="02020400000000000000" pitchFamily="18" charset="-128"/>
              </a:rPr>
              <a:t>the</a:t>
            </a:r>
            <a:r>
              <a:rPr lang="es-ES" sz="2400" dirty="0">
                <a:latin typeface="Comic Sans MS" panose="030F0702030302020204" pitchFamily="66" charset="0"/>
                <a:ea typeface="Yu Mincho" panose="02020400000000000000" pitchFamily="18" charset="-128"/>
              </a:rPr>
              <a:t> </a:t>
            </a:r>
            <a:r>
              <a:rPr lang="es-ES" sz="2400" dirty="0" err="1">
                <a:latin typeface="Comic Sans MS" panose="030F0702030302020204" pitchFamily="66" charset="0"/>
                <a:ea typeface="Yu Mincho" panose="02020400000000000000" pitchFamily="18" charset="-128"/>
              </a:rPr>
              <a:t>matrix</a:t>
            </a:r>
            <a:r>
              <a:rPr lang="es-ES" sz="2400" dirty="0">
                <a:latin typeface="Comic Sans MS" panose="030F0702030302020204" pitchFamily="66" charset="0"/>
                <a:ea typeface="Yu Mincho" panose="02020400000000000000" pitchFamily="18" charset="-128"/>
              </a:rPr>
              <a:t> </a:t>
            </a:r>
            <a:r>
              <a:rPr lang="es-ES" sz="2400" dirty="0" err="1">
                <a:latin typeface="Comic Sans MS" panose="030F0702030302020204" pitchFamily="66" charset="0"/>
                <a:ea typeface="Yu Mincho" panose="02020400000000000000" pitchFamily="18" charset="-128"/>
              </a:rPr>
              <a:t>defined</a:t>
            </a:r>
            <a:r>
              <a:rPr lang="es-ES" sz="2400" dirty="0">
                <a:latin typeface="Comic Sans MS" panose="030F0702030302020204" pitchFamily="66" charset="0"/>
                <a:ea typeface="Yu Mincho" panose="02020400000000000000" pitchFamily="18" charset="-128"/>
              </a:rPr>
              <a:t> </a:t>
            </a:r>
            <a:r>
              <a:rPr lang="es-ES" sz="2400" dirty="0" err="1">
                <a:latin typeface="Comic Sans MS" panose="030F0702030302020204" pitchFamily="66" charset="0"/>
                <a:ea typeface="Yu Mincho" panose="02020400000000000000" pitchFamily="18" charset="-128"/>
              </a:rPr>
              <a:t>with</a:t>
            </a:r>
            <a:r>
              <a:rPr lang="es-ES" sz="2400" dirty="0">
                <a:latin typeface="Comic Sans MS" panose="030F0702030302020204" pitchFamily="66" charset="0"/>
                <a:ea typeface="Yu Mincho" panose="02020400000000000000" pitchFamily="18" charset="-128"/>
              </a:rPr>
              <a:t> </a:t>
            </a:r>
            <a:r>
              <a:rPr lang="es-ES" sz="2400" dirty="0" err="1">
                <a:latin typeface="Comic Sans MS" panose="030F0702030302020204" pitchFamily="66" charset="0"/>
                <a:ea typeface="Yu Mincho" panose="02020400000000000000" pitchFamily="18" charset="-128"/>
              </a:rPr>
              <a:t>the</a:t>
            </a:r>
            <a:r>
              <a:rPr lang="es-ES" sz="2400" dirty="0">
                <a:latin typeface="Comic Sans MS" panose="030F0702030302020204" pitchFamily="66" charset="0"/>
                <a:ea typeface="Yu Mincho" panose="02020400000000000000" pitchFamily="18" charset="-128"/>
              </a:rPr>
              <a:t> </a:t>
            </a:r>
            <a:r>
              <a:rPr lang="es-ES" sz="2400" dirty="0" err="1">
                <a:latin typeface="Comic Sans MS" panose="030F0702030302020204" pitchFamily="66" charset="0"/>
                <a:ea typeface="Yu Mincho" panose="02020400000000000000" pitchFamily="18" charset="-128"/>
              </a:rPr>
              <a:t>first</a:t>
            </a:r>
            <a:r>
              <a:rPr lang="es-ES" sz="2400" dirty="0">
                <a:latin typeface="Comic Sans MS" panose="030F0702030302020204" pitchFamily="66" charset="0"/>
                <a:ea typeface="Yu Mincho" panose="02020400000000000000" pitchFamily="18" charset="-128"/>
              </a:rPr>
              <a:t> 4 </a:t>
            </a:r>
            <a:r>
              <a:rPr lang="es-ES" sz="2400" dirty="0" err="1">
                <a:latin typeface="Comic Sans MS" panose="030F0702030302020204" pitchFamily="66" charset="0"/>
                <a:ea typeface="Yu Mincho" panose="02020400000000000000" pitchFamily="18" charset="-128"/>
              </a:rPr>
              <a:t>columns</a:t>
            </a:r>
            <a:r>
              <a:rPr lang="es-ES" sz="2400" dirty="0">
                <a:latin typeface="Comic Sans MS" panose="030F0702030302020204" pitchFamily="66" charset="0"/>
                <a:ea typeface="Yu Mincho" panose="02020400000000000000" pitchFamily="18" charset="-128"/>
              </a:rPr>
              <a:t> </a:t>
            </a:r>
            <a:r>
              <a:rPr lang="es-ES" sz="2400" dirty="0" err="1">
                <a:latin typeface="Comic Sans MS" panose="030F0702030302020204" pitchFamily="66" charset="0"/>
                <a:ea typeface="Yu Mincho" panose="02020400000000000000" pitchFamily="18" charset="-128"/>
              </a:rPr>
              <a:t>of</a:t>
            </a:r>
            <a:r>
              <a:rPr lang="es-ES" sz="2400" dirty="0">
                <a:latin typeface="Comic Sans MS" panose="030F0702030302020204" pitchFamily="66" charset="0"/>
                <a:ea typeface="Yu Mincho" panose="02020400000000000000" pitchFamily="18" charset="-128"/>
              </a:rPr>
              <a:t> A, </a:t>
            </a:r>
            <a:r>
              <a:rPr lang="es-ES" sz="2400" dirty="0" err="1">
                <a:latin typeface="Comic Sans MS" panose="030F0702030302020204" pitchFamily="66" charset="0"/>
                <a:ea typeface="Yu Mincho" panose="02020400000000000000" pitchFamily="18" charset="-128"/>
              </a:rPr>
              <a:t>it</a:t>
            </a:r>
            <a:r>
              <a:rPr lang="es-ES" sz="2400" dirty="0">
                <a:latin typeface="Comic Sans MS" panose="030F0702030302020204" pitchFamily="66" charset="0"/>
                <a:ea typeface="Yu Mincho" panose="02020400000000000000" pitchFamily="18" charset="-128"/>
              </a:rPr>
              <a:t> </a:t>
            </a:r>
            <a:r>
              <a:rPr lang="es-ES" sz="2400" dirty="0" err="1">
                <a:latin typeface="Comic Sans MS" panose="030F0702030302020204" pitchFamily="66" charset="0"/>
                <a:ea typeface="Yu Mincho" panose="02020400000000000000" pitchFamily="18" charset="-128"/>
              </a:rPr>
              <a:t>turns</a:t>
            </a:r>
            <a:r>
              <a:rPr lang="es-ES" sz="2400" dirty="0">
                <a:latin typeface="Comic Sans MS" panose="030F0702030302020204" pitchFamily="66" charset="0"/>
                <a:ea typeface="Yu Mincho" panose="02020400000000000000" pitchFamily="18" charset="-128"/>
              </a:rPr>
              <a:t> </a:t>
            </a:r>
          </a:p>
          <a:p>
            <a:r>
              <a:rPr lang="es-ES" sz="2400" dirty="0">
                <a:latin typeface="Comic Sans MS" panose="030F0702030302020204" pitchFamily="66" charset="0"/>
                <a:ea typeface="Yu Mincho" panose="02020400000000000000" pitchFamily="18" charset="-128"/>
              </a:rPr>
              <a:t>    </a:t>
            </a:r>
            <a:r>
              <a:rPr lang="es-ES" sz="2400" dirty="0" err="1">
                <a:latin typeface="Comic Sans MS" panose="030F0702030302020204" pitchFamily="66" charset="0"/>
                <a:ea typeface="Yu Mincho" panose="02020400000000000000" pitchFamily="18" charset="-128"/>
              </a:rPr>
              <a:t>out</a:t>
            </a:r>
            <a:r>
              <a:rPr lang="es-ES" sz="2400" dirty="0">
                <a:latin typeface="Comic Sans MS" panose="030F0702030302020204" pitchFamily="66" charset="0"/>
                <a:ea typeface="Yu Mincho" panose="02020400000000000000" pitchFamily="18" charset="-128"/>
              </a:rPr>
              <a:t> that  </a:t>
            </a:r>
            <a:r>
              <a:rPr lang="es-ES" sz="2400" i="1" dirty="0">
                <a:solidFill>
                  <a:srgbClr val="FF0000"/>
                </a:solidFill>
                <a:latin typeface="Comic Sans MS" panose="030F0702030302020204" pitchFamily="66" charset="0"/>
                <a:ea typeface="Yu Mincho" panose="02020400000000000000" pitchFamily="18" charset="-128"/>
              </a:rPr>
              <a:t>B  </a:t>
            </a:r>
            <a:r>
              <a:rPr lang="es-ES" sz="2400" i="1" dirty="0" err="1">
                <a:solidFill>
                  <a:srgbClr val="FF0000"/>
                </a:solidFill>
                <a:latin typeface="Comic Sans MS" panose="030F0702030302020204" pitchFamily="66" charset="0"/>
                <a:ea typeface="Yu Mincho" panose="02020400000000000000" pitchFamily="18" charset="-128"/>
              </a:rPr>
              <a:t>is</a:t>
            </a:r>
            <a:r>
              <a:rPr lang="es-ES" sz="2400" i="1" dirty="0">
                <a:solidFill>
                  <a:srgbClr val="FF0000"/>
                </a:solidFill>
                <a:latin typeface="Comic Sans MS" panose="030F0702030302020204" pitchFamily="66" charset="0"/>
                <a:ea typeface="Yu Mincho" panose="02020400000000000000" pitchFamily="18" charset="-128"/>
              </a:rPr>
              <a:t> invertible</a:t>
            </a:r>
            <a:r>
              <a:rPr lang="es-ES" sz="2400" dirty="0">
                <a:latin typeface="Comic Sans MS" panose="030F0702030302020204" pitchFamily="66" charset="0"/>
                <a:ea typeface="Yu Mincho" panose="02020400000000000000" pitchFamily="18" charset="-128"/>
              </a:rPr>
              <a:t>, and </a:t>
            </a:r>
            <a:r>
              <a:rPr lang="es-ES" sz="2400" i="1" dirty="0" err="1">
                <a:solidFill>
                  <a:srgbClr val="FF0000"/>
                </a:solidFill>
                <a:latin typeface="Comic Sans MS" panose="030F0702030302020204" pitchFamily="66" charset="0"/>
                <a:ea typeface="Yu Mincho" panose="02020400000000000000" pitchFamily="18" charset="-128"/>
              </a:rPr>
              <a:t>its</a:t>
            </a:r>
            <a:r>
              <a:rPr lang="es-ES" sz="2400" i="1" dirty="0">
                <a:solidFill>
                  <a:srgbClr val="FF0000"/>
                </a:solidFill>
                <a:latin typeface="Comic Sans MS" panose="030F0702030302020204" pitchFamily="66" charset="0"/>
                <a:ea typeface="Yu Mincho" panose="02020400000000000000" pitchFamily="18" charset="-128"/>
              </a:rPr>
              <a:t> inverse </a:t>
            </a:r>
            <a:r>
              <a:rPr lang="es-ES" sz="2400" i="1" dirty="0" err="1">
                <a:solidFill>
                  <a:srgbClr val="FF0000"/>
                </a:solidFill>
                <a:latin typeface="Comic Sans MS" panose="030F0702030302020204" pitchFamily="66" charset="0"/>
                <a:ea typeface="Yu Mincho" panose="02020400000000000000" pitchFamily="18" charset="-128"/>
              </a:rPr>
              <a:t>matrix</a:t>
            </a:r>
            <a:r>
              <a:rPr lang="es-ES" sz="2400" i="1" dirty="0">
                <a:solidFill>
                  <a:srgbClr val="FF0000"/>
                </a:solidFill>
                <a:latin typeface="Comic Sans MS" panose="030F0702030302020204" pitchFamily="66" charset="0"/>
                <a:ea typeface="Yu Mincho" panose="02020400000000000000" pitchFamily="18" charset="-128"/>
              </a:rPr>
              <a:t> </a:t>
            </a:r>
            <a:r>
              <a:rPr lang="es-ES" sz="2400" dirty="0" err="1">
                <a:latin typeface="Comic Sans MS" panose="030F0702030302020204" pitchFamily="66" charset="0"/>
                <a:ea typeface="Yu Mincho" panose="02020400000000000000" pitchFamily="18" charset="-128"/>
              </a:rPr>
              <a:t>is</a:t>
            </a:r>
            <a:r>
              <a:rPr lang="es-ES" sz="2400" dirty="0">
                <a:latin typeface="Comic Sans MS" panose="030F0702030302020204" pitchFamily="66" charset="0"/>
                <a:ea typeface="Yu Mincho" panose="02020400000000000000" pitchFamily="18" charset="-128"/>
              </a:rPr>
              <a:t> </a:t>
            </a:r>
            <a:r>
              <a:rPr lang="es-ES" sz="2400" dirty="0" err="1">
                <a:latin typeface="Comic Sans MS" panose="030F0702030302020204" pitchFamily="66" charset="0"/>
                <a:ea typeface="Yu Mincho" panose="02020400000000000000" pitchFamily="18" charset="-128"/>
              </a:rPr>
              <a:t>obtained</a:t>
            </a:r>
            <a:r>
              <a:rPr lang="es-ES" sz="2400" dirty="0">
                <a:latin typeface="Comic Sans MS" panose="030F0702030302020204" pitchFamily="66" charset="0"/>
                <a:ea typeface="Yu Mincho" panose="02020400000000000000" pitchFamily="18" charset="-128"/>
              </a:rPr>
              <a:t> as:</a:t>
            </a:r>
          </a:p>
          <a:p>
            <a:r>
              <a:rPr lang="es-ES" sz="2400" dirty="0">
                <a:latin typeface="Comic Sans MS" panose="030F0702030302020204" pitchFamily="66" charset="0"/>
                <a:ea typeface="Yu Mincho" panose="02020400000000000000" pitchFamily="18" charset="-128"/>
              </a:rPr>
              <a:t> </a:t>
            </a:r>
          </a:p>
          <a:p>
            <a:r>
              <a:rPr lang="es-ES" sz="2400" dirty="0">
                <a:latin typeface="Comic Sans MS" panose="030F0702030302020204" pitchFamily="66" charset="0"/>
                <a:ea typeface="Yu Mincho" panose="02020400000000000000" pitchFamily="18" charset="-128"/>
              </a:rPr>
              <a:t>                       </a:t>
            </a:r>
          </a:p>
          <a:p>
            <a:pPr marL="457200" indent="-457200">
              <a:buAutoNum type="circleNumDbPlain" startAt="2"/>
            </a:pPr>
            <a:endParaRPr lang="es-ES" sz="2400" dirty="0">
              <a:latin typeface="Comic Sans MS" panose="030F0702030302020204" pitchFamily="66" charset="0"/>
              <a:ea typeface="Yu Mincho" panose="02020400000000000000" pitchFamily="18" charset="-128"/>
            </a:endParaRPr>
          </a:p>
          <a:p>
            <a:r>
              <a:rPr lang="es-ES" sz="2400" dirty="0">
                <a:latin typeface="Comic Sans MS" panose="030F0702030302020204" pitchFamily="66" charset="0"/>
                <a:ea typeface="Yu Mincho" panose="02020400000000000000" pitchFamily="18" charset="-128"/>
              </a:rPr>
              <a:t>    </a:t>
            </a:r>
          </a:p>
          <a:p>
            <a:r>
              <a:rPr lang="es-ES" sz="2400" dirty="0">
                <a:latin typeface="Comic Sans MS" panose="030F0702030302020204" pitchFamily="66" charset="0"/>
                <a:ea typeface="Yu Mincho" panose="02020400000000000000" pitchFamily="18" charset="-128"/>
              </a:rPr>
              <a:t>   </a:t>
            </a:r>
            <a:endParaRPr lang="es-ES" sz="2400" dirty="0"/>
          </a:p>
        </p:txBody>
      </p:sp>
      <p:sp>
        <p:nvSpPr>
          <p:cNvPr id="5" name="CuadroTexto 4">
            <a:extLst>
              <a:ext uri="{FF2B5EF4-FFF2-40B4-BE49-F238E27FC236}">
                <a16:creationId xmlns:a16="http://schemas.microsoft.com/office/drawing/2014/main" id="{C82769AF-2424-766F-AF00-5B5A1C7E6F70}"/>
              </a:ext>
            </a:extLst>
          </p:cNvPr>
          <p:cNvSpPr txBox="1"/>
          <p:nvPr/>
        </p:nvSpPr>
        <p:spPr>
          <a:xfrm>
            <a:off x="361855" y="639097"/>
            <a:ext cx="486030" cy="461665"/>
          </a:xfrm>
          <a:prstGeom prst="rect">
            <a:avLst/>
          </a:prstGeom>
          <a:noFill/>
        </p:spPr>
        <p:txBody>
          <a:bodyPr wrap="none" rtlCol="0">
            <a:spAutoFit/>
          </a:bodyPr>
          <a:lstStyle/>
          <a:p>
            <a:r>
              <a:rPr lang="es-ES" sz="2400" b="1" dirty="0">
                <a:solidFill>
                  <a:schemeClr val="accent6">
                    <a:lumMod val="75000"/>
                  </a:schemeClr>
                </a:solidFill>
                <a:latin typeface="Yu Mincho" panose="02020400000000000000" pitchFamily="18" charset="-128"/>
                <a:ea typeface="Yu Mincho" panose="02020400000000000000" pitchFamily="18" charset="-128"/>
              </a:rPr>
              <a:t>④</a:t>
            </a:r>
            <a:endParaRPr lang="es-ES" sz="2400" b="1" dirty="0">
              <a:solidFill>
                <a:schemeClr val="accent6">
                  <a:lumMod val="75000"/>
                </a:schemeClr>
              </a:solidFill>
              <a:latin typeface="Comic Sans MS" panose="030F0702030302020204" pitchFamily="66" charset="0"/>
            </a:endParaRPr>
          </a:p>
        </p:txBody>
      </p:sp>
      <p:cxnSp>
        <p:nvCxnSpPr>
          <p:cNvPr id="8" name="Conector recto de flecha 7">
            <a:extLst>
              <a:ext uri="{FF2B5EF4-FFF2-40B4-BE49-F238E27FC236}">
                <a16:creationId xmlns:a16="http://schemas.microsoft.com/office/drawing/2014/main" id="{992BFA99-5C8F-8F12-6DEF-A02058DA0E11}"/>
              </a:ext>
            </a:extLst>
          </p:cNvPr>
          <p:cNvCxnSpPr>
            <a:cxnSpLocks/>
          </p:cNvCxnSpPr>
          <p:nvPr/>
        </p:nvCxnSpPr>
        <p:spPr>
          <a:xfrm flipV="1">
            <a:off x="4876490" y="3620509"/>
            <a:ext cx="1058044" cy="4644"/>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3F6AF985-EF38-A528-A2EB-C0E7FD8772D9}"/>
              </a:ext>
            </a:extLst>
          </p:cNvPr>
          <p:cNvSpPr txBox="1"/>
          <p:nvPr/>
        </p:nvSpPr>
        <p:spPr>
          <a:xfrm>
            <a:off x="3253269" y="1786466"/>
            <a:ext cx="944303" cy="369332"/>
          </a:xfrm>
          <a:prstGeom prst="rect">
            <a:avLst/>
          </a:prstGeom>
          <a:noFill/>
        </p:spPr>
        <p:txBody>
          <a:bodyPr wrap="square" rtlCol="0">
            <a:spAutoFit/>
          </a:bodyPr>
          <a:lstStyle/>
          <a:p>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2</a:t>
            </a:r>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1</a:t>
            </a:r>
          </a:p>
        </p:txBody>
      </p:sp>
      <p:sp>
        <p:nvSpPr>
          <p:cNvPr id="10" name="CuadroTexto 9">
            <a:extLst>
              <a:ext uri="{FF2B5EF4-FFF2-40B4-BE49-F238E27FC236}">
                <a16:creationId xmlns:a16="http://schemas.microsoft.com/office/drawing/2014/main" id="{66E35169-07B2-558F-3B7B-4E7A59C44C81}"/>
              </a:ext>
            </a:extLst>
          </p:cNvPr>
          <p:cNvSpPr txBox="1"/>
          <p:nvPr/>
        </p:nvSpPr>
        <p:spPr>
          <a:xfrm>
            <a:off x="4211731" y="1832573"/>
            <a:ext cx="944303" cy="369332"/>
          </a:xfrm>
          <a:prstGeom prst="rect">
            <a:avLst/>
          </a:prstGeom>
          <a:noFill/>
        </p:spPr>
        <p:txBody>
          <a:bodyPr wrap="square" rtlCol="0">
            <a:spAutoFit/>
          </a:bodyPr>
          <a:lstStyle/>
          <a:p>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3</a:t>
            </a:r>
            <a:r>
              <a:rPr lang="es-ES" dirty="0">
                <a:solidFill>
                  <a:srgbClr val="0070C0"/>
                </a:solidFill>
                <a:latin typeface="Comic Sans MS" panose="030F0702030302020204" pitchFamily="66" charset="0"/>
              </a:rPr>
              <a:t>-2r</a:t>
            </a:r>
            <a:r>
              <a:rPr lang="es-ES" baseline="-25000" dirty="0">
                <a:solidFill>
                  <a:srgbClr val="0070C0"/>
                </a:solidFill>
                <a:latin typeface="Comic Sans MS" panose="030F0702030302020204" pitchFamily="66" charset="0"/>
              </a:rPr>
              <a:t>1</a:t>
            </a:r>
          </a:p>
        </p:txBody>
      </p:sp>
      <p:sp>
        <p:nvSpPr>
          <p:cNvPr id="11" name="CuadroTexto 10">
            <a:extLst>
              <a:ext uri="{FF2B5EF4-FFF2-40B4-BE49-F238E27FC236}">
                <a16:creationId xmlns:a16="http://schemas.microsoft.com/office/drawing/2014/main" id="{902F343B-CF26-BCD6-0743-809595C6A622}"/>
              </a:ext>
            </a:extLst>
          </p:cNvPr>
          <p:cNvSpPr txBox="1"/>
          <p:nvPr/>
        </p:nvSpPr>
        <p:spPr>
          <a:xfrm>
            <a:off x="5288094" y="1822863"/>
            <a:ext cx="944303" cy="369332"/>
          </a:xfrm>
          <a:prstGeom prst="rect">
            <a:avLst/>
          </a:prstGeom>
          <a:noFill/>
        </p:spPr>
        <p:txBody>
          <a:bodyPr wrap="square" rtlCol="0">
            <a:spAutoFit/>
          </a:bodyPr>
          <a:lstStyle/>
          <a:p>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4</a:t>
            </a:r>
            <a:r>
              <a:rPr lang="es-ES" dirty="0">
                <a:solidFill>
                  <a:srgbClr val="0070C0"/>
                </a:solidFill>
                <a:latin typeface="Comic Sans MS" panose="030F0702030302020204" pitchFamily="66" charset="0"/>
              </a:rPr>
              <a:t>-2r</a:t>
            </a:r>
            <a:r>
              <a:rPr lang="es-ES" baseline="-25000" dirty="0">
                <a:solidFill>
                  <a:srgbClr val="0070C0"/>
                </a:solidFill>
                <a:latin typeface="Comic Sans MS" panose="030F0702030302020204" pitchFamily="66" charset="0"/>
              </a:rPr>
              <a:t>1</a:t>
            </a:r>
          </a:p>
        </p:txBody>
      </p:sp>
      <p:cxnSp>
        <p:nvCxnSpPr>
          <p:cNvPr id="12" name="Conector recto de flecha 11">
            <a:extLst>
              <a:ext uri="{FF2B5EF4-FFF2-40B4-BE49-F238E27FC236}">
                <a16:creationId xmlns:a16="http://schemas.microsoft.com/office/drawing/2014/main" id="{718E12D8-DA21-EE99-C882-46106517B85F}"/>
              </a:ext>
            </a:extLst>
          </p:cNvPr>
          <p:cNvCxnSpPr/>
          <p:nvPr/>
        </p:nvCxnSpPr>
        <p:spPr>
          <a:xfrm>
            <a:off x="5358078" y="2207584"/>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Conector recto de flecha 12">
            <a:extLst>
              <a:ext uri="{FF2B5EF4-FFF2-40B4-BE49-F238E27FC236}">
                <a16:creationId xmlns:a16="http://schemas.microsoft.com/office/drawing/2014/main" id="{28EE1F33-79CF-B9EA-E219-532EBE40F46C}"/>
              </a:ext>
            </a:extLst>
          </p:cNvPr>
          <p:cNvCxnSpPr/>
          <p:nvPr/>
        </p:nvCxnSpPr>
        <p:spPr>
          <a:xfrm>
            <a:off x="4235274" y="2209248"/>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Conector recto de flecha 13">
            <a:extLst>
              <a:ext uri="{FF2B5EF4-FFF2-40B4-BE49-F238E27FC236}">
                <a16:creationId xmlns:a16="http://schemas.microsoft.com/office/drawing/2014/main" id="{588F98D3-ED80-E5A9-C20B-E11971565E13}"/>
              </a:ext>
            </a:extLst>
          </p:cNvPr>
          <p:cNvCxnSpPr/>
          <p:nvPr/>
        </p:nvCxnSpPr>
        <p:spPr>
          <a:xfrm>
            <a:off x="3225288" y="2207584"/>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8" name="CuadroTexto 17">
            <a:extLst>
              <a:ext uri="{FF2B5EF4-FFF2-40B4-BE49-F238E27FC236}">
                <a16:creationId xmlns:a16="http://schemas.microsoft.com/office/drawing/2014/main" id="{55AA4C67-DC81-91DF-4DF3-17EA8B6C041D}"/>
              </a:ext>
            </a:extLst>
          </p:cNvPr>
          <p:cNvSpPr txBox="1"/>
          <p:nvPr/>
        </p:nvSpPr>
        <p:spPr>
          <a:xfrm>
            <a:off x="6440557" y="1777666"/>
            <a:ext cx="944303" cy="369332"/>
          </a:xfrm>
          <a:prstGeom prst="rect">
            <a:avLst/>
          </a:prstGeom>
          <a:noFill/>
        </p:spPr>
        <p:txBody>
          <a:bodyPr wrap="square" rtlCol="0">
            <a:spAutoFit/>
          </a:bodyPr>
          <a:lstStyle/>
          <a:p>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2</a:t>
            </a:r>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3</a:t>
            </a:r>
          </a:p>
        </p:txBody>
      </p:sp>
      <p:sp>
        <p:nvSpPr>
          <p:cNvPr id="19" name="CuadroTexto 18">
            <a:extLst>
              <a:ext uri="{FF2B5EF4-FFF2-40B4-BE49-F238E27FC236}">
                <a16:creationId xmlns:a16="http://schemas.microsoft.com/office/drawing/2014/main" id="{5A8ADFC6-B59A-A816-E8B2-AC627A09FE0C}"/>
              </a:ext>
            </a:extLst>
          </p:cNvPr>
          <p:cNvSpPr txBox="1"/>
          <p:nvPr/>
        </p:nvSpPr>
        <p:spPr>
          <a:xfrm>
            <a:off x="7359521" y="1787760"/>
            <a:ext cx="944303" cy="369332"/>
          </a:xfrm>
          <a:prstGeom prst="rect">
            <a:avLst/>
          </a:prstGeom>
          <a:noFill/>
        </p:spPr>
        <p:txBody>
          <a:bodyPr wrap="square" rtlCol="0">
            <a:spAutoFit/>
          </a:bodyPr>
          <a:lstStyle/>
          <a:p>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3</a:t>
            </a:r>
            <a:r>
              <a:rPr lang="es-ES" dirty="0">
                <a:solidFill>
                  <a:srgbClr val="0070C0"/>
                </a:solidFill>
                <a:latin typeface="Comic Sans MS" panose="030F0702030302020204" pitchFamily="66" charset="0"/>
              </a:rPr>
              <a:t>-3r</a:t>
            </a:r>
            <a:r>
              <a:rPr lang="es-ES" baseline="-25000" dirty="0">
                <a:solidFill>
                  <a:srgbClr val="0070C0"/>
                </a:solidFill>
                <a:latin typeface="Comic Sans MS" panose="030F0702030302020204" pitchFamily="66" charset="0"/>
              </a:rPr>
              <a:t>2</a:t>
            </a:r>
          </a:p>
        </p:txBody>
      </p:sp>
      <p:sp>
        <p:nvSpPr>
          <p:cNvPr id="20" name="CuadroTexto 19">
            <a:extLst>
              <a:ext uri="{FF2B5EF4-FFF2-40B4-BE49-F238E27FC236}">
                <a16:creationId xmlns:a16="http://schemas.microsoft.com/office/drawing/2014/main" id="{B1D26263-61C1-0799-405C-7BE140272387}"/>
              </a:ext>
            </a:extLst>
          </p:cNvPr>
          <p:cNvSpPr txBox="1"/>
          <p:nvPr/>
        </p:nvSpPr>
        <p:spPr>
          <a:xfrm>
            <a:off x="8459269" y="1786466"/>
            <a:ext cx="944303" cy="369332"/>
          </a:xfrm>
          <a:prstGeom prst="rect">
            <a:avLst/>
          </a:prstGeom>
          <a:noFill/>
        </p:spPr>
        <p:txBody>
          <a:bodyPr wrap="square" rtlCol="0">
            <a:spAutoFit/>
          </a:bodyPr>
          <a:lstStyle/>
          <a:p>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4</a:t>
            </a:r>
            <a:r>
              <a:rPr lang="es-ES" dirty="0">
                <a:solidFill>
                  <a:srgbClr val="0070C0"/>
                </a:solidFill>
                <a:latin typeface="Comic Sans MS" panose="030F0702030302020204" pitchFamily="66" charset="0"/>
              </a:rPr>
              <a:t>-3r</a:t>
            </a:r>
            <a:r>
              <a:rPr lang="es-ES" baseline="-25000" dirty="0">
                <a:solidFill>
                  <a:srgbClr val="0070C0"/>
                </a:solidFill>
                <a:latin typeface="Comic Sans MS" panose="030F0702030302020204" pitchFamily="66" charset="0"/>
              </a:rPr>
              <a:t>2</a:t>
            </a:r>
          </a:p>
        </p:txBody>
      </p:sp>
      <p:cxnSp>
        <p:nvCxnSpPr>
          <p:cNvPr id="21" name="Conector recto de flecha 20">
            <a:extLst>
              <a:ext uri="{FF2B5EF4-FFF2-40B4-BE49-F238E27FC236}">
                <a16:creationId xmlns:a16="http://schemas.microsoft.com/office/drawing/2014/main" id="{6FC5BDA1-A237-F940-382F-39DB422268A0}"/>
              </a:ext>
            </a:extLst>
          </p:cNvPr>
          <p:cNvCxnSpPr/>
          <p:nvPr/>
        </p:nvCxnSpPr>
        <p:spPr>
          <a:xfrm>
            <a:off x="8524880" y="2185714"/>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2" name="Conector recto de flecha 21">
            <a:extLst>
              <a:ext uri="{FF2B5EF4-FFF2-40B4-BE49-F238E27FC236}">
                <a16:creationId xmlns:a16="http://schemas.microsoft.com/office/drawing/2014/main" id="{88DA725F-E002-93DE-BA6E-94E6F49D2B92}"/>
              </a:ext>
            </a:extLst>
          </p:cNvPr>
          <p:cNvCxnSpPr/>
          <p:nvPr/>
        </p:nvCxnSpPr>
        <p:spPr>
          <a:xfrm>
            <a:off x="7415115" y="2187870"/>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3" name="Conector recto de flecha 22">
            <a:extLst>
              <a:ext uri="{FF2B5EF4-FFF2-40B4-BE49-F238E27FC236}">
                <a16:creationId xmlns:a16="http://schemas.microsoft.com/office/drawing/2014/main" id="{CAB04DEA-77D1-D74C-CB90-4580CA99FD46}"/>
              </a:ext>
            </a:extLst>
          </p:cNvPr>
          <p:cNvCxnSpPr/>
          <p:nvPr/>
        </p:nvCxnSpPr>
        <p:spPr>
          <a:xfrm>
            <a:off x="6405566" y="2209248"/>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9" name="Conector recto de flecha 28">
            <a:extLst>
              <a:ext uri="{FF2B5EF4-FFF2-40B4-BE49-F238E27FC236}">
                <a16:creationId xmlns:a16="http://schemas.microsoft.com/office/drawing/2014/main" id="{31E8061A-4029-E6A8-AF4F-0D441285C939}"/>
              </a:ext>
            </a:extLst>
          </p:cNvPr>
          <p:cNvCxnSpPr/>
          <p:nvPr/>
        </p:nvCxnSpPr>
        <p:spPr>
          <a:xfrm>
            <a:off x="2087121" y="3604253"/>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30" name="Conector recto de flecha 29">
            <a:extLst>
              <a:ext uri="{FF2B5EF4-FFF2-40B4-BE49-F238E27FC236}">
                <a16:creationId xmlns:a16="http://schemas.microsoft.com/office/drawing/2014/main" id="{B7A47F4B-EE60-E904-8632-E64F25327F83}"/>
              </a:ext>
            </a:extLst>
          </p:cNvPr>
          <p:cNvCxnSpPr/>
          <p:nvPr/>
        </p:nvCxnSpPr>
        <p:spPr>
          <a:xfrm>
            <a:off x="3013734" y="3614763"/>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31" name="Conector recto de flecha 30">
            <a:extLst>
              <a:ext uri="{FF2B5EF4-FFF2-40B4-BE49-F238E27FC236}">
                <a16:creationId xmlns:a16="http://schemas.microsoft.com/office/drawing/2014/main" id="{9F02C228-E798-0126-054F-F3618E51D306}"/>
              </a:ext>
            </a:extLst>
          </p:cNvPr>
          <p:cNvCxnSpPr/>
          <p:nvPr/>
        </p:nvCxnSpPr>
        <p:spPr>
          <a:xfrm>
            <a:off x="3940521" y="3614763"/>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32" name="CuadroTexto 31">
            <a:extLst>
              <a:ext uri="{FF2B5EF4-FFF2-40B4-BE49-F238E27FC236}">
                <a16:creationId xmlns:a16="http://schemas.microsoft.com/office/drawing/2014/main" id="{54444917-09D1-7D4D-0DFB-D626283F961B}"/>
              </a:ext>
            </a:extLst>
          </p:cNvPr>
          <p:cNvSpPr txBox="1"/>
          <p:nvPr/>
        </p:nvSpPr>
        <p:spPr>
          <a:xfrm>
            <a:off x="2106939" y="3205465"/>
            <a:ext cx="944303" cy="369332"/>
          </a:xfrm>
          <a:prstGeom prst="rect">
            <a:avLst/>
          </a:prstGeom>
          <a:noFill/>
        </p:spPr>
        <p:txBody>
          <a:bodyPr wrap="square" rtlCol="0">
            <a:spAutoFit/>
          </a:bodyPr>
          <a:lstStyle/>
          <a:p>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1</a:t>
            </a:r>
            <a:r>
              <a:rPr lang="es-ES" dirty="0">
                <a:solidFill>
                  <a:srgbClr val="0070C0"/>
                </a:solidFill>
                <a:latin typeface="Comic Sans MS" panose="030F0702030302020204" pitchFamily="66" charset="0"/>
              </a:rPr>
              <a:t>-2r</a:t>
            </a:r>
            <a:r>
              <a:rPr lang="es-ES" baseline="-25000" dirty="0">
                <a:solidFill>
                  <a:srgbClr val="0070C0"/>
                </a:solidFill>
                <a:latin typeface="Comic Sans MS" panose="030F0702030302020204" pitchFamily="66" charset="0"/>
              </a:rPr>
              <a:t>2</a:t>
            </a:r>
          </a:p>
        </p:txBody>
      </p:sp>
      <p:sp>
        <p:nvSpPr>
          <p:cNvPr id="33" name="CuadroTexto 32">
            <a:extLst>
              <a:ext uri="{FF2B5EF4-FFF2-40B4-BE49-F238E27FC236}">
                <a16:creationId xmlns:a16="http://schemas.microsoft.com/office/drawing/2014/main" id="{50CB15C7-1D20-EB68-F8FA-CF836AC05697}"/>
              </a:ext>
            </a:extLst>
          </p:cNvPr>
          <p:cNvSpPr txBox="1"/>
          <p:nvPr/>
        </p:nvSpPr>
        <p:spPr>
          <a:xfrm>
            <a:off x="3012852" y="3218139"/>
            <a:ext cx="944303" cy="369332"/>
          </a:xfrm>
          <a:prstGeom prst="rect">
            <a:avLst/>
          </a:prstGeom>
          <a:noFill/>
        </p:spPr>
        <p:txBody>
          <a:bodyPr wrap="square" rtlCol="0">
            <a:spAutoFit/>
          </a:bodyPr>
          <a:lstStyle/>
          <a:p>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1</a:t>
            </a:r>
            <a:r>
              <a:rPr lang="es-ES" dirty="0">
                <a:solidFill>
                  <a:srgbClr val="0070C0"/>
                </a:solidFill>
                <a:latin typeface="Comic Sans MS" panose="030F0702030302020204" pitchFamily="66" charset="0"/>
              </a:rPr>
              <a:t>-7r</a:t>
            </a:r>
            <a:r>
              <a:rPr lang="es-ES" baseline="-25000" dirty="0">
                <a:solidFill>
                  <a:srgbClr val="0070C0"/>
                </a:solidFill>
                <a:latin typeface="Comic Sans MS" panose="030F0702030302020204" pitchFamily="66" charset="0"/>
              </a:rPr>
              <a:t>3</a:t>
            </a:r>
          </a:p>
        </p:txBody>
      </p:sp>
      <p:sp>
        <p:nvSpPr>
          <p:cNvPr id="34" name="CuadroTexto 33">
            <a:extLst>
              <a:ext uri="{FF2B5EF4-FFF2-40B4-BE49-F238E27FC236}">
                <a16:creationId xmlns:a16="http://schemas.microsoft.com/office/drawing/2014/main" id="{F61E90B9-D196-D94E-EE8B-3756B3B9DAFD}"/>
              </a:ext>
            </a:extLst>
          </p:cNvPr>
          <p:cNvSpPr txBox="1"/>
          <p:nvPr/>
        </p:nvSpPr>
        <p:spPr>
          <a:xfrm>
            <a:off x="3942771" y="3226343"/>
            <a:ext cx="944303" cy="369332"/>
          </a:xfrm>
          <a:prstGeom prst="rect">
            <a:avLst/>
          </a:prstGeom>
          <a:noFill/>
        </p:spPr>
        <p:txBody>
          <a:bodyPr wrap="square" rtlCol="0">
            <a:spAutoFit/>
          </a:bodyPr>
          <a:lstStyle/>
          <a:p>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2</a:t>
            </a:r>
            <a:r>
              <a:rPr lang="es-ES" dirty="0">
                <a:solidFill>
                  <a:srgbClr val="0070C0"/>
                </a:solidFill>
                <a:latin typeface="Comic Sans MS" panose="030F0702030302020204" pitchFamily="66" charset="0"/>
              </a:rPr>
              <a:t>+4r</a:t>
            </a:r>
            <a:r>
              <a:rPr lang="es-ES" baseline="-25000" dirty="0">
                <a:solidFill>
                  <a:srgbClr val="0070C0"/>
                </a:solidFill>
                <a:latin typeface="Comic Sans MS" panose="030F0702030302020204" pitchFamily="66" charset="0"/>
              </a:rPr>
              <a:t>3</a:t>
            </a:r>
          </a:p>
        </p:txBody>
      </p:sp>
      <p:sp>
        <p:nvSpPr>
          <p:cNvPr id="35" name="CuadroTexto 34">
            <a:extLst>
              <a:ext uri="{FF2B5EF4-FFF2-40B4-BE49-F238E27FC236}">
                <a16:creationId xmlns:a16="http://schemas.microsoft.com/office/drawing/2014/main" id="{C850CA18-4077-679A-F5B7-0F52A56D576E}"/>
              </a:ext>
            </a:extLst>
          </p:cNvPr>
          <p:cNvSpPr txBox="1"/>
          <p:nvPr/>
        </p:nvSpPr>
        <p:spPr>
          <a:xfrm>
            <a:off x="4773634" y="3212777"/>
            <a:ext cx="1559782" cy="369332"/>
          </a:xfrm>
          <a:prstGeom prst="rect">
            <a:avLst/>
          </a:prstGeom>
          <a:noFill/>
        </p:spPr>
        <p:txBody>
          <a:bodyPr wrap="square" rtlCol="0">
            <a:spAutoFit/>
          </a:bodyPr>
          <a:lstStyle/>
          <a:p>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1</a:t>
            </a:r>
            <a:r>
              <a:rPr lang="es-ES" dirty="0">
                <a:solidFill>
                  <a:srgbClr val="0070C0"/>
                </a:solidFill>
                <a:latin typeface="Comic Sans MS" panose="030F0702030302020204" pitchFamily="66" charset="0"/>
              </a:rPr>
              <a:t>-(2/9)r</a:t>
            </a:r>
            <a:r>
              <a:rPr lang="es-ES" baseline="-25000" dirty="0">
                <a:solidFill>
                  <a:srgbClr val="0070C0"/>
                </a:solidFill>
                <a:latin typeface="Comic Sans MS" panose="030F0702030302020204" pitchFamily="66" charset="0"/>
              </a:rPr>
              <a:t>4</a:t>
            </a:r>
          </a:p>
        </p:txBody>
      </p:sp>
      <p:cxnSp>
        <p:nvCxnSpPr>
          <p:cNvPr id="36" name="Conector recto de flecha 35">
            <a:extLst>
              <a:ext uri="{FF2B5EF4-FFF2-40B4-BE49-F238E27FC236}">
                <a16:creationId xmlns:a16="http://schemas.microsoft.com/office/drawing/2014/main" id="{06EA835C-CBCE-1F8A-37C6-9EBFE7D0FF1B}"/>
              </a:ext>
            </a:extLst>
          </p:cNvPr>
          <p:cNvCxnSpPr/>
          <p:nvPr/>
        </p:nvCxnSpPr>
        <p:spPr>
          <a:xfrm>
            <a:off x="9566755" y="2185714"/>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37" name="CuadroTexto 36">
            <a:extLst>
              <a:ext uri="{FF2B5EF4-FFF2-40B4-BE49-F238E27FC236}">
                <a16:creationId xmlns:a16="http://schemas.microsoft.com/office/drawing/2014/main" id="{48C7622A-F64C-1B05-12E4-E5062EF46DD9}"/>
              </a:ext>
            </a:extLst>
          </p:cNvPr>
          <p:cNvSpPr txBox="1"/>
          <p:nvPr/>
        </p:nvSpPr>
        <p:spPr>
          <a:xfrm>
            <a:off x="9566755" y="1791058"/>
            <a:ext cx="944303" cy="369332"/>
          </a:xfrm>
          <a:prstGeom prst="rect">
            <a:avLst/>
          </a:prstGeom>
          <a:noFill/>
        </p:spPr>
        <p:txBody>
          <a:bodyPr wrap="square" rtlCol="0">
            <a:spAutoFit/>
          </a:bodyPr>
          <a:lstStyle/>
          <a:p>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4</a:t>
            </a:r>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3</a:t>
            </a:r>
          </a:p>
        </p:txBody>
      </p:sp>
      <p:sp>
        <p:nvSpPr>
          <p:cNvPr id="38" name="CuadroTexto 37">
            <a:extLst>
              <a:ext uri="{FF2B5EF4-FFF2-40B4-BE49-F238E27FC236}">
                <a16:creationId xmlns:a16="http://schemas.microsoft.com/office/drawing/2014/main" id="{DDFEC592-0413-4505-4A27-DD72B30755CA}"/>
              </a:ext>
            </a:extLst>
          </p:cNvPr>
          <p:cNvSpPr txBox="1"/>
          <p:nvPr/>
        </p:nvSpPr>
        <p:spPr>
          <a:xfrm>
            <a:off x="5974313" y="3185770"/>
            <a:ext cx="1559782" cy="369332"/>
          </a:xfrm>
          <a:prstGeom prst="rect">
            <a:avLst/>
          </a:prstGeom>
          <a:noFill/>
        </p:spPr>
        <p:txBody>
          <a:bodyPr wrap="square" rtlCol="0">
            <a:spAutoFit/>
          </a:bodyPr>
          <a:lstStyle/>
          <a:p>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2</a:t>
            </a:r>
            <a:r>
              <a:rPr lang="es-ES" dirty="0">
                <a:solidFill>
                  <a:srgbClr val="0070C0"/>
                </a:solidFill>
                <a:latin typeface="Comic Sans MS" panose="030F0702030302020204" pitchFamily="66" charset="0"/>
              </a:rPr>
              <a:t>+(5/9)r</a:t>
            </a:r>
            <a:r>
              <a:rPr lang="es-ES" baseline="-25000" dirty="0">
                <a:solidFill>
                  <a:srgbClr val="0070C0"/>
                </a:solidFill>
                <a:latin typeface="Comic Sans MS" panose="030F0702030302020204" pitchFamily="66" charset="0"/>
              </a:rPr>
              <a:t>4</a:t>
            </a:r>
          </a:p>
        </p:txBody>
      </p:sp>
      <p:sp>
        <p:nvSpPr>
          <p:cNvPr id="39" name="CuadroTexto 38">
            <a:extLst>
              <a:ext uri="{FF2B5EF4-FFF2-40B4-BE49-F238E27FC236}">
                <a16:creationId xmlns:a16="http://schemas.microsoft.com/office/drawing/2014/main" id="{08179719-881E-9098-C087-07A8F5885439}"/>
              </a:ext>
            </a:extLst>
          </p:cNvPr>
          <p:cNvSpPr txBox="1"/>
          <p:nvPr/>
        </p:nvSpPr>
        <p:spPr>
          <a:xfrm>
            <a:off x="7156091" y="3179351"/>
            <a:ext cx="1559782" cy="369332"/>
          </a:xfrm>
          <a:prstGeom prst="rect">
            <a:avLst/>
          </a:prstGeom>
          <a:noFill/>
        </p:spPr>
        <p:txBody>
          <a:bodyPr wrap="square" rtlCol="0">
            <a:spAutoFit/>
          </a:bodyPr>
          <a:lstStyle/>
          <a:p>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3</a:t>
            </a:r>
            <a:r>
              <a:rPr lang="es-ES" dirty="0">
                <a:solidFill>
                  <a:srgbClr val="0070C0"/>
                </a:solidFill>
                <a:latin typeface="Comic Sans MS" panose="030F0702030302020204" pitchFamily="66" charset="0"/>
              </a:rPr>
              <a:t>+(8/9)r</a:t>
            </a:r>
            <a:r>
              <a:rPr lang="es-ES" baseline="-25000" dirty="0">
                <a:solidFill>
                  <a:srgbClr val="0070C0"/>
                </a:solidFill>
                <a:latin typeface="Comic Sans MS" panose="030F0702030302020204" pitchFamily="66" charset="0"/>
              </a:rPr>
              <a:t>4</a:t>
            </a:r>
          </a:p>
        </p:txBody>
      </p:sp>
      <p:sp>
        <p:nvSpPr>
          <p:cNvPr id="40" name="CuadroTexto 39">
            <a:extLst>
              <a:ext uri="{FF2B5EF4-FFF2-40B4-BE49-F238E27FC236}">
                <a16:creationId xmlns:a16="http://schemas.microsoft.com/office/drawing/2014/main" id="{F68D573D-3CAD-4277-286B-5A14933ABDF6}"/>
              </a:ext>
            </a:extLst>
          </p:cNvPr>
          <p:cNvSpPr txBox="1"/>
          <p:nvPr/>
        </p:nvSpPr>
        <p:spPr>
          <a:xfrm>
            <a:off x="10585255" y="1794652"/>
            <a:ext cx="944303" cy="369332"/>
          </a:xfrm>
          <a:prstGeom prst="rect">
            <a:avLst/>
          </a:prstGeom>
          <a:noFill/>
        </p:spPr>
        <p:txBody>
          <a:bodyPr wrap="square" rtlCol="0">
            <a:spAutoFit/>
          </a:bodyPr>
          <a:lstStyle/>
          <a:p>
            <a:r>
              <a:rPr lang="es-ES" dirty="0">
                <a:solidFill>
                  <a:srgbClr val="0070C0"/>
                </a:solidFill>
                <a:latin typeface="Comic Sans MS" panose="030F0702030302020204" pitchFamily="66" charset="0"/>
              </a:rPr>
              <a:t>-r</a:t>
            </a:r>
            <a:r>
              <a:rPr lang="es-ES" baseline="-25000" dirty="0">
                <a:solidFill>
                  <a:srgbClr val="0070C0"/>
                </a:solidFill>
                <a:latin typeface="Comic Sans MS" panose="030F0702030302020204" pitchFamily="66" charset="0"/>
              </a:rPr>
              <a:t>2</a:t>
            </a:r>
          </a:p>
        </p:txBody>
      </p:sp>
      <p:cxnSp>
        <p:nvCxnSpPr>
          <p:cNvPr id="41" name="Conector recto de flecha 40">
            <a:extLst>
              <a:ext uri="{FF2B5EF4-FFF2-40B4-BE49-F238E27FC236}">
                <a16:creationId xmlns:a16="http://schemas.microsoft.com/office/drawing/2014/main" id="{3077B1BB-A913-24DA-E672-769535D0B761}"/>
              </a:ext>
            </a:extLst>
          </p:cNvPr>
          <p:cNvCxnSpPr/>
          <p:nvPr/>
        </p:nvCxnSpPr>
        <p:spPr>
          <a:xfrm>
            <a:off x="10511058" y="2172459"/>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42" name="Conector recto de flecha 41">
            <a:extLst>
              <a:ext uri="{FF2B5EF4-FFF2-40B4-BE49-F238E27FC236}">
                <a16:creationId xmlns:a16="http://schemas.microsoft.com/office/drawing/2014/main" id="{9F3DD01F-85F1-075D-9387-01409F8875D4}"/>
              </a:ext>
            </a:extLst>
          </p:cNvPr>
          <p:cNvCxnSpPr>
            <a:cxnSpLocks/>
          </p:cNvCxnSpPr>
          <p:nvPr/>
        </p:nvCxnSpPr>
        <p:spPr>
          <a:xfrm>
            <a:off x="6059935" y="3601931"/>
            <a:ext cx="1130263" cy="4644"/>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43" name="Conector recto de flecha 42">
            <a:extLst>
              <a:ext uri="{FF2B5EF4-FFF2-40B4-BE49-F238E27FC236}">
                <a16:creationId xmlns:a16="http://schemas.microsoft.com/office/drawing/2014/main" id="{059EBA8A-2599-DA96-B5EC-7BB23FBCF675}"/>
              </a:ext>
            </a:extLst>
          </p:cNvPr>
          <p:cNvCxnSpPr>
            <a:cxnSpLocks/>
          </p:cNvCxnSpPr>
          <p:nvPr/>
        </p:nvCxnSpPr>
        <p:spPr>
          <a:xfrm flipV="1">
            <a:off x="7288082" y="3595675"/>
            <a:ext cx="1113426" cy="4644"/>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44" name="CuadroTexto 43">
            <a:extLst>
              <a:ext uri="{FF2B5EF4-FFF2-40B4-BE49-F238E27FC236}">
                <a16:creationId xmlns:a16="http://schemas.microsoft.com/office/drawing/2014/main" id="{699F621E-2038-4D0E-CEC5-B5B6C8210DF9}"/>
              </a:ext>
            </a:extLst>
          </p:cNvPr>
          <p:cNvSpPr txBox="1"/>
          <p:nvPr/>
        </p:nvSpPr>
        <p:spPr>
          <a:xfrm>
            <a:off x="8515034" y="2977928"/>
            <a:ext cx="3239777" cy="1754326"/>
          </a:xfrm>
          <a:prstGeom prst="rect">
            <a:avLst/>
          </a:prstGeom>
          <a:noFill/>
          <a:ln>
            <a:noFill/>
          </a:ln>
        </p:spPr>
        <p:txBody>
          <a:bodyPr wrap="square" rtlCol="0">
            <a:spAutoFit/>
          </a:bodyPr>
          <a:lstStyle/>
          <a:p>
            <a:r>
              <a:rPr lang="es-ES" sz="2400" dirty="0">
                <a:solidFill>
                  <a:srgbClr val="7030A0"/>
                </a:solidFill>
                <a:latin typeface="Comic Sans MS" panose="030F0702030302020204" pitchFamily="66" charset="0"/>
              </a:rPr>
              <a:t> </a:t>
            </a:r>
            <a:r>
              <a:rPr lang="es-ES" sz="2000" dirty="0">
                <a:solidFill>
                  <a:srgbClr val="7030A0"/>
                </a:solidFill>
                <a:latin typeface="Comic Sans MS" panose="030F0702030302020204" pitchFamily="66" charset="0"/>
              </a:rPr>
              <a:t>-2/9  -1/3   2/3  -2/9               </a:t>
            </a:r>
          </a:p>
          <a:p>
            <a:r>
              <a:rPr lang="es-ES" sz="2000" dirty="0">
                <a:solidFill>
                  <a:srgbClr val="7030A0"/>
                </a:solidFill>
                <a:latin typeface="Comic Sans MS" panose="030F0702030302020204" pitchFamily="66" charset="0"/>
              </a:rPr>
              <a:t>  5/9    1/3  -2/3   5/9      </a:t>
            </a:r>
          </a:p>
          <a:p>
            <a:r>
              <a:rPr lang="es-ES" sz="2000" dirty="0">
                <a:solidFill>
                  <a:srgbClr val="7030A0"/>
                </a:solidFill>
                <a:latin typeface="Comic Sans MS" panose="030F0702030302020204" pitchFamily="66" charset="0"/>
              </a:rPr>
              <a:t> -1/9    1/3  -2/3   8/9  </a:t>
            </a:r>
          </a:p>
          <a:p>
            <a:r>
              <a:rPr lang="es-ES" sz="2000" dirty="0">
                <a:solidFill>
                  <a:srgbClr val="7030A0"/>
                </a:solidFill>
                <a:latin typeface="Comic Sans MS" panose="030F0702030302020204" pitchFamily="66" charset="0"/>
              </a:rPr>
              <a:t>    0       0      -1       1  </a:t>
            </a:r>
          </a:p>
          <a:p>
            <a:r>
              <a:rPr lang="es-ES" sz="2400" dirty="0">
                <a:latin typeface="Comic Sans MS" panose="030F0702030302020204" pitchFamily="66" charset="0"/>
              </a:rPr>
              <a:t>   </a:t>
            </a:r>
            <a:endParaRPr lang="es-ES" sz="2400" dirty="0">
              <a:solidFill>
                <a:srgbClr val="7030A0"/>
              </a:solidFill>
              <a:latin typeface="Comic Sans MS" panose="030F0702030302020204" pitchFamily="66" charset="0"/>
            </a:endParaRPr>
          </a:p>
        </p:txBody>
      </p:sp>
      <p:sp>
        <p:nvSpPr>
          <p:cNvPr id="45" name="Abrir corchete 44">
            <a:extLst>
              <a:ext uri="{FF2B5EF4-FFF2-40B4-BE49-F238E27FC236}">
                <a16:creationId xmlns:a16="http://schemas.microsoft.com/office/drawing/2014/main" id="{96A50645-27B9-A8B9-8A37-CE35F03A9CEE}"/>
              </a:ext>
            </a:extLst>
          </p:cNvPr>
          <p:cNvSpPr/>
          <p:nvPr/>
        </p:nvSpPr>
        <p:spPr>
          <a:xfrm>
            <a:off x="8614410" y="3009184"/>
            <a:ext cx="70783" cy="1234800"/>
          </a:xfrm>
          <a:prstGeom prst="leftBracket">
            <a:avLst/>
          </a:prstGeom>
          <a:ln w="254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46" name="Cerrar corchete 45">
            <a:extLst>
              <a:ext uri="{FF2B5EF4-FFF2-40B4-BE49-F238E27FC236}">
                <a16:creationId xmlns:a16="http://schemas.microsoft.com/office/drawing/2014/main" id="{4553382F-596E-F7CC-6AD4-107E1FA93456}"/>
              </a:ext>
            </a:extLst>
          </p:cNvPr>
          <p:cNvSpPr/>
          <p:nvPr/>
        </p:nvSpPr>
        <p:spPr>
          <a:xfrm>
            <a:off x="11308779" y="3023656"/>
            <a:ext cx="70783" cy="1234800"/>
          </a:xfrm>
          <a:prstGeom prst="rightBracket">
            <a:avLst/>
          </a:prstGeom>
          <a:ln w="254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47" name="CuadroTexto 46">
            <a:extLst>
              <a:ext uri="{FF2B5EF4-FFF2-40B4-BE49-F238E27FC236}">
                <a16:creationId xmlns:a16="http://schemas.microsoft.com/office/drawing/2014/main" id="{3471E989-47EC-B1B4-C344-58A8ADF6BBB5}"/>
              </a:ext>
            </a:extLst>
          </p:cNvPr>
          <p:cNvSpPr txBox="1"/>
          <p:nvPr/>
        </p:nvSpPr>
        <p:spPr>
          <a:xfrm>
            <a:off x="10239823" y="3393407"/>
            <a:ext cx="1903085" cy="523220"/>
          </a:xfrm>
          <a:prstGeom prst="rect">
            <a:avLst/>
          </a:prstGeom>
          <a:noFill/>
        </p:spPr>
        <p:txBody>
          <a:bodyPr wrap="none" rtlCol="0">
            <a:spAutoFit/>
          </a:bodyPr>
          <a:lstStyle/>
          <a:p>
            <a:r>
              <a:rPr lang="es-ES" sz="2000" dirty="0">
                <a:solidFill>
                  <a:srgbClr val="7030A0"/>
                </a:solidFill>
                <a:latin typeface="Comic Sans MS" panose="030F0702030302020204" pitchFamily="66" charset="0"/>
              </a:rPr>
              <a:t>               =</a:t>
            </a:r>
            <a:r>
              <a:rPr lang="es-ES" sz="2800" dirty="0">
                <a:solidFill>
                  <a:srgbClr val="7030A0"/>
                </a:solidFill>
                <a:latin typeface="Comic Sans MS" panose="030F0702030302020204" pitchFamily="66" charset="0"/>
              </a:rPr>
              <a:t>B</a:t>
            </a:r>
            <a:r>
              <a:rPr lang="es-ES" sz="2800" baseline="30000" dirty="0">
                <a:solidFill>
                  <a:srgbClr val="7030A0"/>
                </a:solidFill>
                <a:latin typeface="Comic Sans MS" panose="030F0702030302020204" pitchFamily="66" charset="0"/>
              </a:rPr>
              <a:t>-1</a:t>
            </a:r>
          </a:p>
        </p:txBody>
      </p:sp>
      <p:sp>
        <p:nvSpPr>
          <p:cNvPr id="48" name="CuadroTexto 47">
            <a:extLst>
              <a:ext uri="{FF2B5EF4-FFF2-40B4-BE49-F238E27FC236}">
                <a16:creationId xmlns:a16="http://schemas.microsoft.com/office/drawing/2014/main" id="{D4724B2C-0D59-AAFA-BA31-816076E83C2E}"/>
              </a:ext>
            </a:extLst>
          </p:cNvPr>
          <p:cNvSpPr txBox="1"/>
          <p:nvPr/>
        </p:nvSpPr>
        <p:spPr>
          <a:xfrm>
            <a:off x="1415357" y="1472530"/>
            <a:ext cx="2488837" cy="1754326"/>
          </a:xfrm>
          <a:prstGeom prst="rect">
            <a:avLst/>
          </a:prstGeom>
          <a:noFill/>
          <a:ln>
            <a:noFill/>
          </a:ln>
        </p:spPr>
        <p:txBody>
          <a:bodyPr wrap="square" rtlCol="0">
            <a:spAutoFit/>
          </a:bodyPr>
          <a:lstStyle/>
          <a:p>
            <a:r>
              <a:rPr lang="es-ES" sz="2400" dirty="0">
                <a:latin typeface="Comic Sans MS" panose="030F0702030302020204" pitchFamily="66" charset="0"/>
              </a:rPr>
              <a:t> </a:t>
            </a:r>
            <a:r>
              <a:rPr lang="es-ES" sz="2000" dirty="0">
                <a:latin typeface="Comic Sans MS" panose="030F0702030302020204" pitchFamily="66" charset="0"/>
              </a:rPr>
              <a:t>1   0   0   0               </a:t>
            </a:r>
          </a:p>
          <a:p>
            <a:r>
              <a:rPr lang="es-ES" sz="2000" dirty="0">
                <a:latin typeface="Comic Sans MS" panose="030F0702030302020204" pitchFamily="66" charset="0"/>
              </a:rPr>
              <a:t> 0   1   0   0      </a:t>
            </a:r>
          </a:p>
          <a:p>
            <a:r>
              <a:rPr lang="es-ES" sz="2000" dirty="0">
                <a:latin typeface="Comic Sans MS" panose="030F0702030302020204" pitchFamily="66" charset="0"/>
              </a:rPr>
              <a:t> 0   0   1   0  </a:t>
            </a:r>
          </a:p>
          <a:p>
            <a:r>
              <a:rPr lang="es-ES" sz="2000" dirty="0">
                <a:latin typeface="Comic Sans MS" panose="030F0702030302020204" pitchFamily="66" charset="0"/>
              </a:rPr>
              <a:t> 0   0   0   1  </a:t>
            </a:r>
          </a:p>
          <a:p>
            <a:r>
              <a:rPr lang="es-ES" sz="2400" dirty="0">
                <a:latin typeface="Comic Sans MS" panose="030F0702030302020204" pitchFamily="66" charset="0"/>
              </a:rPr>
              <a:t>  </a:t>
            </a:r>
          </a:p>
        </p:txBody>
      </p:sp>
      <p:sp>
        <p:nvSpPr>
          <p:cNvPr id="49" name="Abrir corchete 48">
            <a:extLst>
              <a:ext uri="{FF2B5EF4-FFF2-40B4-BE49-F238E27FC236}">
                <a16:creationId xmlns:a16="http://schemas.microsoft.com/office/drawing/2014/main" id="{8287E50C-F188-C670-F80E-20E90499A387}"/>
              </a:ext>
            </a:extLst>
          </p:cNvPr>
          <p:cNvSpPr/>
          <p:nvPr/>
        </p:nvSpPr>
        <p:spPr>
          <a:xfrm>
            <a:off x="1424636" y="1574795"/>
            <a:ext cx="70783" cy="1234800"/>
          </a:xfrm>
          <a:prstGeom prst="leftBracket">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50" name="Cerrar corchete 49">
            <a:extLst>
              <a:ext uri="{FF2B5EF4-FFF2-40B4-BE49-F238E27FC236}">
                <a16:creationId xmlns:a16="http://schemas.microsoft.com/office/drawing/2014/main" id="{51778A55-254C-4EBC-0871-F5B7496B7DE1}"/>
              </a:ext>
            </a:extLst>
          </p:cNvPr>
          <p:cNvSpPr/>
          <p:nvPr/>
        </p:nvSpPr>
        <p:spPr>
          <a:xfrm>
            <a:off x="2931468" y="1591848"/>
            <a:ext cx="70783" cy="1234800"/>
          </a:xfrm>
          <a:prstGeom prst="rightBracket">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51" name="CuadroTexto 50">
            <a:extLst>
              <a:ext uri="{FF2B5EF4-FFF2-40B4-BE49-F238E27FC236}">
                <a16:creationId xmlns:a16="http://schemas.microsoft.com/office/drawing/2014/main" id="{DB84BCC0-7643-2CAE-CA6D-D54A9604EC05}"/>
              </a:ext>
            </a:extLst>
          </p:cNvPr>
          <p:cNvSpPr txBox="1"/>
          <p:nvPr/>
        </p:nvSpPr>
        <p:spPr>
          <a:xfrm>
            <a:off x="934078" y="3209202"/>
            <a:ext cx="1111355" cy="369332"/>
          </a:xfrm>
          <a:prstGeom prst="rect">
            <a:avLst/>
          </a:prstGeom>
          <a:noFill/>
        </p:spPr>
        <p:txBody>
          <a:bodyPr wrap="square" rtlCol="0">
            <a:spAutoFit/>
          </a:bodyPr>
          <a:lstStyle/>
          <a:p>
            <a:r>
              <a:rPr lang="es-ES" dirty="0">
                <a:solidFill>
                  <a:srgbClr val="0070C0"/>
                </a:solidFill>
                <a:latin typeface="Comic Sans MS" panose="030F0702030302020204" pitchFamily="66" charset="0"/>
              </a:rPr>
              <a:t>(-1/9)r</a:t>
            </a:r>
            <a:r>
              <a:rPr lang="es-ES" baseline="-25000" dirty="0">
                <a:solidFill>
                  <a:srgbClr val="0070C0"/>
                </a:solidFill>
                <a:latin typeface="Comic Sans MS" panose="030F0702030302020204" pitchFamily="66" charset="0"/>
              </a:rPr>
              <a:t>3</a:t>
            </a:r>
          </a:p>
        </p:txBody>
      </p:sp>
      <p:cxnSp>
        <p:nvCxnSpPr>
          <p:cNvPr id="52" name="Conector recto de flecha 51">
            <a:extLst>
              <a:ext uri="{FF2B5EF4-FFF2-40B4-BE49-F238E27FC236}">
                <a16:creationId xmlns:a16="http://schemas.microsoft.com/office/drawing/2014/main" id="{D92FD3A3-58D7-3416-25A4-E5BC1CAC9B84}"/>
              </a:ext>
            </a:extLst>
          </p:cNvPr>
          <p:cNvCxnSpPr>
            <a:cxnSpLocks/>
          </p:cNvCxnSpPr>
          <p:nvPr/>
        </p:nvCxnSpPr>
        <p:spPr>
          <a:xfrm>
            <a:off x="1016149" y="3611776"/>
            <a:ext cx="936130" cy="2987"/>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54" name="CuadroTexto 53">
            <a:extLst>
              <a:ext uri="{FF2B5EF4-FFF2-40B4-BE49-F238E27FC236}">
                <a16:creationId xmlns:a16="http://schemas.microsoft.com/office/drawing/2014/main" id="{978F291E-E4C9-5512-C298-C7F9C25AEA25}"/>
              </a:ext>
            </a:extLst>
          </p:cNvPr>
          <p:cNvSpPr txBox="1"/>
          <p:nvPr/>
        </p:nvSpPr>
        <p:spPr>
          <a:xfrm>
            <a:off x="545194" y="4258456"/>
            <a:ext cx="11029482" cy="2677656"/>
          </a:xfrm>
          <a:prstGeom prst="rect">
            <a:avLst/>
          </a:prstGeom>
          <a:noFill/>
        </p:spPr>
        <p:txBody>
          <a:bodyPr wrap="square" rtlCol="0">
            <a:spAutoFit/>
          </a:bodyPr>
          <a:lstStyle/>
          <a:p>
            <a:pPr marL="457200" indent="-457200">
              <a:buAutoNum type="circleNumDbPlain" startAt="2"/>
            </a:pPr>
            <a:endParaRPr lang="es-ES" sz="2400" dirty="0">
              <a:latin typeface="Comic Sans MS" panose="030F0702030302020204" pitchFamily="66" charset="0"/>
              <a:ea typeface="Yu Mincho" panose="02020400000000000000" pitchFamily="18" charset="-128"/>
            </a:endParaRPr>
          </a:p>
          <a:p>
            <a:r>
              <a:rPr lang="es-ES" sz="2400" dirty="0">
                <a:latin typeface="Comic Sans MS" panose="030F0702030302020204" pitchFamily="66" charset="0"/>
                <a:ea typeface="Yu Mincho" panose="02020400000000000000" pitchFamily="18" charset="-128"/>
              </a:rPr>
              <a:t>    (</a:t>
            </a:r>
            <a:r>
              <a:rPr lang="es-ES" sz="2400" i="1" dirty="0">
                <a:solidFill>
                  <a:schemeClr val="accent6">
                    <a:lumMod val="75000"/>
                  </a:schemeClr>
                </a:solidFill>
                <a:latin typeface="Comic Sans MS" panose="030F0702030302020204" pitchFamily="66" charset="0"/>
                <a:ea typeface="Yu Mincho" panose="02020400000000000000" pitchFamily="18" charset="-128"/>
              </a:rPr>
              <a:t>on </a:t>
            </a:r>
            <a:r>
              <a:rPr lang="es-ES" sz="2400" i="1" dirty="0" err="1">
                <a:solidFill>
                  <a:schemeClr val="accent6">
                    <a:lumMod val="75000"/>
                  </a:schemeClr>
                </a:solidFill>
                <a:latin typeface="Comic Sans MS" panose="030F0702030302020204" pitchFamily="66" charset="0"/>
                <a:ea typeface="Yu Mincho" panose="02020400000000000000" pitchFamily="18" charset="-128"/>
              </a:rPr>
              <a:t>the</a:t>
            </a:r>
            <a:r>
              <a:rPr lang="es-ES" sz="2400" i="1" dirty="0">
                <a:solidFill>
                  <a:schemeClr val="accent6">
                    <a:lumMod val="75000"/>
                  </a:schemeClr>
                </a:solidFill>
                <a:latin typeface="Comic Sans MS" panose="030F0702030302020204" pitchFamily="66" charset="0"/>
                <a:ea typeface="Yu Mincho" panose="02020400000000000000" pitchFamily="18" charset="-128"/>
              </a:rPr>
              <a:t> </a:t>
            </a:r>
            <a:r>
              <a:rPr lang="es-ES" sz="2400" i="1" dirty="0" err="1">
                <a:solidFill>
                  <a:schemeClr val="accent6">
                    <a:lumMod val="75000"/>
                  </a:schemeClr>
                </a:solidFill>
                <a:latin typeface="Comic Sans MS" panose="030F0702030302020204" pitchFamily="66" charset="0"/>
                <a:ea typeface="Yu Mincho" panose="02020400000000000000" pitchFamily="18" charset="-128"/>
              </a:rPr>
              <a:t>identity</a:t>
            </a:r>
            <a:r>
              <a:rPr lang="es-ES" sz="2400" i="1" dirty="0">
                <a:solidFill>
                  <a:schemeClr val="accent6">
                    <a:lumMod val="75000"/>
                  </a:schemeClr>
                </a:solidFill>
                <a:latin typeface="Comic Sans MS" panose="030F0702030302020204" pitchFamily="66" charset="0"/>
                <a:ea typeface="Yu Mincho" panose="02020400000000000000" pitchFamily="18" charset="-128"/>
              </a:rPr>
              <a:t> </a:t>
            </a:r>
            <a:r>
              <a:rPr lang="es-ES" sz="2400" i="1" dirty="0" err="1">
                <a:solidFill>
                  <a:schemeClr val="accent6">
                    <a:lumMod val="75000"/>
                  </a:schemeClr>
                </a:solidFill>
                <a:latin typeface="Comic Sans MS" panose="030F0702030302020204" pitchFamily="66" charset="0"/>
                <a:ea typeface="Yu Mincho" panose="02020400000000000000" pitchFamily="18" charset="-128"/>
              </a:rPr>
              <a:t>matrix</a:t>
            </a:r>
            <a:r>
              <a:rPr lang="es-ES" sz="2400" i="1" dirty="0">
                <a:solidFill>
                  <a:schemeClr val="accent6">
                    <a:lumMod val="75000"/>
                  </a:schemeClr>
                </a:solidFill>
                <a:latin typeface="Comic Sans MS" panose="030F0702030302020204" pitchFamily="66" charset="0"/>
                <a:ea typeface="Yu Mincho" panose="02020400000000000000" pitchFamily="18" charset="-128"/>
              </a:rPr>
              <a:t>  I</a:t>
            </a:r>
            <a:r>
              <a:rPr lang="es-ES" sz="2400" i="1" baseline="-25000" dirty="0">
                <a:solidFill>
                  <a:schemeClr val="accent6">
                    <a:lumMod val="75000"/>
                  </a:schemeClr>
                </a:solidFill>
                <a:latin typeface="Comic Sans MS" panose="030F0702030302020204" pitchFamily="66" charset="0"/>
                <a:ea typeface="Yu Mincho" panose="02020400000000000000" pitchFamily="18" charset="-128"/>
              </a:rPr>
              <a:t>4</a:t>
            </a:r>
            <a:r>
              <a:rPr lang="es-ES" sz="2400" i="1" dirty="0">
                <a:solidFill>
                  <a:schemeClr val="accent6">
                    <a:lumMod val="75000"/>
                  </a:schemeClr>
                </a:solidFill>
                <a:latin typeface="Comic Sans MS" panose="030F0702030302020204" pitchFamily="66" charset="0"/>
                <a:ea typeface="Yu Mincho" panose="02020400000000000000" pitchFamily="18" charset="-128"/>
              </a:rPr>
              <a:t> </a:t>
            </a:r>
            <a:r>
              <a:rPr lang="es-ES" sz="2400" i="1" dirty="0" err="1">
                <a:solidFill>
                  <a:schemeClr val="accent6">
                    <a:lumMod val="75000"/>
                  </a:schemeClr>
                </a:solidFill>
                <a:latin typeface="Comic Sans MS" panose="030F0702030302020204" pitchFamily="66" charset="0"/>
                <a:ea typeface="Yu Mincho" panose="02020400000000000000" pitchFamily="18" charset="-128"/>
              </a:rPr>
              <a:t>the</a:t>
            </a:r>
            <a:r>
              <a:rPr lang="es-ES" sz="2400" i="1" dirty="0">
                <a:solidFill>
                  <a:schemeClr val="accent6">
                    <a:lumMod val="75000"/>
                  </a:schemeClr>
                </a:solidFill>
                <a:latin typeface="Comic Sans MS" panose="030F0702030302020204" pitchFamily="66" charset="0"/>
                <a:ea typeface="Yu Mincho" panose="02020400000000000000" pitchFamily="18" charset="-128"/>
              </a:rPr>
              <a:t> </a:t>
            </a:r>
            <a:r>
              <a:rPr lang="es-ES" sz="2400" i="1" dirty="0" err="1">
                <a:solidFill>
                  <a:schemeClr val="accent6">
                    <a:lumMod val="75000"/>
                  </a:schemeClr>
                </a:solidFill>
                <a:latin typeface="Comic Sans MS" panose="030F0702030302020204" pitchFamily="66" charset="0"/>
                <a:ea typeface="Yu Mincho" panose="02020400000000000000" pitchFamily="18" charset="-128"/>
              </a:rPr>
              <a:t>same</a:t>
            </a:r>
            <a:r>
              <a:rPr lang="es-ES" sz="2400" i="1" dirty="0">
                <a:solidFill>
                  <a:schemeClr val="accent6">
                    <a:lumMod val="75000"/>
                  </a:schemeClr>
                </a:solidFill>
                <a:latin typeface="Comic Sans MS" panose="030F0702030302020204" pitchFamily="66" charset="0"/>
                <a:ea typeface="Yu Mincho" panose="02020400000000000000" pitchFamily="18" charset="-128"/>
              </a:rPr>
              <a:t> </a:t>
            </a:r>
            <a:r>
              <a:rPr lang="es-ES" sz="2400" i="1" dirty="0" err="1">
                <a:solidFill>
                  <a:schemeClr val="accent6">
                    <a:lumMod val="75000"/>
                  </a:schemeClr>
                </a:solidFill>
                <a:latin typeface="Comic Sans MS" panose="030F0702030302020204" pitchFamily="66" charset="0"/>
                <a:ea typeface="Yu Mincho" panose="02020400000000000000" pitchFamily="18" charset="-128"/>
              </a:rPr>
              <a:t>e.r.o.’s</a:t>
            </a:r>
            <a:r>
              <a:rPr lang="es-ES" sz="2400" i="1" dirty="0">
                <a:solidFill>
                  <a:schemeClr val="accent6">
                    <a:lumMod val="75000"/>
                  </a:schemeClr>
                </a:solidFill>
                <a:latin typeface="Comic Sans MS" panose="030F0702030302020204" pitchFamily="66" charset="0"/>
                <a:ea typeface="Yu Mincho" panose="02020400000000000000" pitchFamily="18" charset="-128"/>
              </a:rPr>
              <a:t> -and in </a:t>
            </a:r>
            <a:r>
              <a:rPr lang="es-ES" sz="2400" i="1" dirty="0" err="1">
                <a:solidFill>
                  <a:schemeClr val="accent6">
                    <a:lumMod val="75000"/>
                  </a:schemeClr>
                </a:solidFill>
                <a:latin typeface="Comic Sans MS" panose="030F0702030302020204" pitchFamily="66" charset="0"/>
                <a:ea typeface="Yu Mincho" panose="02020400000000000000" pitchFamily="18" charset="-128"/>
              </a:rPr>
              <a:t>the</a:t>
            </a:r>
            <a:r>
              <a:rPr lang="es-ES" sz="2400" i="1" dirty="0">
                <a:solidFill>
                  <a:schemeClr val="accent6">
                    <a:lumMod val="75000"/>
                  </a:schemeClr>
                </a:solidFill>
                <a:latin typeface="Comic Sans MS" panose="030F0702030302020204" pitchFamily="66" charset="0"/>
                <a:ea typeface="Yu Mincho" panose="02020400000000000000" pitchFamily="18" charset="-128"/>
              </a:rPr>
              <a:t> </a:t>
            </a:r>
            <a:r>
              <a:rPr lang="es-ES" sz="2400" i="1" dirty="0" err="1">
                <a:solidFill>
                  <a:schemeClr val="accent6">
                    <a:lumMod val="75000"/>
                  </a:schemeClr>
                </a:solidFill>
                <a:latin typeface="Comic Sans MS" panose="030F0702030302020204" pitchFamily="66" charset="0"/>
                <a:ea typeface="Yu Mincho" panose="02020400000000000000" pitchFamily="18" charset="-128"/>
              </a:rPr>
              <a:t>same</a:t>
            </a:r>
            <a:r>
              <a:rPr lang="es-ES" sz="2400" i="1" dirty="0">
                <a:solidFill>
                  <a:schemeClr val="accent6">
                    <a:lumMod val="75000"/>
                  </a:schemeClr>
                </a:solidFill>
                <a:latin typeface="Comic Sans MS" panose="030F0702030302020204" pitchFamily="66" charset="0"/>
                <a:ea typeface="Yu Mincho" panose="02020400000000000000" pitchFamily="18" charset="-128"/>
              </a:rPr>
              <a:t> </a:t>
            </a:r>
            <a:r>
              <a:rPr lang="es-ES" sz="2400" i="1" dirty="0" err="1">
                <a:solidFill>
                  <a:schemeClr val="accent6">
                    <a:lumMod val="75000"/>
                  </a:schemeClr>
                </a:solidFill>
                <a:latin typeface="Comic Sans MS" panose="030F0702030302020204" pitchFamily="66" charset="0"/>
                <a:ea typeface="Yu Mincho" panose="02020400000000000000" pitchFamily="18" charset="-128"/>
              </a:rPr>
              <a:t>order</a:t>
            </a:r>
            <a:r>
              <a:rPr lang="es-ES" sz="2400" i="1" dirty="0">
                <a:solidFill>
                  <a:schemeClr val="accent6">
                    <a:lumMod val="75000"/>
                  </a:schemeClr>
                </a:solidFill>
                <a:latin typeface="Comic Sans MS" panose="030F0702030302020204" pitchFamily="66" charset="0"/>
                <a:ea typeface="Yu Mincho" panose="02020400000000000000" pitchFamily="18" charset="-128"/>
              </a:rPr>
              <a:t>- </a:t>
            </a:r>
          </a:p>
          <a:p>
            <a:r>
              <a:rPr lang="es-ES" sz="2400" i="1" dirty="0">
                <a:solidFill>
                  <a:schemeClr val="accent6">
                    <a:lumMod val="75000"/>
                  </a:schemeClr>
                </a:solidFill>
                <a:latin typeface="Comic Sans MS" panose="030F0702030302020204" pitchFamily="66" charset="0"/>
                <a:ea typeface="Yu Mincho" panose="02020400000000000000" pitchFamily="18" charset="-128"/>
              </a:rPr>
              <a:t>     as </a:t>
            </a:r>
            <a:r>
              <a:rPr lang="es-ES" sz="2400" i="1" dirty="0" err="1">
                <a:solidFill>
                  <a:schemeClr val="accent6">
                    <a:lumMod val="75000"/>
                  </a:schemeClr>
                </a:solidFill>
                <a:latin typeface="Comic Sans MS" panose="030F0702030302020204" pitchFamily="66" charset="0"/>
                <a:ea typeface="Yu Mincho" panose="02020400000000000000" pitchFamily="18" charset="-128"/>
              </a:rPr>
              <a:t>those</a:t>
            </a:r>
            <a:r>
              <a:rPr lang="es-ES" sz="2400" i="1" dirty="0">
                <a:solidFill>
                  <a:schemeClr val="accent6">
                    <a:lumMod val="75000"/>
                  </a:schemeClr>
                </a:solidFill>
                <a:latin typeface="Comic Sans MS" panose="030F0702030302020204" pitchFamily="66" charset="0"/>
                <a:ea typeface="Yu Mincho" panose="02020400000000000000" pitchFamily="18" charset="-128"/>
              </a:rPr>
              <a:t> </a:t>
            </a:r>
            <a:r>
              <a:rPr lang="es-ES" sz="2400" i="1" dirty="0" err="1">
                <a:solidFill>
                  <a:schemeClr val="accent6">
                    <a:lumMod val="75000"/>
                  </a:schemeClr>
                </a:solidFill>
                <a:latin typeface="Comic Sans MS" panose="030F0702030302020204" pitchFamily="66" charset="0"/>
                <a:ea typeface="Yu Mincho" panose="02020400000000000000" pitchFamily="18" charset="-128"/>
              </a:rPr>
              <a:t>used</a:t>
            </a:r>
            <a:r>
              <a:rPr lang="es-ES" sz="2400" i="1" dirty="0">
                <a:solidFill>
                  <a:schemeClr val="accent6">
                    <a:lumMod val="75000"/>
                  </a:schemeClr>
                </a:solidFill>
                <a:latin typeface="Comic Sans MS" panose="030F0702030302020204" pitchFamily="66" charset="0"/>
                <a:ea typeface="Yu Mincho" panose="02020400000000000000" pitchFamily="18" charset="-128"/>
              </a:rPr>
              <a:t> to </a:t>
            </a:r>
            <a:r>
              <a:rPr lang="es-ES" sz="2400" i="1" dirty="0" err="1">
                <a:solidFill>
                  <a:schemeClr val="accent6">
                    <a:lumMod val="75000"/>
                  </a:schemeClr>
                </a:solidFill>
                <a:latin typeface="Comic Sans MS" panose="030F0702030302020204" pitchFamily="66" charset="0"/>
                <a:ea typeface="Yu Mincho" panose="02020400000000000000" pitchFamily="18" charset="-128"/>
              </a:rPr>
              <a:t>go</a:t>
            </a:r>
            <a:r>
              <a:rPr lang="es-ES" sz="2400" i="1" dirty="0">
                <a:solidFill>
                  <a:schemeClr val="accent6">
                    <a:lumMod val="75000"/>
                  </a:schemeClr>
                </a:solidFill>
                <a:latin typeface="Comic Sans MS" panose="030F0702030302020204" pitchFamily="66" charset="0"/>
                <a:ea typeface="Yu Mincho" panose="02020400000000000000" pitchFamily="18" charset="-128"/>
              </a:rPr>
              <a:t> </a:t>
            </a:r>
            <a:r>
              <a:rPr lang="es-ES" sz="2400" i="1" dirty="0" err="1">
                <a:solidFill>
                  <a:schemeClr val="accent6">
                    <a:lumMod val="75000"/>
                  </a:schemeClr>
                </a:solidFill>
                <a:latin typeface="Comic Sans MS" panose="030F0702030302020204" pitchFamily="66" charset="0"/>
                <a:ea typeface="Yu Mincho" panose="02020400000000000000" pitchFamily="18" charset="-128"/>
              </a:rPr>
              <a:t>from</a:t>
            </a:r>
            <a:r>
              <a:rPr lang="es-ES" sz="2400" i="1" dirty="0">
                <a:solidFill>
                  <a:schemeClr val="accent6">
                    <a:lumMod val="75000"/>
                  </a:schemeClr>
                </a:solidFill>
                <a:latin typeface="Comic Sans MS" panose="030F0702030302020204" pitchFamily="66" charset="0"/>
                <a:ea typeface="Yu Mincho" panose="02020400000000000000" pitchFamily="18" charset="-128"/>
              </a:rPr>
              <a:t> B to </a:t>
            </a:r>
            <a:r>
              <a:rPr lang="es-ES" sz="2400" i="1" dirty="0" err="1">
                <a:solidFill>
                  <a:schemeClr val="accent6">
                    <a:lumMod val="75000"/>
                  </a:schemeClr>
                </a:solidFill>
                <a:latin typeface="Comic Sans MS" panose="030F0702030302020204" pitchFamily="66" charset="0"/>
                <a:ea typeface="Yu Mincho" panose="02020400000000000000" pitchFamily="18" charset="-128"/>
              </a:rPr>
              <a:t>its</a:t>
            </a:r>
            <a:r>
              <a:rPr lang="es-ES" sz="2400" i="1" dirty="0">
                <a:solidFill>
                  <a:schemeClr val="accent6">
                    <a:lumMod val="75000"/>
                  </a:schemeClr>
                </a:solidFill>
                <a:latin typeface="Comic Sans MS" panose="030F0702030302020204" pitchFamily="66" charset="0"/>
                <a:ea typeface="Yu Mincho" panose="02020400000000000000" pitchFamily="18" charset="-128"/>
              </a:rPr>
              <a:t> </a:t>
            </a:r>
            <a:r>
              <a:rPr lang="es-ES" sz="2400" i="1" dirty="0" err="1">
                <a:solidFill>
                  <a:schemeClr val="accent6">
                    <a:lumMod val="75000"/>
                  </a:schemeClr>
                </a:solidFill>
                <a:latin typeface="Comic Sans MS" panose="030F0702030302020204" pitchFamily="66" charset="0"/>
                <a:ea typeface="Yu Mincho" panose="02020400000000000000" pitchFamily="18" charset="-128"/>
              </a:rPr>
              <a:t>r.r.e.f</a:t>
            </a:r>
            <a:r>
              <a:rPr lang="es-ES" sz="2400" i="1" dirty="0">
                <a:solidFill>
                  <a:schemeClr val="accent6">
                    <a:lumMod val="75000"/>
                  </a:schemeClr>
                </a:solidFill>
                <a:latin typeface="Comic Sans MS" panose="030F0702030302020204" pitchFamily="66" charset="0"/>
                <a:ea typeface="Yu Mincho" panose="02020400000000000000" pitchFamily="18" charset="-128"/>
              </a:rPr>
              <a:t>. </a:t>
            </a:r>
            <a:r>
              <a:rPr lang="es-ES" sz="2400" i="1" dirty="0" err="1">
                <a:solidFill>
                  <a:schemeClr val="accent6">
                    <a:lumMod val="75000"/>
                  </a:schemeClr>
                </a:solidFill>
                <a:latin typeface="Comic Sans MS" panose="030F0702030302020204" pitchFamily="66" charset="0"/>
                <a:ea typeface="Yu Mincho" panose="02020400000000000000" pitchFamily="18" charset="-128"/>
              </a:rPr>
              <a:t>have</a:t>
            </a:r>
            <a:r>
              <a:rPr lang="es-ES" sz="2400" i="1" dirty="0">
                <a:solidFill>
                  <a:schemeClr val="accent6">
                    <a:lumMod val="75000"/>
                  </a:schemeClr>
                </a:solidFill>
                <a:latin typeface="Comic Sans MS" panose="030F0702030302020204" pitchFamily="66" charset="0"/>
                <a:ea typeface="Yu Mincho" panose="02020400000000000000" pitchFamily="18" charset="-128"/>
              </a:rPr>
              <a:t> </a:t>
            </a:r>
            <a:r>
              <a:rPr lang="es-ES" sz="2400" i="1" dirty="0" err="1">
                <a:solidFill>
                  <a:schemeClr val="accent6">
                    <a:lumMod val="75000"/>
                  </a:schemeClr>
                </a:solidFill>
                <a:latin typeface="Comic Sans MS" panose="030F0702030302020204" pitchFamily="66" charset="0"/>
                <a:ea typeface="Yu Mincho" panose="02020400000000000000" pitchFamily="18" charset="-128"/>
              </a:rPr>
              <a:t>been</a:t>
            </a:r>
            <a:r>
              <a:rPr lang="es-ES" sz="2400" i="1" dirty="0">
                <a:solidFill>
                  <a:schemeClr val="accent6">
                    <a:lumMod val="75000"/>
                  </a:schemeClr>
                </a:solidFill>
                <a:latin typeface="Comic Sans MS" panose="030F0702030302020204" pitchFamily="66" charset="0"/>
                <a:ea typeface="Yu Mincho" panose="02020400000000000000" pitchFamily="18" charset="-128"/>
              </a:rPr>
              <a:t> </a:t>
            </a:r>
            <a:r>
              <a:rPr lang="es-ES" sz="2400" i="1" dirty="0" err="1">
                <a:solidFill>
                  <a:schemeClr val="accent6">
                    <a:lumMod val="75000"/>
                  </a:schemeClr>
                </a:solidFill>
                <a:latin typeface="Comic Sans MS" panose="030F0702030302020204" pitchFamily="66" charset="0"/>
                <a:ea typeface="Yu Mincho" panose="02020400000000000000" pitchFamily="18" charset="-128"/>
              </a:rPr>
              <a:t>performed</a:t>
            </a:r>
            <a:r>
              <a:rPr lang="es-ES" sz="2400" dirty="0">
                <a:latin typeface="Comic Sans MS" panose="030F0702030302020204" pitchFamily="66" charset="0"/>
                <a:ea typeface="Yu Mincho" panose="02020400000000000000" pitchFamily="18" charset="-128"/>
              </a:rPr>
              <a:t>; in </a:t>
            </a:r>
          </a:p>
          <a:p>
            <a:r>
              <a:rPr lang="es-ES" sz="2400" dirty="0">
                <a:latin typeface="Comic Sans MS" panose="030F0702030302020204" pitchFamily="66" charset="0"/>
                <a:ea typeface="Yu Mincho" panose="02020400000000000000" pitchFamily="18" charset="-128"/>
              </a:rPr>
              <a:t>     </a:t>
            </a:r>
            <a:r>
              <a:rPr lang="es-ES" sz="2400" dirty="0" err="1">
                <a:latin typeface="Comic Sans MS" panose="030F0702030302020204" pitchFamily="66" charset="0"/>
                <a:ea typeface="Yu Mincho" panose="02020400000000000000" pitchFamily="18" charset="-128"/>
              </a:rPr>
              <a:t>this</a:t>
            </a:r>
            <a:r>
              <a:rPr lang="es-ES" sz="2400" dirty="0">
                <a:latin typeface="Comic Sans MS" panose="030F0702030302020204" pitchFamily="66" charset="0"/>
                <a:ea typeface="Yu Mincho" panose="02020400000000000000" pitchFamily="18" charset="-128"/>
              </a:rPr>
              <a:t> case, </a:t>
            </a:r>
            <a:r>
              <a:rPr lang="es-ES" sz="2400" b="1" dirty="0" err="1">
                <a:latin typeface="Comic Sans MS" panose="030F0702030302020204" pitchFamily="66" charset="0"/>
                <a:ea typeface="Yu Mincho" panose="02020400000000000000" pitchFamily="18" charset="-128"/>
              </a:rPr>
              <a:t>r</a:t>
            </a:r>
            <a:r>
              <a:rPr lang="es-ES" sz="2400" dirty="0" err="1">
                <a:latin typeface="Comic Sans MS" panose="030F0702030302020204" pitchFamily="66" charset="0"/>
                <a:ea typeface="Yu Mincho" panose="02020400000000000000" pitchFamily="18" charset="-128"/>
              </a:rPr>
              <a:t>.r.e.f</a:t>
            </a:r>
            <a:r>
              <a:rPr lang="es-ES" sz="2400" dirty="0">
                <a:latin typeface="Comic Sans MS" panose="030F0702030302020204" pitchFamily="66" charset="0"/>
                <a:ea typeface="Yu Mincho" panose="02020400000000000000" pitchFamily="18" charset="-128"/>
              </a:rPr>
              <a:t>. </a:t>
            </a:r>
            <a:r>
              <a:rPr lang="es-ES" sz="2400" dirty="0" err="1">
                <a:latin typeface="Comic Sans MS" panose="030F0702030302020204" pitchFamily="66" charset="0"/>
                <a:ea typeface="Yu Mincho" panose="02020400000000000000" pitchFamily="18" charset="-128"/>
              </a:rPr>
              <a:t>obtained</a:t>
            </a:r>
            <a:r>
              <a:rPr lang="es-ES" sz="2400" dirty="0">
                <a:latin typeface="Comic Sans MS" panose="030F0702030302020204" pitchFamily="66" charset="0"/>
                <a:ea typeface="Yu Mincho" panose="02020400000000000000" pitchFamily="18" charset="-128"/>
              </a:rPr>
              <a:t> </a:t>
            </a:r>
            <a:r>
              <a:rPr lang="es-ES" sz="2400" dirty="0" err="1">
                <a:latin typeface="Comic Sans MS" panose="030F0702030302020204" pitchFamily="66" charset="0"/>
                <a:ea typeface="Yu Mincho" panose="02020400000000000000" pitchFamily="18" charset="-128"/>
              </a:rPr>
              <a:t>from</a:t>
            </a:r>
            <a:r>
              <a:rPr lang="es-ES" sz="2400" dirty="0">
                <a:latin typeface="Comic Sans MS" panose="030F0702030302020204" pitchFamily="66" charset="0"/>
                <a:ea typeface="Yu Mincho" panose="02020400000000000000" pitchFamily="18" charset="-128"/>
              </a:rPr>
              <a:t> B </a:t>
            </a:r>
            <a:r>
              <a:rPr lang="es-ES" sz="2400" dirty="0" err="1">
                <a:latin typeface="Comic Sans MS" panose="030F0702030302020204" pitchFamily="66" charset="0"/>
                <a:ea typeface="Yu Mincho" panose="02020400000000000000" pitchFamily="18" charset="-128"/>
              </a:rPr>
              <a:t>is</a:t>
            </a:r>
            <a:r>
              <a:rPr lang="es-ES" sz="2400" dirty="0">
                <a:latin typeface="Comic Sans MS" panose="030F0702030302020204" pitchFamily="66" charset="0"/>
                <a:ea typeface="Yu Mincho" panose="02020400000000000000" pitchFamily="18" charset="-128"/>
              </a:rPr>
              <a:t> </a:t>
            </a:r>
            <a:r>
              <a:rPr lang="es-ES" sz="2400" dirty="0" err="1">
                <a:latin typeface="Comic Sans MS" panose="030F0702030302020204" pitchFamily="66" charset="0"/>
                <a:ea typeface="Yu Mincho" panose="02020400000000000000" pitchFamily="18" charset="-128"/>
              </a:rPr>
              <a:t>compulsory</a:t>
            </a:r>
            <a:r>
              <a:rPr lang="es-ES" sz="2400" dirty="0">
                <a:latin typeface="Comic Sans MS" panose="030F0702030302020204" pitchFamily="66" charset="0"/>
                <a:ea typeface="Yu Mincho" panose="02020400000000000000" pitchFamily="18" charset="-128"/>
              </a:rPr>
              <a:t>, </a:t>
            </a:r>
            <a:r>
              <a:rPr lang="es-ES" sz="2400" dirty="0" err="1">
                <a:latin typeface="Comic Sans MS" panose="030F0702030302020204" pitchFamily="66" charset="0"/>
                <a:ea typeface="Yu Mincho" panose="02020400000000000000" pitchFamily="18" charset="-128"/>
              </a:rPr>
              <a:t>it</a:t>
            </a:r>
            <a:r>
              <a:rPr lang="es-ES" sz="2400" dirty="0">
                <a:latin typeface="Comic Sans MS" panose="030F0702030302020204" pitchFamily="66" charset="0"/>
                <a:ea typeface="Yu Mincho" panose="02020400000000000000" pitchFamily="18" charset="-128"/>
              </a:rPr>
              <a:t> </a:t>
            </a:r>
            <a:r>
              <a:rPr lang="es-ES" sz="2400" dirty="0" err="1">
                <a:latin typeface="Comic Sans MS" panose="030F0702030302020204" pitchFamily="66" charset="0"/>
                <a:ea typeface="Yu Mincho" panose="02020400000000000000" pitchFamily="18" charset="-128"/>
              </a:rPr>
              <a:t>does</a:t>
            </a:r>
            <a:r>
              <a:rPr lang="es-ES" sz="2400" dirty="0">
                <a:latin typeface="Comic Sans MS" panose="030F0702030302020204" pitchFamily="66" charset="0"/>
                <a:ea typeface="Yu Mincho" panose="02020400000000000000" pitchFamily="18" charset="-128"/>
              </a:rPr>
              <a:t> </a:t>
            </a:r>
            <a:r>
              <a:rPr lang="es-ES" sz="2400" dirty="0" err="1">
                <a:latin typeface="Comic Sans MS" panose="030F0702030302020204" pitchFamily="66" charset="0"/>
                <a:ea typeface="Yu Mincho" panose="02020400000000000000" pitchFamily="18" charset="-128"/>
              </a:rPr>
              <a:t>not</a:t>
            </a:r>
            <a:r>
              <a:rPr lang="es-ES" sz="2400" dirty="0">
                <a:latin typeface="Comic Sans MS" panose="030F0702030302020204" pitchFamily="66" charset="0"/>
                <a:ea typeface="Yu Mincho" panose="02020400000000000000" pitchFamily="18" charset="-128"/>
              </a:rPr>
              <a:t> </a:t>
            </a:r>
            <a:r>
              <a:rPr lang="es-ES" sz="2400" dirty="0" err="1">
                <a:latin typeface="Comic Sans MS" panose="030F0702030302020204" pitchFamily="66" charset="0"/>
                <a:ea typeface="Yu Mincho" panose="02020400000000000000" pitchFamily="18" charset="-128"/>
              </a:rPr>
              <a:t>suffice</a:t>
            </a:r>
            <a:r>
              <a:rPr lang="es-ES" sz="2400" dirty="0">
                <a:latin typeface="Comic Sans MS" panose="030F0702030302020204" pitchFamily="66" charset="0"/>
                <a:ea typeface="Yu Mincho" panose="02020400000000000000" pitchFamily="18" charset="-128"/>
              </a:rPr>
              <a:t> </a:t>
            </a:r>
          </a:p>
          <a:p>
            <a:r>
              <a:rPr lang="es-ES" sz="2400" dirty="0">
                <a:latin typeface="Comic Sans MS" panose="030F0702030302020204" pitchFamily="66" charset="0"/>
                <a:ea typeface="Yu Mincho" panose="02020400000000000000" pitchFamily="18" charset="-128"/>
              </a:rPr>
              <a:t>     </a:t>
            </a:r>
            <a:r>
              <a:rPr lang="es-ES" sz="2400" dirty="0" err="1">
                <a:latin typeface="Comic Sans MS" panose="030F0702030302020204" pitchFamily="66" charset="0"/>
                <a:ea typeface="Yu Mincho" panose="02020400000000000000" pitchFamily="18" charset="-128"/>
              </a:rPr>
              <a:t>being</a:t>
            </a:r>
            <a:r>
              <a:rPr lang="es-ES" sz="2400" dirty="0">
                <a:latin typeface="Comic Sans MS" panose="030F0702030302020204" pitchFamily="66" charset="0"/>
                <a:ea typeface="Yu Mincho" panose="02020400000000000000" pitchFamily="18" charset="-128"/>
              </a:rPr>
              <a:t> </a:t>
            </a:r>
            <a:r>
              <a:rPr lang="es-ES" sz="2400" dirty="0" err="1">
                <a:latin typeface="Comic Sans MS" panose="030F0702030302020204" pitchFamily="66" charset="0"/>
              </a:rPr>
              <a:t>r.e.f</a:t>
            </a:r>
            <a:r>
              <a:rPr lang="es-ES" sz="2400" dirty="0">
                <a:latin typeface="Comic Sans MS" panose="030F0702030302020204" pitchFamily="66" charset="0"/>
              </a:rPr>
              <a:t>. </a:t>
            </a:r>
            <a:r>
              <a:rPr lang="es-ES" sz="2400" dirty="0" err="1">
                <a:latin typeface="Comic Sans MS" panose="030F0702030302020204" pitchFamily="66" charset="0"/>
              </a:rPr>
              <a:t>not</a:t>
            </a:r>
            <a:r>
              <a:rPr lang="es-ES" sz="2400" dirty="0">
                <a:latin typeface="Comic Sans MS" panose="030F0702030302020204" pitchFamily="66" charset="0"/>
              </a:rPr>
              <a:t> </a:t>
            </a:r>
            <a:r>
              <a:rPr lang="es-ES" sz="2400" dirty="0" err="1">
                <a:latin typeface="Comic Sans MS" panose="030F0702030302020204" pitchFamily="66" charset="0"/>
              </a:rPr>
              <a:t>reduced</a:t>
            </a:r>
            <a:r>
              <a:rPr lang="es-ES" sz="2400" dirty="0">
                <a:latin typeface="Comic Sans MS" panose="030F0702030302020204" pitchFamily="66" charset="0"/>
                <a:ea typeface="Yu Mincho" panose="02020400000000000000" pitchFamily="18" charset="-128"/>
              </a:rPr>
              <a:t>).</a:t>
            </a:r>
          </a:p>
          <a:p>
            <a:r>
              <a:rPr lang="es-ES" sz="2400" dirty="0">
                <a:latin typeface="Comic Sans MS" panose="030F0702030302020204" pitchFamily="66" charset="0"/>
                <a:ea typeface="Yu Mincho" panose="02020400000000000000" pitchFamily="18" charset="-128"/>
              </a:rPr>
              <a:t> </a:t>
            </a:r>
          </a:p>
          <a:p>
            <a:r>
              <a:rPr lang="es-ES" sz="2400" dirty="0">
                <a:latin typeface="Comic Sans MS" panose="030F0702030302020204" pitchFamily="66" charset="0"/>
                <a:ea typeface="Yu Mincho" panose="02020400000000000000" pitchFamily="18" charset="-128"/>
              </a:rPr>
              <a:t>                     </a:t>
            </a:r>
          </a:p>
        </p:txBody>
      </p:sp>
    </p:spTree>
    <p:extLst>
      <p:ext uri="{BB962C8B-B14F-4D97-AF65-F5344CB8AC3E}">
        <p14:creationId xmlns:p14="http://schemas.microsoft.com/office/powerpoint/2010/main" val="4137424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9"/>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0"/>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3"/>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4"/>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5"/>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6"/>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37"/>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8"/>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39"/>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40"/>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41"/>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42"/>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43"/>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45"/>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46"/>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47"/>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48"/>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49"/>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50"/>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51"/>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52"/>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8" grpId="0"/>
      <p:bldP spid="19" grpId="0"/>
      <p:bldP spid="20" grpId="0"/>
      <p:bldP spid="32" grpId="0"/>
      <p:bldP spid="33" grpId="0"/>
      <p:bldP spid="34" grpId="0"/>
      <p:bldP spid="35" grpId="0"/>
      <p:bldP spid="37" grpId="0"/>
      <p:bldP spid="38" grpId="0"/>
      <p:bldP spid="39" grpId="0"/>
      <p:bldP spid="40" grpId="0"/>
      <p:bldP spid="44" grpId="0"/>
      <p:bldP spid="45" grpId="0" animBg="1"/>
      <p:bldP spid="46" grpId="0" animBg="1"/>
      <p:bldP spid="47" grpId="0"/>
      <p:bldP spid="48" grpId="0"/>
      <p:bldP spid="49" grpId="0" animBg="1"/>
      <p:bldP spid="50" grpId="0" animBg="1"/>
      <p:bldP spid="51" grpId="0"/>
      <p:bldP spid="5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6839BCC-2B48-DDDA-91C6-CF28A4CE3F2D}"/>
              </a:ext>
            </a:extLst>
          </p:cNvPr>
          <p:cNvSpPr>
            <a:spLocks noGrp="1"/>
          </p:cNvSpPr>
          <p:nvPr>
            <p:ph type="title"/>
          </p:nvPr>
        </p:nvSpPr>
        <p:spPr>
          <a:xfrm>
            <a:off x="175846" y="155350"/>
            <a:ext cx="11843239" cy="793719"/>
          </a:xfrm>
          <a:pattFill prst="weave">
            <a:fgClr>
              <a:schemeClr val="accent1"/>
            </a:fgClr>
            <a:bgClr>
              <a:schemeClr val="bg1"/>
            </a:bgClr>
          </a:pattFill>
        </p:spPr>
        <p:txBody>
          <a:bodyPr>
            <a:normAutofit/>
          </a:bodyPr>
          <a:lstStyle/>
          <a:p>
            <a:pPr algn="ctr"/>
            <a:r>
              <a:rPr lang="es-ES" dirty="0">
                <a:solidFill>
                  <a:srgbClr val="7030A0"/>
                </a:solidFill>
              </a:rPr>
              <a:t>Gauss </a:t>
            </a:r>
            <a:r>
              <a:rPr lang="es-ES" dirty="0" err="1">
                <a:solidFill>
                  <a:srgbClr val="7030A0"/>
                </a:solidFill>
              </a:rPr>
              <a:t>elimination</a:t>
            </a:r>
            <a:r>
              <a:rPr lang="es-ES" dirty="0">
                <a:solidFill>
                  <a:srgbClr val="7030A0"/>
                </a:solidFill>
              </a:rPr>
              <a:t> </a:t>
            </a:r>
            <a:r>
              <a:rPr lang="es-ES" dirty="0" err="1">
                <a:solidFill>
                  <a:srgbClr val="7030A0"/>
                </a:solidFill>
              </a:rPr>
              <a:t>for</a:t>
            </a:r>
            <a:r>
              <a:rPr lang="es-ES" dirty="0">
                <a:solidFill>
                  <a:srgbClr val="7030A0"/>
                </a:solidFill>
              </a:rPr>
              <a:t> </a:t>
            </a:r>
            <a:r>
              <a:rPr lang="es-ES" i="1" dirty="0" err="1">
                <a:solidFill>
                  <a:srgbClr val="7030A0"/>
                </a:solidFill>
              </a:rPr>
              <a:t>columns</a:t>
            </a:r>
            <a:endParaRPr lang="es-ES" i="1" dirty="0">
              <a:solidFill>
                <a:srgbClr val="7030A0"/>
              </a:solidFill>
            </a:endParaRPr>
          </a:p>
        </p:txBody>
      </p:sp>
      <p:sp>
        <p:nvSpPr>
          <p:cNvPr id="5" name="CuadroTexto 4">
            <a:extLst>
              <a:ext uri="{FF2B5EF4-FFF2-40B4-BE49-F238E27FC236}">
                <a16:creationId xmlns:a16="http://schemas.microsoft.com/office/drawing/2014/main" id="{9AD814F0-36E1-43D2-C1DE-8EDBF85566DD}"/>
              </a:ext>
            </a:extLst>
          </p:cNvPr>
          <p:cNvSpPr txBox="1"/>
          <p:nvPr/>
        </p:nvSpPr>
        <p:spPr>
          <a:xfrm>
            <a:off x="382382" y="1258481"/>
            <a:ext cx="10977279" cy="3416320"/>
          </a:xfrm>
          <a:prstGeom prst="rect">
            <a:avLst/>
          </a:prstGeom>
          <a:noFill/>
        </p:spPr>
        <p:txBody>
          <a:bodyPr wrap="square" rtlCol="0">
            <a:spAutoFit/>
          </a:bodyPr>
          <a:lstStyle/>
          <a:p>
            <a:r>
              <a:rPr lang="es-ES" dirty="0"/>
              <a:t>• </a:t>
            </a:r>
            <a:r>
              <a:rPr lang="es-ES" sz="2700" dirty="0" err="1">
                <a:latin typeface="Comic Sans MS" panose="030F0702030302020204" pitchFamily="66" charset="0"/>
              </a:rPr>
              <a:t>All</a:t>
            </a:r>
            <a:r>
              <a:rPr lang="es-ES" sz="2700" dirty="0">
                <a:latin typeface="Comic Sans MS" panose="030F0702030302020204" pitchFamily="66" charset="0"/>
              </a:rPr>
              <a:t> </a:t>
            </a:r>
            <a:r>
              <a:rPr lang="es-ES" sz="2700" dirty="0" err="1">
                <a:latin typeface="Comic Sans MS" panose="030F0702030302020204" pitchFamily="66" charset="0"/>
              </a:rPr>
              <a:t>that</a:t>
            </a:r>
            <a:r>
              <a:rPr lang="es-ES" sz="2700" dirty="0">
                <a:latin typeface="Comic Sans MS" panose="030F0702030302020204" pitchFamily="66" charset="0"/>
              </a:rPr>
              <a:t> has </a:t>
            </a:r>
            <a:r>
              <a:rPr lang="es-ES" sz="2700" dirty="0" err="1">
                <a:latin typeface="Comic Sans MS" panose="030F0702030302020204" pitchFamily="66" charset="0"/>
              </a:rPr>
              <a:t>been</a:t>
            </a:r>
            <a:r>
              <a:rPr lang="es-ES" sz="2700" dirty="0">
                <a:latin typeface="Comic Sans MS" panose="030F0702030302020204" pitchFamily="66" charset="0"/>
              </a:rPr>
              <a:t> </a:t>
            </a:r>
            <a:r>
              <a:rPr lang="es-ES" sz="2700" dirty="0" err="1">
                <a:latin typeface="Comic Sans MS" panose="030F0702030302020204" pitchFamily="66" charset="0"/>
              </a:rPr>
              <a:t>said</a:t>
            </a:r>
            <a:r>
              <a:rPr lang="es-ES" sz="2700" dirty="0">
                <a:latin typeface="Comic Sans MS" panose="030F0702030302020204" pitchFamily="66" charset="0"/>
              </a:rPr>
              <a:t> in </a:t>
            </a:r>
            <a:r>
              <a:rPr lang="es-ES" sz="2700" dirty="0" err="1">
                <a:latin typeface="Comic Sans MS" panose="030F0702030302020204" pitchFamily="66" charset="0"/>
              </a:rPr>
              <a:t>terms</a:t>
            </a:r>
            <a:r>
              <a:rPr lang="es-ES" sz="2700" dirty="0">
                <a:latin typeface="Comic Sans MS" panose="030F0702030302020204" pitchFamily="66" charset="0"/>
              </a:rPr>
              <a:t> of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i="1" dirty="0" err="1">
                <a:latin typeface="Comic Sans MS" panose="030F0702030302020204" pitchFamily="66" charset="0"/>
              </a:rPr>
              <a:t>rows</a:t>
            </a:r>
            <a:r>
              <a:rPr lang="es-ES" sz="2700" dirty="0">
                <a:latin typeface="Comic Sans MS" panose="030F0702030302020204" pitchFamily="66" charset="0"/>
              </a:rPr>
              <a:t> of a </a:t>
            </a:r>
            <a:r>
              <a:rPr lang="es-ES" sz="2700" dirty="0" err="1">
                <a:latin typeface="Comic Sans MS" panose="030F0702030302020204" pitchFamily="66" charset="0"/>
              </a:rPr>
              <a:t>matrix</a:t>
            </a:r>
            <a:r>
              <a:rPr lang="es-ES" sz="2700" dirty="0">
                <a:latin typeface="Comic Sans MS" panose="030F0702030302020204" pitchFamily="66" charset="0"/>
              </a:rPr>
              <a:t> can be </a:t>
            </a:r>
          </a:p>
          <a:p>
            <a:r>
              <a:rPr lang="es-ES" sz="2700" dirty="0">
                <a:latin typeface="Comic Sans MS" panose="030F0702030302020204" pitchFamily="66" charset="0"/>
              </a:rPr>
              <a:t>   </a:t>
            </a:r>
            <a:r>
              <a:rPr lang="es-ES" sz="2700" dirty="0" err="1">
                <a:latin typeface="Comic Sans MS" panose="030F0702030302020204" pitchFamily="66" charset="0"/>
              </a:rPr>
              <a:t>translated</a:t>
            </a:r>
            <a:r>
              <a:rPr lang="es-ES" sz="2700" dirty="0">
                <a:latin typeface="Comic Sans MS" panose="030F0702030302020204" pitchFamily="66" charset="0"/>
              </a:rPr>
              <a:t> in a natural </a:t>
            </a:r>
            <a:r>
              <a:rPr lang="es-ES" sz="2700" dirty="0" err="1">
                <a:latin typeface="Comic Sans MS" panose="030F0702030302020204" pitchFamily="66" charset="0"/>
              </a:rPr>
              <a:t>way</a:t>
            </a:r>
            <a:r>
              <a:rPr lang="es-ES" sz="2700" dirty="0">
                <a:latin typeface="Comic Sans MS" panose="030F0702030302020204" pitchFamily="66" charset="0"/>
              </a:rPr>
              <a:t> to </a:t>
            </a:r>
            <a:r>
              <a:rPr lang="es-ES" sz="2700" dirty="0" err="1">
                <a:latin typeface="Comic Sans MS" panose="030F0702030302020204" pitchFamily="66" charset="0"/>
              </a:rPr>
              <a:t>its</a:t>
            </a:r>
            <a:r>
              <a:rPr lang="es-ES" sz="2700" dirty="0">
                <a:latin typeface="Comic Sans MS" panose="030F0702030302020204" pitchFamily="66" charset="0"/>
              </a:rPr>
              <a:t> </a:t>
            </a:r>
            <a:r>
              <a:rPr lang="es-ES" sz="2700" i="1" dirty="0" err="1">
                <a:solidFill>
                  <a:srgbClr val="0070C0"/>
                </a:solidFill>
                <a:latin typeface="Comic Sans MS" panose="030F0702030302020204" pitchFamily="66" charset="0"/>
              </a:rPr>
              <a:t>columns</a:t>
            </a:r>
            <a:r>
              <a:rPr lang="es-ES" sz="2700" dirty="0">
                <a:latin typeface="Comic Sans MS" panose="030F0702030302020204" pitchFamily="66" charset="0"/>
              </a:rPr>
              <a:t>: </a:t>
            </a:r>
            <a:r>
              <a:rPr lang="es-ES" sz="2700" dirty="0" err="1">
                <a:latin typeface="Comic Sans MS" panose="030F0702030302020204" pitchFamily="66" charset="0"/>
              </a:rPr>
              <a:t>we</a:t>
            </a:r>
            <a:r>
              <a:rPr lang="es-ES" sz="2700" dirty="0">
                <a:latin typeface="Comic Sans MS" panose="030F0702030302020204" pitchFamily="66" charset="0"/>
              </a:rPr>
              <a:t> </a:t>
            </a:r>
            <a:r>
              <a:rPr lang="es-ES" sz="2700" dirty="0" err="1">
                <a:latin typeface="Comic Sans MS" panose="030F0702030302020204" pitchFamily="66" charset="0"/>
              </a:rPr>
              <a:t>could</a:t>
            </a:r>
            <a:r>
              <a:rPr lang="es-ES" sz="2700" dirty="0">
                <a:latin typeface="Comic Sans MS" panose="030F0702030302020204" pitchFamily="66" charset="0"/>
              </a:rPr>
              <a:t> </a:t>
            </a:r>
            <a:r>
              <a:rPr lang="es-ES" sz="2700" dirty="0" err="1">
                <a:latin typeface="Comic Sans MS" panose="030F0702030302020204" pitchFamily="66" charset="0"/>
              </a:rPr>
              <a:t>speak</a:t>
            </a:r>
            <a:r>
              <a:rPr lang="es-ES" sz="2700" dirty="0">
                <a:latin typeface="Comic Sans MS" panose="030F0702030302020204" pitchFamily="66" charset="0"/>
              </a:rPr>
              <a:t> of</a:t>
            </a:r>
          </a:p>
          <a:p>
            <a:r>
              <a:rPr lang="es-ES" sz="2700" dirty="0">
                <a:latin typeface="Comic Sans MS" panose="030F0702030302020204" pitchFamily="66" charset="0"/>
              </a:rPr>
              <a:t>   </a:t>
            </a:r>
            <a:r>
              <a:rPr lang="es-ES" sz="2700" i="1" dirty="0" err="1">
                <a:solidFill>
                  <a:srgbClr val="0070C0"/>
                </a:solidFill>
                <a:latin typeface="Comic Sans MS" panose="030F0702030302020204" pitchFamily="66" charset="0"/>
              </a:rPr>
              <a:t>elementary</a:t>
            </a:r>
            <a:r>
              <a:rPr lang="es-ES" sz="2700" i="1" dirty="0">
                <a:solidFill>
                  <a:srgbClr val="0070C0"/>
                </a:solidFill>
                <a:latin typeface="Comic Sans MS" panose="030F0702030302020204" pitchFamily="66" charset="0"/>
              </a:rPr>
              <a:t> </a:t>
            </a:r>
            <a:r>
              <a:rPr lang="es-ES" sz="2700" i="1" dirty="0" err="1">
                <a:solidFill>
                  <a:srgbClr val="0070C0"/>
                </a:solidFill>
                <a:latin typeface="Comic Sans MS" panose="030F0702030302020204" pitchFamily="66" charset="0"/>
              </a:rPr>
              <a:t>column</a:t>
            </a:r>
            <a:r>
              <a:rPr lang="es-ES" sz="2700" i="1" dirty="0">
                <a:solidFill>
                  <a:srgbClr val="0070C0"/>
                </a:solidFill>
                <a:latin typeface="Comic Sans MS" panose="030F0702030302020204" pitchFamily="66" charset="0"/>
              </a:rPr>
              <a:t> </a:t>
            </a:r>
            <a:r>
              <a:rPr lang="es-ES" sz="2700" i="1" dirty="0" err="1">
                <a:solidFill>
                  <a:srgbClr val="0070C0"/>
                </a:solidFill>
                <a:latin typeface="Comic Sans MS" panose="030F0702030302020204" pitchFamily="66" charset="0"/>
              </a:rPr>
              <a:t>operations</a:t>
            </a:r>
            <a:r>
              <a:rPr lang="es-ES" sz="2700" i="1" dirty="0">
                <a:solidFill>
                  <a:srgbClr val="0070C0"/>
                </a:solidFill>
                <a:latin typeface="Comic Sans MS" panose="030F0702030302020204" pitchFamily="66" charset="0"/>
              </a:rPr>
              <a:t> </a:t>
            </a:r>
            <a:r>
              <a:rPr lang="es-ES" sz="2700" dirty="0">
                <a:latin typeface="Comic Sans MS" panose="030F0702030302020204" pitchFamily="66" charset="0"/>
              </a:rPr>
              <a:t>(</a:t>
            </a:r>
            <a:r>
              <a:rPr lang="es-ES" sz="2700" dirty="0" err="1">
                <a:solidFill>
                  <a:srgbClr val="0070C0"/>
                </a:solidFill>
                <a:latin typeface="Comic Sans MS" panose="030F0702030302020204" pitchFamily="66" charset="0"/>
              </a:rPr>
              <a:t>e.c.o.</a:t>
            </a:r>
            <a:r>
              <a:rPr lang="es-ES" sz="2700" dirty="0" err="1">
                <a:latin typeface="Comic Sans MS" panose="030F0702030302020204" pitchFamily="66" charset="0"/>
              </a:rPr>
              <a:t>’s</a:t>
            </a:r>
            <a:r>
              <a:rPr lang="es-ES" sz="2700" dirty="0">
                <a:latin typeface="Comic Sans MS" panose="030F0702030302020204" pitchFamily="66" charset="0"/>
              </a:rPr>
              <a:t>), </a:t>
            </a:r>
            <a:r>
              <a:rPr lang="es-ES" sz="2700" i="1" dirty="0">
                <a:solidFill>
                  <a:srgbClr val="0070C0"/>
                </a:solidFill>
                <a:latin typeface="Comic Sans MS" panose="030F0702030302020204" pitchFamily="66" charset="0"/>
              </a:rPr>
              <a:t>matrices in </a:t>
            </a:r>
            <a:r>
              <a:rPr lang="es-ES" sz="2700" i="1" dirty="0" err="1">
                <a:solidFill>
                  <a:srgbClr val="0070C0"/>
                </a:solidFill>
                <a:latin typeface="Comic Sans MS" panose="030F0702030302020204" pitchFamily="66" charset="0"/>
              </a:rPr>
              <a:t>column</a:t>
            </a:r>
            <a:endParaRPr lang="es-ES" sz="2700" i="1" dirty="0">
              <a:solidFill>
                <a:srgbClr val="0070C0"/>
              </a:solidFill>
              <a:latin typeface="Comic Sans MS" panose="030F0702030302020204" pitchFamily="66" charset="0"/>
            </a:endParaRPr>
          </a:p>
          <a:p>
            <a:r>
              <a:rPr lang="es-ES" sz="2700" i="1" dirty="0">
                <a:solidFill>
                  <a:srgbClr val="0070C0"/>
                </a:solidFill>
                <a:latin typeface="Comic Sans MS" panose="030F0702030302020204" pitchFamily="66" charset="0"/>
              </a:rPr>
              <a:t>   </a:t>
            </a:r>
            <a:r>
              <a:rPr lang="es-ES" sz="2700" i="1" dirty="0" err="1">
                <a:solidFill>
                  <a:srgbClr val="0070C0"/>
                </a:solidFill>
                <a:latin typeface="Comic Sans MS" panose="030F0702030302020204" pitchFamily="66" charset="0"/>
              </a:rPr>
              <a:t>echelon</a:t>
            </a:r>
            <a:r>
              <a:rPr lang="es-ES" sz="2700" i="1" dirty="0">
                <a:solidFill>
                  <a:srgbClr val="0070C0"/>
                </a:solidFill>
                <a:latin typeface="Comic Sans MS" panose="030F0702030302020204" pitchFamily="66" charset="0"/>
              </a:rPr>
              <a:t> </a:t>
            </a:r>
            <a:r>
              <a:rPr lang="es-ES" sz="2700" i="1" dirty="0" err="1">
                <a:solidFill>
                  <a:srgbClr val="0070C0"/>
                </a:solidFill>
                <a:latin typeface="Comic Sans MS" panose="030F0702030302020204" pitchFamily="66" charset="0"/>
              </a:rPr>
              <a:t>form</a:t>
            </a:r>
            <a:r>
              <a:rPr lang="es-ES" sz="2700" i="1" dirty="0">
                <a:solidFill>
                  <a:srgbClr val="0070C0"/>
                </a:solidFill>
                <a:latin typeface="Comic Sans MS" panose="030F0702030302020204" pitchFamily="66" charset="0"/>
              </a:rPr>
              <a:t> </a:t>
            </a:r>
            <a:r>
              <a:rPr lang="es-ES" sz="2700" i="1" dirty="0">
                <a:latin typeface="Comic Sans MS" panose="030F0702030302020204" pitchFamily="66" charset="0"/>
              </a:rPr>
              <a:t>and </a:t>
            </a:r>
            <a:r>
              <a:rPr lang="es-ES" sz="2700" i="1" dirty="0">
                <a:solidFill>
                  <a:srgbClr val="0070C0"/>
                </a:solidFill>
                <a:latin typeface="Comic Sans MS" panose="030F0702030302020204" pitchFamily="66" charset="0"/>
              </a:rPr>
              <a:t>in </a:t>
            </a:r>
            <a:r>
              <a:rPr lang="es-ES" sz="2700" i="1" dirty="0" err="1">
                <a:solidFill>
                  <a:srgbClr val="0070C0"/>
                </a:solidFill>
                <a:latin typeface="Comic Sans MS" panose="030F0702030302020204" pitchFamily="66" charset="0"/>
              </a:rPr>
              <a:t>reduced</a:t>
            </a:r>
            <a:r>
              <a:rPr lang="es-ES" sz="2700" i="1" dirty="0">
                <a:solidFill>
                  <a:srgbClr val="0070C0"/>
                </a:solidFill>
                <a:latin typeface="Comic Sans MS" panose="030F0702030302020204" pitchFamily="66" charset="0"/>
              </a:rPr>
              <a:t> </a:t>
            </a:r>
            <a:r>
              <a:rPr lang="es-ES" sz="2700" i="1" dirty="0" err="1">
                <a:solidFill>
                  <a:srgbClr val="0070C0"/>
                </a:solidFill>
                <a:latin typeface="Comic Sans MS" panose="030F0702030302020204" pitchFamily="66" charset="0"/>
              </a:rPr>
              <a:t>column</a:t>
            </a:r>
            <a:r>
              <a:rPr lang="es-ES" sz="2700" i="1" dirty="0">
                <a:solidFill>
                  <a:srgbClr val="0070C0"/>
                </a:solidFill>
                <a:latin typeface="Comic Sans MS" panose="030F0702030302020204" pitchFamily="66" charset="0"/>
              </a:rPr>
              <a:t> </a:t>
            </a:r>
            <a:r>
              <a:rPr lang="es-ES" sz="2700" i="1" dirty="0" err="1">
                <a:solidFill>
                  <a:srgbClr val="0070C0"/>
                </a:solidFill>
                <a:latin typeface="Comic Sans MS" panose="030F0702030302020204" pitchFamily="66" charset="0"/>
              </a:rPr>
              <a:t>echelon</a:t>
            </a:r>
            <a:r>
              <a:rPr lang="es-ES" sz="2700" i="1" dirty="0">
                <a:solidFill>
                  <a:srgbClr val="0070C0"/>
                </a:solidFill>
                <a:latin typeface="Comic Sans MS" panose="030F0702030302020204" pitchFamily="66" charset="0"/>
              </a:rPr>
              <a:t> </a:t>
            </a:r>
            <a:r>
              <a:rPr lang="es-ES" sz="2700" i="1" dirty="0" err="1">
                <a:solidFill>
                  <a:srgbClr val="0070C0"/>
                </a:solidFill>
                <a:latin typeface="Comic Sans MS" panose="030F0702030302020204" pitchFamily="66" charset="0"/>
              </a:rPr>
              <a:t>form</a:t>
            </a:r>
            <a:r>
              <a:rPr lang="es-ES" sz="2700" i="1" dirty="0">
                <a:solidFill>
                  <a:srgbClr val="0070C0"/>
                </a:solidFill>
                <a:latin typeface="Comic Sans MS" panose="030F0702030302020204" pitchFamily="66" charset="0"/>
              </a:rPr>
              <a:t> </a:t>
            </a:r>
            <a:r>
              <a:rPr lang="es-ES" sz="2700" i="1" dirty="0">
                <a:latin typeface="Comic Sans MS" panose="030F0702030302020204" pitchFamily="66" charset="0"/>
              </a:rPr>
              <a:t>(</a:t>
            </a:r>
            <a:r>
              <a:rPr lang="es-ES" sz="2700" i="1" dirty="0" err="1">
                <a:solidFill>
                  <a:srgbClr val="0070C0"/>
                </a:solidFill>
                <a:latin typeface="Comic Sans MS" panose="030F0702030302020204" pitchFamily="66" charset="0"/>
              </a:rPr>
              <a:t>c.e.f</a:t>
            </a:r>
            <a:r>
              <a:rPr lang="es-ES" sz="2700" i="1" dirty="0">
                <a:solidFill>
                  <a:srgbClr val="0070C0"/>
                </a:solidFill>
                <a:latin typeface="Comic Sans MS" panose="030F0702030302020204" pitchFamily="66" charset="0"/>
              </a:rPr>
              <a:t>. </a:t>
            </a:r>
            <a:r>
              <a:rPr lang="es-ES" sz="2700" i="1" dirty="0">
                <a:latin typeface="Comic Sans MS" panose="030F0702030302020204" pitchFamily="66" charset="0"/>
              </a:rPr>
              <a:t>and </a:t>
            </a:r>
            <a:r>
              <a:rPr lang="es-ES" sz="2700" i="1" dirty="0">
                <a:solidFill>
                  <a:srgbClr val="0070C0"/>
                </a:solidFill>
                <a:latin typeface="Comic Sans MS" panose="030F0702030302020204" pitchFamily="66" charset="0"/>
              </a:rPr>
              <a:t> </a:t>
            </a:r>
          </a:p>
          <a:p>
            <a:r>
              <a:rPr lang="es-ES" sz="2700" i="1" dirty="0">
                <a:solidFill>
                  <a:srgbClr val="0070C0"/>
                </a:solidFill>
                <a:latin typeface="Comic Sans MS" panose="030F0702030302020204" pitchFamily="66" charset="0"/>
              </a:rPr>
              <a:t>   </a:t>
            </a:r>
            <a:r>
              <a:rPr lang="es-ES" sz="2700" i="1" dirty="0" err="1">
                <a:solidFill>
                  <a:srgbClr val="0070C0"/>
                </a:solidFill>
                <a:latin typeface="Comic Sans MS" panose="030F0702030302020204" pitchFamily="66" charset="0"/>
              </a:rPr>
              <a:t>r.c.e.f</a:t>
            </a:r>
            <a:r>
              <a:rPr lang="es-ES" sz="2700" i="1" dirty="0">
                <a:solidFill>
                  <a:srgbClr val="0070C0"/>
                </a:solidFill>
                <a:latin typeface="Comic Sans MS" panose="030F0702030302020204" pitchFamily="66" charset="0"/>
              </a:rPr>
              <a:t>.</a:t>
            </a:r>
            <a:r>
              <a:rPr lang="es-ES" sz="2700" i="1" dirty="0">
                <a:latin typeface="Comic Sans MS" panose="030F0702030302020204" pitchFamily="66" charset="0"/>
              </a:rPr>
              <a:t>, </a:t>
            </a:r>
            <a:r>
              <a:rPr lang="es-ES" sz="2700" i="1" dirty="0" err="1">
                <a:latin typeface="Comic Sans MS" panose="030F0702030302020204" pitchFamily="66" charset="0"/>
              </a:rPr>
              <a:t>respectively</a:t>
            </a:r>
            <a:r>
              <a:rPr lang="es-ES" sz="2700" i="1" dirty="0">
                <a:latin typeface="Comic Sans MS" panose="030F0702030302020204" pitchFamily="66" charset="0"/>
              </a:rPr>
              <a:t>), </a:t>
            </a:r>
            <a:r>
              <a:rPr lang="es-ES" sz="2700" dirty="0">
                <a:latin typeface="Comic Sans MS" panose="030F0702030302020204" pitchFamily="66" charset="0"/>
              </a:rPr>
              <a:t>and of </a:t>
            </a:r>
            <a:r>
              <a:rPr lang="es-ES" sz="2700" i="1" dirty="0">
                <a:solidFill>
                  <a:srgbClr val="0070C0"/>
                </a:solidFill>
                <a:latin typeface="Comic Sans MS" panose="030F0702030302020204" pitchFamily="66" charset="0"/>
              </a:rPr>
              <a:t>Gauss </a:t>
            </a:r>
            <a:r>
              <a:rPr lang="es-ES" sz="2700" i="1" dirty="0" err="1">
                <a:solidFill>
                  <a:srgbClr val="0070C0"/>
                </a:solidFill>
                <a:latin typeface="Comic Sans MS" panose="030F0702030302020204" pitchFamily="66" charset="0"/>
              </a:rPr>
              <a:t>elimination</a:t>
            </a:r>
            <a:r>
              <a:rPr lang="es-ES" sz="2700" i="1" dirty="0">
                <a:solidFill>
                  <a:srgbClr val="0070C0"/>
                </a:solidFill>
                <a:latin typeface="Comic Sans MS" panose="030F0702030302020204" pitchFamily="66" charset="0"/>
              </a:rPr>
              <a:t> </a:t>
            </a:r>
            <a:r>
              <a:rPr lang="es-ES" sz="2700" i="1" dirty="0" err="1">
                <a:solidFill>
                  <a:srgbClr val="0070C0"/>
                </a:solidFill>
                <a:latin typeface="Comic Sans MS" panose="030F0702030302020204" pitchFamily="66" charset="0"/>
              </a:rPr>
              <a:t>for</a:t>
            </a:r>
            <a:r>
              <a:rPr lang="es-ES" sz="2700" i="1" dirty="0">
                <a:solidFill>
                  <a:srgbClr val="0070C0"/>
                </a:solidFill>
                <a:latin typeface="Comic Sans MS" panose="030F0702030302020204" pitchFamily="66" charset="0"/>
              </a:rPr>
              <a:t> </a:t>
            </a:r>
            <a:r>
              <a:rPr lang="es-ES" sz="2700" i="1" dirty="0" err="1">
                <a:solidFill>
                  <a:srgbClr val="0070C0"/>
                </a:solidFill>
                <a:latin typeface="Comic Sans MS" panose="030F0702030302020204" pitchFamily="66" charset="0"/>
              </a:rPr>
              <a:t>columns</a:t>
            </a:r>
            <a:r>
              <a:rPr lang="es-ES" sz="2700" dirty="0">
                <a:latin typeface="Comic Sans MS" panose="030F0702030302020204" pitchFamily="66" charset="0"/>
              </a:rPr>
              <a:t>, </a:t>
            </a:r>
            <a:r>
              <a:rPr lang="es-ES" sz="2700" dirty="0" err="1">
                <a:latin typeface="Comic Sans MS" panose="030F0702030302020204" pitchFamily="66" charset="0"/>
              </a:rPr>
              <a:t>that</a:t>
            </a:r>
            <a:r>
              <a:rPr lang="es-ES" sz="2700" dirty="0">
                <a:latin typeface="Comic Sans MS" panose="030F0702030302020204" pitchFamily="66" charset="0"/>
              </a:rPr>
              <a:t> </a:t>
            </a:r>
          </a:p>
          <a:p>
            <a:r>
              <a:rPr lang="es-ES" sz="2700" dirty="0">
                <a:latin typeface="Comic Sans MS" panose="030F0702030302020204" pitchFamily="66" charset="0"/>
              </a:rPr>
              <a:t>   </a:t>
            </a:r>
            <a:r>
              <a:rPr lang="es-ES" sz="2700" dirty="0" err="1">
                <a:latin typeface="Comic Sans MS" panose="030F0702030302020204" pitchFamily="66" charset="0"/>
              </a:rPr>
              <a:t>guarantees</a:t>
            </a:r>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possibility</a:t>
            </a:r>
            <a:r>
              <a:rPr lang="es-ES" sz="2700" dirty="0">
                <a:latin typeface="Comic Sans MS" panose="030F0702030302020204" pitchFamily="66" charset="0"/>
              </a:rPr>
              <a:t> of </a:t>
            </a:r>
            <a:r>
              <a:rPr lang="es-ES" sz="2700" dirty="0" err="1">
                <a:latin typeface="Comic Sans MS" panose="030F0702030302020204" pitchFamily="66" charset="0"/>
              </a:rPr>
              <a:t>arriving</a:t>
            </a:r>
            <a:r>
              <a:rPr lang="es-ES" sz="2700" dirty="0">
                <a:latin typeface="Comic Sans MS" panose="030F0702030302020204" pitchFamily="66" charset="0"/>
              </a:rPr>
              <a:t> to </a:t>
            </a:r>
            <a:r>
              <a:rPr lang="es-ES" sz="2700" dirty="0" err="1">
                <a:latin typeface="Comic Sans MS" panose="030F0702030302020204" pitchFamily="66" charset="0"/>
              </a:rPr>
              <a:t>distinct</a:t>
            </a:r>
            <a:r>
              <a:rPr lang="es-ES" sz="2700" dirty="0">
                <a:latin typeface="Comic Sans MS" panose="030F0702030302020204" pitchFamily="66" charset="0"/>
              </a:rPr>
              <a:t> matrices in </a:t>
            </a:r>
          </a:p>
          <a:p>
            <a:r>
              <a:rPr lang="es-ES" sz="2700" dirty="0">
                <a:latin typeface="Comic Sans MS" panose="030F0702030302020204" pitchFamily="66" charset="0"/>
              </a:rPr>
              <a:t>   </a:t>
            </a:r>
            <a:r>
              <a:rPr lang="es-ES" sz="2700" dirty="0" err="1">
                <a:latin typeface="Comic Sans MS" panose="030F0702030302020204" pitchFamily="66" charset="0"/>
              </a:rPr>
              <a:t>c.e.f</a:t>
            </a:r>
            <a:r>
              <a:rPr lang="es-ES" sz="2700" dirty="0">
                <a:latin typeface="Comic Sans MS" panose="030F0702030302020204" pitchFamily="66" charset="0"/>
              </a:rPr>
              <a:t>. </a:t>
            </a:r>
            <a:r>
              <a:rPr lang="es-ES" sz="2700" dirty="0" err="1">
                <a:latin typeface="Comic Sans MS" panose="030F0702030302020204" pitchFamily="66" charset="0"/>
              </a:rPr>
              <a:t>by</a:t>
            </a:r>
            <a:r>
              <a:rPr lang="es-ES" sz="2700" dirty="0">
                <a:latin typeface="Comic Sans MS" panose="030F0702030302020204" pitchFamily="66" charset="0"/>
              </a:rPr>
              <a:t> </a:t>
            </a:r>
            <a:r>
              <a:rPr lang="es-ES" sz="2700" dirty="0" err="1">
                <a:latin typeface="Comic Sans MS" panose="030F0702030302020204" pitchFamily="66" charset="0"/>
              </a:rPr>
              <a:t>performing</a:t>
            </a:r>
            <a:r>
              <a:rPr lang="es-ES" sz="2700" dirty="0">
                <a:latin typeface="Comic Sans MS" panose="030F0702030302020204" pitchFamily="66" charset="0"/>
              </a:rPr>
              <a:t> </a:t>
            </a:r>
            <a:r>
              <a:rPr lang="es-ES" sz="2700" dirty="0" err="1">
                <a:latin typeface="Comic Sans MS" panose="030F0702030302020204" pitchFamily="66" charset="0"/>
              </a:rPr>
              <a:t>successive</a:t>
            </a:r>
            <a:r>
              <a:rPr lang="es-ES" sz="2700" dirty="0">
                <a:latin typeface="Comic Sans MS" panose="030F0702030302020204" pitchFamily="66" charset="0"/>
              </a:rPr>
              <a:t> </a:t>
            </a:r>
            <a:r>
              <a:rPr lang="es-ES" sz="2700" dirty="0" err="1">
                <a:latin typeface="Comic Sans MS" panose="030F0702030302020204" pitchFamily="66" charset="0"/>
              </a:rPr>
              <a:t>e.c.o.’s</a:t>
            </a:r>
            <a:r>
              <a:rPr lang="es-ES" sz="2700" dirty="0">
                <a:latin typeface="Comic Sans MS" panose="030F0702030302020204" pitchFamily="66" charset="0"/>
              </a:rPr>
              <a:t> </a:t>
            </a:r>
            <a:r>
              <a:rPr lang="es-ES" sz="2700" dirty="0" err="1">
                <a:latin typeface="Comic Sans MS" panose="030F0702030302020204" pitchFamily="66" charset="0"/>
              </a:rPr>
              <a:t>on</a:t>
            </a:r>
            <a:r>
              <a:rPr lang="es-ES" sz="2700" dirty="0">
                <a:latin typeface="Comic Sans MS" panose="030F0702030302020204" pitchFamily="66" charset="0"/>
              </a:rPr>
              <a:t> a </a:t>
            </a:r>
            <a:r>
              <a:rPr lang="es-ES" sz="2700" dirty="0" err="1">
                <a:latin typeface="Comic Sans MS" panose="030F0702030302020204" pitchFamily="66" charset="0"/>
              </a:rPr>
              <a:t>matrix</a:t>
            </a:r>
            <a:r>
              <a:rPr lang="es-ES" sz="2700" dirty="0">
                <a:latin typeface="Comic Sans MS" panose="030F0702030302020204" pitchFamily="66" charset="0"/>
              </a:rPr>
              <a:t>, </a:t>
            </a:r>
            <a:r>
              <a:rPr lang="es-ES" sz="2700" i="1" dirty="0" err="1">
                <a:latin typeface="Comic Sans MS" panose="030F0702030302020204" pitchFamily="66" charset="0"/>
              </a:rPr>
              <a:t>among</a:t>
            </a:r>
            <a:r>
              <a:rPr lang="es-ES" sz="2700" i="1" dirty="0">
                <a:latin typeface="Comic Sans MS" panose="030F0702030302020204" pitchFamily="66" charset="0"/>
              </a:rPr>
              <a:t> </a:t>
            </a:r>
            <a:r>
              <a:rPr lang="es-ES" sz="2700" i="1" dirty="0" err="1">
                <a:latin typeface="Comic Sans MS" panose="030F0702030302020204" pitchFamily="66" charset="0"/>
              </a:rPr>
              <a:t>which</a:t>
            </a:r>
            <a:r>
              <a:rPr lang="es-ES" sz="2700" i="1" dirty="0">
                <a:latin typeface="Comic Sans MS" panose="030F0702030302020204" pitchFamily="66" charset="0"/>
              </a:rPr>
              <a:t> </a:t>
            </a:r>
          </a:p>
          <a:p>
            <a:r>
              <a:rPr lang="es-ES" sz="2700" i="1" dirty="0">
                <a:latin typeface="Comic Sans MS" panose="030F0702030302020204" pitchFamily="66" charset="0"/>
              </a:rPr>
              <a:t>   </a:t>
            </a:r>
            <a:r>
              <a:rPr lang="es-ES" sz="2700" i="1" dirty="0" err="1">
                <a:latin typeface="Comic Sans MS" panose="030F0702030302020204" pitchFamily="66" charset="0"/>
              </a:rPr>
              <a:t>there</a:t>
            </a:r>
            <a:r>
              <a:rPr lang="es-ES" sz="2700" i="1" dirty="0">
                <a:latin typeface="Comic Sans MS" panose="030F0702030302020204" pitchFamily="66" charset="0"/>
              </a:rPr>
              <a:t> </a:t>
            </a:r>
            <a:r>
              <a:rPr lang="es-ES" sz="2700" i="1" dirty="0" err="1">
                <a:latin typeface="Comic Sans MS" panose="030F0702030302020204" pitchFamily="66" charset="0"/>
              </a:rPr>
              <a:t>is</a:t>
            </a:r>
            <a:r>
              <a:rPr lang="es-ES" sz="2700" i="1" dirty="0">
                <a:latin typeface="Comic Sans MS" panose="030F0702030302020204" pitchFamily="66" charset="0"/>
              </a:rPr>
              <a:t> </a:t>
            </a:r>
            <a:r>
              <a:rPr lang="es-ES" sz="2700" i="1" dirty="0" err="1">
                <a:latin typeface="Comic Sans MS" panose="030F0702030302020204" pitchFamily="66" charset="0"/>
              </a:rPr>
              <a:t>one</a:t>
            </a:r>
            <a:r>
              <a:rPr lang="es-ES" sz="2700" i="1" dirty="0">
                <a:latin typeface="Comic Sans MS" panose="030F0702030302020204" pitchFamily="66" charset="0"/>
              </a:rPr>
              <a:t> </a:t>
            </a:r>
            <a:r>
              <a:rPr lang="es-ES" sz="2700" i="1" dirty="0" err="1">
                <a:latin typeface="Comic Sans MS" panose="030F0702030302020204" pitchFamily="66" charset="0"/>
              </a:rPr>
              <a:t>only</a:t>
            </a:r>
            <a:r>
              <a:rPr lang="es-ES" sz="2700" i="1" dirty="0">
                <a:latin typeface="Comic Sans MS" panose="030F0702030302020204" pitchFamily="66" charset="0"/>
              </a:rPr>
              <a:t> in </a:t>
            </a:r>
            <a:r>
              <a:rPr lang="es-ES" sz="2700" i="1" dirty="0" err="1">
                <a:latin typeface="Comic Sans MS" panose="030F0702030302020204" pitchFamily="66" charset="0"/>
              </a:rPr>
              <a:t>r.c.e.f</a:t>
            </a:r>
            <a:r>
              <a:rPr lang="es-ES" sz="2700" i="1" dirty="0">
                <a:latin typeface="Comic Sans MS" panose="030F0702030302020204" pitchFamily="66" charset="0"/>
              </a:rPr>
              <a:t>.</a:t>
            </a:r>
          </a:p>
        </p:txBody>
      </p:sp>
      <p:sp>
        <p:nvSpPr>
          <p:cNvPr id="6" name="CuadroTexto 5">
            <a:extLst>
              <a:ext uri="{FF2B5EF4-FFF2-40B4-BE49-F238E27FC236}">
                <a16:creationId xmlns:a16="http://schemas.microsoft.com/office/drawing/2014/main" id="{9AD814F0-36E1-43D2-C1DE-8EDBF85566DD}"/>
              </a:ext>
            </a:extLst>
          </p:cNvPr>
          <p:cNvSpPr txBox="1"/>
          <p:nvPr/>
        </p:nvSpPr>
        <p:spPr>
          <a:xfrm>
            <a:off x="382382" y="4744205"/>
            <a:ext cx="10977279" cy="1338828"/>
          </a:xfrm>
          <a:prstGeom prst="rect">
            <a:avLst/>
          </a:prstGeom>
          <a:noFill/>
        </p:spPr>
        <p:txBody>
          <a:bodyPr wrap="square" rtlCol="0">
            <a:spAutoFit/>
          </a:bodyPr>
          <a:lstStyle/>
          <a:p>
            <a:r>
              <a:rPr lang="es-ES" dirty="0"/>
              <a:t>• </a:t>
            </a:r>
            <a:r>
              <a:rPr lang="es-ES" sz="2700" dirty="0">
                <a:latin typeface="Comic Sans MS" panose="030F0702030302020204" pitchFamily="66" charset="0"/>
              </a:rPr>
              <a:t>As </a:t>
            </a:r>
            <a:r>
              <a:rPr lang="es-ES" sz="2700" dirty="0" err="1">
                <a:latin typeface="Comic Sans MS" panose="030F0702030302020204" pitchFamily="66" charset="0"/>
              </a:rPr>
              <a:t>easy</a:t>
            </a:r>
            <a:r>
              <a:rPr lang="es-ES" sz="2700" dirty="0">
                <a:latin typeface="Comic Sans MS" panose="030F0702030302020204" pitchFamily="66" charset="0"/>
              </a:rPr>
              <a:t> </a:t>
            </a:r>
            <a:r>
              <a:rPr lang="es-ES" sz="2700" dirty="0" err="1">
                <a:latin typeface="Comic Sans MS" panose="030F0702030302020204" pitchFamily="66" charset="0"/>
              </a:rPr>
              <a:t>way</a:t>
            </a:r>
            <a:r>
              <a:rPr lang="es-ES" sz="2700" dirty="0">
                <a:latin typeface="Comic Sans MS" panose="030F0702030302020204" pitchFamily="66" charset="0"/>
              </a:rPr>
              <a:t> to </a:t>
            </a:r>
            <a:r>
              <a:rPr lang="es-ES" sz="2700" dirty="0" err="1">
                <a:latin typeface="Comic Sans MS" panose="030F0702030302020204" pitchFamily="66" charset="0"/>
              </a:rPr>
              <a:t>proceed</a:t>
            </a:r>
            <a:r>
              <a:rPr lang="es-ES" sz="2700" dirty="0">
                <a:latin typeface="Comic Sans MS" panose="030F0702030302020204" pitchFamily="66" charset="0"/>
              </a:rPr>
              <a:t> </a:t>
            </a:r>
            <a:r>
              <a:rPr lang="es-ES" sz="2700" dirty="0" err="1">
                <a:latin typeface="Comic Sans MS" panose="030F0702030302020204" pitchFamily="66" charset="0"/>
              </a:rPr>
              <a:t>with</a:t>
            </a:r>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columns</a:t>
            </a:r>
            <a:r>
              <a:rPr lang="es-ES" sz="2700" dirty="0">
                <a:latin typeface="Comic Sans MS" panose="030F0702030302020204" pitchFamily="66" charset="0"/>
              </a:rPr>
              <a:t> of a </a:t>
            </a:r>
            <a:r>
              <a:rPr lang="es-ES" sz="2700" dirty="0" err="1">
                <a:latin typeface="Comic Sans MS" panose="030F0702030302020204" pitchFamily="66" charset="0"/>
              </a:rPr>
              <a:t>matrix</a:t>
            </a:r>
            <a:r>
              <a:rPr lang="es-ES" sz="2700" dirty="0">
                <a:latin typeface="Comic Sans MS" panose="030F0702030302020204" pitchFamily="66" charset="0"/>
              </a:rPr>
              <a:t> </a:t>
            </a:r>
            <a:r>
              <a:rPr lang="es-ES" sz="2700" dirty="0" err="1">
                <a:latin typeface="Comic Sans MS" panose="030F0702030302020204" pitchFamily="66" charset="0"/>
              </a:rPr>
              <a:t>is</a:t>
            </a:r>
            <a:r>
              <a:rPr lang="es-ES" sz="2700" dirty="0">
                <a:latin typeface="Comic Sans MS" panose="030F0702030302020204" pitchFamily="66" charset="0"/>
              </a:rPr>
              <a:t>  </a:t>
            </a:r>
            <a:r>
              <a:rPr lang="es-ES" sz="2700" i="1" dirty="0">
                <a:latin typeface="Comic Sans MS" panose="030F0702030302020204" pitchFamily="66" charset="0"/>
              </a:rPr>
              <a:t>to </a:t>
            </a:r>
            <a:r>
              <a:rPr lang="es-ES" sz="2700" i="1" dirty="0" err="1">
                <a:latin typeface="Comic Sans MS" panose="030F0702030302020204" pitchFamily="66" charset="0"/>
              </a:rPr>
              <a:t>work</a:t>
            </a:r>
            <a:endParaRPr lang="es-ES" sz="2700" i="1" dirty="0">
              <a:latin typeface="Comic Sans MS" panose="030F0702030302020204" pitchFamily="66" charset="0"/>
            </a:endParaRPr>
          </a:p>
          <a:p>
            <a:r>
              <a:rPr lang="es-ES" sz="2700" i="1" dirty="0">
                <a:latin typeface="Comic Sans MS" panose="030F0702030302020204" pitchFamily="66" charset="0"/>
              </a:rPr>
              <a:t>   </a:t>
            </a:r>
            <a:r>
              <a:rPr lang="es-ES" sz="2700" i="1" dirty="0" err="1">
                <a:latin typeface="Comic Sans MS" panose="030F0702030302020204" pitchFamily="66" charset="0"/>
              </a:rPr>
              <a:t>with</a:t>
            </a:r>
            <a:r>
              <a:rPr lang="es-ES" sz="2700" i="1" dirty="0">
                <a:latin typeface="Comic Sans MS" panose="030F0702030302020204" pitchFamily="66" charset="0"/>
              </a:rPr>
              <a:t> </a:t>
            </a:r>
            <a:r>
              <a:rPr lang="es-ES" sz="2700" i="1" dirty="0" err="1">
                <a:latin typeface="Comic Sans MS" panose="030F0702030302020204" pitchFamily="66" charset="0"/>
              </a:rPr>
              <a:t>the</a:t>
            </a:r>
            <a:r>
              <a:rPr lang="es-ES" sz="2700" i="1" dirty="0">
                <a:latin typeface="Comic Sans MS" panose="030F0702030302020204" pitchFamily="66" charset="0"/>
              </a:rPr>
              <a:t> </a:t>
            </a:r>
            <a:r>
              <a:rPr lang="es-ES" sz="2700" i="1" dirty="0" err="1">
                <a:latin typeface="Comic Sans MS" panose="030F0702030302020204" pitchFamily="66" charset="0"/>
              </a:rPr>
              <a:t>rows</a:t>
            </a:r>
            <a:r>
              <a:rPr lang="es-ES" sz="2700" i="1" dirty="0">
                <a:latin typeface="Comic Sans MS" panose="030F0702030302020204" pitchFamily="66" charset="0"/>
              </a:rPr>
              <a:t> of </a:t>
            </a:r>
            <a:r>
              <a:rPr lang="es-ES" sz="2700" i="1" dirty="0" err="1">
                <a:latin typeface="Comic Sans MS" panose="030F0702030302020204" pitchFamily="66" charset="0"/>
              </a:rPr>
              <a:t>its</a:t>
            </a:r>
            <a:r>
              <a:rPr lang="es-ES" sz="2700" i="1" dirty="0">
                <a:latin typeface="Comic Sans MS" panose="030F0702030302020204" pitchFamily="66" charset="0"/>
              </a:rPr>
              <a:t> </a:t>
            </a:r>
            <a:r>
              <a:rPr lang="es-ES" sz="2700" i="1" dirty="0" err="1">
                <a:latin typeface="Comic Sans MS" panose="030F0702030302020204" pitchFamily="66" charset="0"/>
              </a:rPr>
              <a:t>transpose</a:t>
            </a:r>
            <a:r>
              <a:rPr lang="es-ES" sz="2700" i="1" dirty="0">
                <a:latin typeface="Comic Sans MS" panose="030F0702030302020204" pitchFamily="66" charset="0"/>
              </a:rPr>
              <a:t> </a:t>
            </a:r>
            <a:r>
              <a:rPr lang="es-ES" sz="2700" i="1" dirty="0" err="1">
                <a:latin typeface="Comic Sans MS" panose="030F0702030302020204" pitchFamily="66" charset="0"/>
              </a:rPr>
              <a:t>matrix</a:t>
            </a:r>
            <a:r>
              <a:rPr lang="es-ES" sz="2700" dirty="0">
                <a:latin typeface="Comic Sans MS" panose="030F0702030302020204" pitchFamily="66" charset="0"/>
              </a:rPr>
              <a:t>, a concept </a:t>
            </a:r>
            <a:r>
              <a:rPr lang="es-ES" sz="2700" dirty="0" err="1">
                <a:latin typeface="Comic Sans MS" panose="030F0702030302020204" pitchFamily="66" charset="0"/>
              </a:rPr>
              <a:t>that</a:t>
            </a:r>
            <a:r>
              <a:rPr lang="es-ES" sz="2700" dirty="0">
                <a:latin typeface="Comic Sans MS" panose="030F0702030302020204" pitchFamily="66" charset="0"/>
              </a:rPr>
              <a:t> </a:t>
            </a:r>
            <a:r>
              <a:rPr lang="es-ES" sz="2700" dirty="0" err="1">
                <a:latin typeface="Comic Sans MS" panose="030F0702030302020204" pitchFamily="66" charset="0"/>
              </a:rPr>
              <a:t>is</a:t>
            </a:r>
            <a:r>
              <a:rPr lang="es-ES" sz="2700" dirty="0">
                <a:latin typeface="Comic Sans MS" panose="030F0702030302020204" pitchFamily="66" charset="0"/>
              </a:rPr>
              <a:t> </a:t>
            </a:r>
            <a:r>
              <a:rPr lang="es-ES" sz="2700" dirty="0" err="1">
                <a:latin typeface="Comic Sans MS" panose="030F0702030302020204" pitchFamily="66" charset="0"/>
              </a:rPr>
              <a:t>recalled</a:t>
            </a:r>
            <a:r>
              <a:rPr lang="es-ES" sz="2700" dirty="0">
                <a:latin typeface="Comic Sans MS" panose="030F0702030302020204" pitchFamily="66" charset="0"/>
              </a:rPr>
              <a:t>   </a:t>
            </a:r>
          </a:p>
          <a:p>
            <a:r>
              <a:rPr lang="es-ES" sz="2700" dirty="0">
                <a:latin typeface="Comic Sans MS" panose="030F0702030302020204" pitchFamily="66" charset="0"/>
              </a:rPr>
              <a:t>   </a:t>
            </a:r>
            <a:r>
              <a:rPr lang="es-ES" sz="2700" dirty="0" err="1">
                <a:latin typeface="Comic Sans MS" panose="030F0702030302020204" pitchFamily="66" charset="0"/>
              </a:rPr>
              <a:t>next</a:t>
            </a:r>
            <a:r>
              <a:rPr lang="es-ES" sz="2700" dirty="0">
                <a:latin typeface="Comic Sans MS" panose="030F0702030302020204" pitchFamily="66" charset="0"/>
              </a:rPr>
              <a:t>:</a:t>
            </a:r>
          </a:p>
        </p:txBody>
      </p:sp>
    </p:spTree>
    <p:extLst>
      <p:ext uri="{BB962C8B-B14F-4D97-AF65-F5344CB8AC3E}">
        <p14:creationId xmlns:p14="http://schemas.microsoft.com/office/powerpoint/2010/main" val="4269453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9AD814F0-36E1-43D2-C1DE-8EDBF85566DD}"/>
              </a:ext>
            </a:extLst>
          </p:cNvPr>
          <p:cNvSpPr txBox="1"/>
          <p:nvPr/>
        </p:nvSpPr>
        <p:spPr>
          <a:xfrm>
            <a:off x="417551" y="1245222"/>
            <a:ext cx="11197087" cy="1754326"/>
          </a:xfrm>
          <a:prstGeom prst="rect">
            <a:avLst/>
          </a:prstGeom>
          <a:noFill/>
        </p:spPr>
        <p:txBody>
          <a:bodyPr wrap="square" rtlCol="0">
            <a:spAutoFit/>
          </a:bodyPr>
          <a:lstStyle/>
          <a:p>
            <a:r>
              <a:rPr lang="es-ES" dirty="0"/>
              <a:t>•  </a:t>
            </a:r>
            <a:r>
              <a:rPr lang="es-ES" sz="2700" dirty="0" err="1">
                <a:latin typeface="Comic Sans MS" panose="030F0702030302020204" pitchFamily="66" charset="0"/>
                <a:ea typeface="Yu Mincho Light" panose="020B0400000000000000" pitchFamily="18" charset="-128"/>
              </a:rPr>
              <a:t>Given</a:t>
            </a:r>
            <a:r>
              <a:rPr lang="es-ES" sz="2700" dirty="0">
                <a:latin typeface="Comic Sans MS" panose="030F0702030302020204" pitchFamily="66" charset="0"/>
                <a:ea typeface="Yu Mincho Light" panose="020B0400000000000000" pitchFamily="18" charset="-128"/>
              </a:rPr>
              <a:t> a </a:t>
            </a:r>
            <a:r>
              <a:rPr lang="es-ES" sz="2700" dirty="0" err="1">
                <a:latin typeface="Comic Sans MS" panose="030F0702030302020204" pitchFamily="66" charset="0"/>
                <a:ea typeface="Yu Mincho Light" panose="020B0400000000000000" pitchFamily="18" charset="-128"/>
              </a:rPr>
              <a:t>matrix</a:t>
            </a:r>
            <a:r>
              <a:rPr lang="es-ES" sz="2700" dirty="0">
                <a:latin typeface="Comic Sans MS" panose="030F0702030302020204" pitchFamily="66" charset="0"/>
                <a:ea typeface="Yu Mincho Light" panose="020B0400000000000000" pitchFamily="18" charset="-128"/>
              </a:rPr>
              <a:t>  </a:t>
            </a:r>
            <a:r>
              <a:rPr lang="es-ES" sz="2700" dirty="0">
                <a:latin typeface="Comic Sans MS" panose="030F0702030302020204" pitchFamily="66" charset="0"/>
              </a:rPr>
              <a:t>A </a:t>
            </a:r>
            <a:r>
              <a:rPr lang="es-ES" sz="2700" dirty="0">
                <a:latin typeface="Comic Sans MS" panose="030F0702030302020204" pitchFamily="66" charset="0"/>
                <a:ea typeface="Yu Gothic UI" panose="020B0500000000000000" pitchFamily="34" charset="-128"/>
              </a:rPr>
              <a:t>∈</a:t>
            </a:r>
            <a:r>
              <a:rPr lang="es-ES" sz="2700" dirty="0">
                <a:latin typeface="Yu Gothic UI" panose="020B0500000000000000" pitchFamily="34" charset="-128"/>
                <a:ea typeface="Yu Gothic UI" panose="020B0500000000000000" pitchFamily="34" charset="-128"/>
              </a:rPr>
              <a:t> </a:t>
            </a:r>
            <a:r>
              <a:rPr lang="es-ES" sz="2700" dirty="0">
                <a:latin typeface="Comic Sans MS" panose="030F0702030302020204" pitchFamily="66" charset="0"/>
              </a:rPr>
              <a:t>M</a:t>
            </a:r>
            <a:r>
              <a:rPr lang="es-ES" sz="2700" baseline="-25000" dirty="0">
                <a:latin typeface="Comic Sans MS" panose="030F0702030302020204" pitchFamily="66" charset="0"/>
              </a:rPr>
              <a:t>K</a:t>
            </a:r>
            <a:r>
              <a:rPr lang="es-ES" sz="2700" dirty="0">
                <a:latin typeface="Comic Sans MS" panose="030F0702030302020204" pitchFamily="66" charset="0"/>
              </a:rPr>
              <a:t>(m x n), </a:t>
            </a:r>
            <a:r>
              <a:rPr lang="es-ES" sz="2700" dirty="0" err="1">
                <a:latin typeface="Comic Sans MS" panose="030F0702030302020204" pitchFamily="66" charset="0"/>
              </a:rPr>
              <a:t>we</a:t>
            </a:r>
            <a:r>
              <a:rPr lang="es-ES" sz="2700" dirty="0">
                <a:latin typeface="Comic Sans MS" panose="030F0702030302020204" pitchFamily="66" charset="0"/>
              </a:rPr>
              <a:t> </a:t>
            </a:r>
            <a:r>
              <a:rPr lang="es-ES" sz="2700" dirty="0" err="1">
                <a:latin typeface="Comic Sans MS" panose="030F0702030302020204" pitchFamily="66" charset="0"/>
              </a:rPr>
              <a:t>call</a:t>
            </a:r>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i="1" dirty="0" err="1">
                <a:solidFill>
                  <a:srgbClr val="0070C0"/>
                </a:solidFill>
                <a:latin typeface="Comic Sans MS" panose="030F0702030302020204" pitchFamily="66" charset="0"/>
              </a:rPr>
              <a:t>transpose</a:t>
            </a:r>
            <a:r>
              <a:rPr lang="es-ES" sz="2700" i="1" dirty="0">
                <a:solidFill>
                  <a:srgbClr val="0070C0"/>
                </a:solidFill>
                <a:latin typeface="Comic Sans MS" panose="030F0702030302020204" pitchFamily="66" charset="0"/>
              </a:rPr>
              <a:t> </a:t>
            </a:r>
            <a:r>
              <a:rPr lang="es-ES" sz="2700" i="1" dirty="0" err="1">
                <a:solidFill>
                  <a:srgbClr val="0070C0"/>
                </a:solidFill>
                <a:latin typeface="Comic Sans MS" panose="030F0702030302020204" pitchFamily="66" charset="0"/>
              </a:rPr>
              <a:t>matrix</a:t>
            </a:r>
            <a:r>
              <a:rPr lang="es-ES" sz="2700" i="1" dirty="0">
                <a:solidFill>
                  <a:srgbClr val="0070C0"/>
                </a:solidFill>
                <a:latin typeface="Comic Sans MS" panose="030F0702030302020204" pitchFamily="66" charset="0"/>
              </a:rPr>
              <a:t> of A  </a:t>
            </a:r>
          </a:p>
          <a:p>
            <a:r>
              <a:rPr lang="es-ES" sz="2700" i="1" dirty="0">
                <a:solidFill>
                  <a:srgbClr val="0070C0"/>
                </a:solidFill>
                <a:latin typeface="Comic Sans MS" panose="030F0702030302020204" pitchFamily="66" charset="0"/>
              </a:rPr>
              <a:t>    </a:t>
            </a:r>
            <a:r>
              <a:rPr lang="es-ES" sz="2700" dirty="0">
                <a:latin typeface="Comic Sans MS" panose="030F0702030302020204" pitchFamily="66" charset="0"/>
              </a:rPr>
              <a:t>to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matrix</a:t>
            </a:r>
            <a:r>
              <a:rPr lang="es-ES" sz="2700" i="1" dirty="0">
                <a:solidFill>
                  <a:srgbClr val="0070C0"/>
                </a:solidFill>
                <a:latin typeface="Comic Sans MS" panose="030F0702030302020204" pitchFamily="66" charset="0"/>
              </a:rPr>
              <a:t>  A</a:t>
            </a:r>
            <a:r>
              <a:rPr lang="es-ES" sz="2700" i="1" baseline="30000" dirty="0">
                <a:solidFill>
                  <a:srgbClr val="0070C0"/>
                </a:solidFill>
                <a:latin typeface="Comic Sans MS" panose="030F0702030302020204" pitchFamily="66" charset="0"/>
              </a:rPr>
              <a:t>T</a:t>
            </a:r>
            <a:r>
              <a:rPr lang="es-ES" sz="2700" i="1" dirty="0">
                <a:solidFill>
                  <a:srgbClr val="0070C0"/>
                </a:solidFill>
                <a:latin typeface="Comic Sans MS" panose="030F0702030302020204" pitchFamily="66" charset="0"/>
              </a:rPr>
              <a:t> </a:t>
            </a:r>
            <a:r>
              <a:rPr lang="es-ES" sz="2700" dirty="0">
                <a:solidFill>
                  <a:srgbClr val="0070C0"/>
                </a:solidFill>
                <a:latin typeface="Comic Sans MS" panose="030F0702030302020204" pitchFamily="66" charset="0"/>
                <a:ea typeface="Yu Gothic UI" panose="020B0500000000000000" pitchFamily="34" charset="-128"/>
              </a:rPr>
              <a:t>∈</a:t>
            </a:r>
            <a:r>
              <a:rPr lang="es-ES" sz="2700" dirty="0">
                <a:solidFill>
                  <a:srgbClr val="0070C0"/>
                </a:solidFill>
                <a:latin typeface="Yu Gothic UI" panose="020B0500000000000000" pitchFamily="34" charset="-128"/>
                <a:ea typeface="Yu Gothic UI" panose="020B0500000000000000" pitchFamily="34" charset="-128"/>
              </a:rPr>
              <a:t> </a:t>
            </a:r>
            <a:r>
              <a:rPr lang="es-ES" sz="2700" dirty="0">
                <a:solidFill>
                  <a:srgbClr val="0070C0"/>
                </a:solidFill>
                <a:latin typeface="Comic Sans MS" panose="030F0702030302020204" pitchFamily="66" charset="0"/>
              </a:rPr>
              <a:t>M</a:t>
            </a:r>
            <a:r>
              <a:rPr lang="es-ES" sz="2700" baseline="-25000" dirty="0">
                <a:solidFill>
                  <a:srgbClr val="0070C0"/>
                </a:solidFill>
                <a:latin typeface="Comic Sans MS" panose="030F0702030302020204" pitchFamily="66" charset="0"/>
              </a:rPr>
              <a:t>K</a:t>
            </a:r>
            <a:r>
              <a:rPr lang="es-ES" sz="2700" dirty="0">
                <a:solidFill>
                  <a:srgbClr val="0070C0"/>
                </a:solidFill>
                <a:latin typeface="Comic Sans MS" panose="030F0702030302020204" pitchFamily="66" charset="0"/>
              </a:rPr>
              <a:t>(n x m)</a:t>
            </a:r>
            <a:r>
              <a:rPr lang="es-ES" sz="2700" i="1" dirty="0">
                <a:latin typeface="Comic Sans MS" panose="030F0702030302020204" pitchFamily="66" charset="0"/>
              </a:rPr>
              <a:t>, </a:t>
            </a:r>
            <a:r>
              <a:rPr lang="es-ES" sz="2700" i="1" dirty="0" err="1">
                <a:latin typeface="Comic Sans MS" panose="030F0702030302020204" pitchFamily="66" charset="0"/>
              </a:rPr>
              <a:t>whose</a:t>
            </a:r>
            <a:r>
              <a:rPr lang="es-ES" sz="2700" i="1" dirty="0">
                <a:latin typeface="Comic Sans MS" panose="030F0702030302020204" pitchFamily="66" charset="0"/>
              </a:rPr>
              <a:t> </a:t>
            </a:r>
            <a:r>
              <a:rPr lang="es-ES" sz="2700" i="1" dirty="0" err="1">
                <a:latin typeface="Comic Sans MS" panose="030F0702030302020204" pitchFamily="66" charset="0"/>
              </a:rPr>
              <a:t>rows</a:t>
            </a:r>
            <a:r>
              <a:rPr lang="es-ES" sz="2700" i="1" dirty="0">
                <a:latin typeface="Comic Sans MS" panose="030F0702030302020204" pitchFamily="66" charset="0"/>
              </a:rPr>
              <a:t> </a:t>
            </a:r>
            <a:r>
              <a:rPr lang="es-ES" sz="2700" i="1" dirty="0" err="1">
                <a:latin typeface="Comic Sans MS" panose="030F0702030302020204" pitchFamily="66" charset="0"/>
              </a:rPr>
              <a:t>correspond</a:t>
            </a:r>
            <a:r>
              <a:rPr lang="es-ES" sz="2700" i="1" dirty="0">
                <a:latin typeface="Comic Sans MS" panose="030F0702030302020204" pitchFamily="66" charset="0"/>
              </a:rPr>
              <a:t> to </a:t>
            </a:r>
            <a:r>
              <a:rPr lang="es-ES" sz="2700" i="1" dirty="0" err="1">
                <a:latin typeface="Comic Sans MS" panose="030F0702030302020204" pitchFamily="66" charset="0"/>
              </a:rPr>
              <a:t>the</a:t>
            </a:r>
            <a:r>
              <a:rPr lang="es-ES" sz="2700" i="1" dirty="0">
                <a:latin typeface="Comic Sans MS" panose="030F0702030302020204" pitchFamily="66" charset="0"/>
              </a:rPr>
              <a:t> </a:t>
            </a:r>
          </a:p>
          <a:p>
            <a:r>
              <a:rPr lang="es-ES" sz="2700" i="1" dirty="0">
                <a:latin typeface="Comic Sans MS" panose="030F0702030302020204" pitchFamily="66" charset="0"/>
              </a:rPr>
              <a:t>    </a:t>
            </a:r>
            <a:r>
              <a:rPr lang="es-ES" sz="2700" i="1" dirty="0" err="1">
                <a:latin typeface="Comic Sans MS" panose="030F0702030302020204" pitchFamily="66" charset="0"/>
              </a:rPr>
              <a:t>columns</a:t>
            </a:r>
            <a:r>
              <a:rPr lang="es-ES" sz="2700" i="1" dirty="0">
                <a:latin typeface="Comic Sans MS" panose="030F0702030302020204" pitchFamily="66" charset="0"/>
              </a:rPr>
              <a:t> of A </a:t>
            </a:r>
            <a:r>
              <a:rPr lang="es-ES" sz="2700" dirty="0">
                <a:latin typeface="Comic Sans MS" panose="030F0702030302020204" pitchFamily="66" charset="0"/>
              </a:rPr>
              <a:t> (</a:t>
            </a:r>
            <a:r>
              <a:rPr lang="es-ES" sz="2700" dirty="0" err="1">
                <a:latin typeface="Comic Sans MS" panose="030F0702030302020204" pitchFamily="66" charset="0"/>
              </a:rPr>
              <a:t>an</a:t>
            </a:r>
            <a:r>
              <a:rPr lang="es-ES" sz="2700" dirty="0">
                <a:latin typeface="Comic Sans MS" panose="030F0702030302020204" pitchFamily="66" charset="0"/>
              </a:rPr>
              <a:t> </a:t>
            </a:r>
            <a:r>
              <a:rPr lang="es-ES" sz="2700" dirty="0" err="1">
                <a:latin typeface="Comic Sans MS" panose="030F0702030302020204" pitchFamily="66" charset="0"/>
              </a:rPr>
              <a:t>then</a:t>
            </a:r>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columns</a:t>
            </a:r>
            <a:r>
              <a:rPr lang="es-ES" sz="2700" dirty="0">
                <a:latin typeface="Comic Sans MS" panose="030F0702030302020204" pitchFamily="66" charset="0"/>
              </a:rPr>
              <a:t> of A</a:t>
            </a:r>
            <a:r>
              <a:rPr lang="es-ES" sz="2700" baseline="30000" dirty="0">
                <a:latin typeface="Comic Sans MS" panose="030F0702030302020204" pitchFamily="66" charset="0"/>
              </a:rPr>
              <a:t>T</a:t>
            </a:r>
            <a:r>
              <a:rPr lang="es-ES" sz="2700" dirty="0">
                <a:latin typeface="Comic Sans MS" panose="030F0702030302020204" pitchFamily="66" charset="0"/>
              </a:rPr>
              <a:t> </a:t>
            </a:r>
            <a:r>
              <a:rPr lang="es-ES" sz="2700" dirty="0" err="1">
                <a:latin typeface="Comic Sans MS" panose="030F0702030302020204" pitchFamily="66" charset="0"/>
              </a:rPr>
              <a:t>correspond</a:t>
            </a:r>
            <a:r>
              <a:rPr lang="es-ES" sz="2700" dirty="0">
                <a:latin typeface="Comic Sans MS" panose="030F0702030302020204" pitchFamily="66" charset="0"/>
              </a:rPr>
              <a:t> to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rows</a:t>
            </a:r>
            <a:r>
              <a:rPr lang="es-ES" sz="2700" dirty="0">
                <a:latin typeface="Comic Sans MS" panose="030F0702030302020204" pitchFamily="66" charset="0"/>
              </a:rPr>
              <a:t> </a:t>
            </a:r>
          </a:p>
          <a:p>
            <a:r>
              <a:rPr lang="es-ES" sz="2700" dirty="0">
                <a:latin typeface="Comic Sans MS" panose="030F0702030302020204" pitchFamily="66" charset="0"/>
              </a:rPr>
              <a:t>    of A).  </a:t>
            </a:r>
            <a:endParaRPr lang="es-ES" sz="2700" i="1" dirty="0">
              <a:latin typeface="Comic Sans MS" panose="030F0702030302020204" pitchFamily="66" charset="0"/>
            </a:endParaRPr>
          </a:p>
        </p:txBody>
      </p:sp>
      <p:sp>
        <p:nvSpPr>
          <p:cNvPr id="6" name="CuadroTexto 5">
            <a:extLst>
              <a:ext uri="{FF2B5EF4-FFF2-40B4-BE49-F238E27FC236}">
                <a16:creationId xmlns:a16="http://schemas.microsoft.com/office/drawing/2014/main" id="{9AD814F0-36E1-43D2-C1DE-8EDBF85566DD}"/>
              </a:ext>
            </a:extLst>
          </p:cNvPr>
          <p:cNvSpPr txBox="1"/>
          <p:nvPr/>
        </p:nvSpPr>
        <p:spPr>
          <a:xfrm>
            <a:off x="498921" y="3295701"/>
            <a:ext cx="11197087" cy="3000821"/>
          </a:xfrm>
          <a:prstGeom prst="rect">
            <a:avLst/>
          </a:prstGeom>
          <a:noFill/>
        </p:spPr>
        <p:txBody>
          <a:bodyPr wrap="square" rtlCol="0">
            <a:spAutoFit/>
          </a:bodyPr>
          <a:lstStyle/>
          <a:p>
            <a:r>
              <a:rPr lang="es-ES" dirty="0"/>
              <a:t>   </a:t>
            </a:r>
            <a:r>
              <a:rPr lang="es-ES" sz="2700" dirty="0" err="1">
                <a:latin typeface="Comic Sans MS" panose="030F0702030302020204" pitchFamily="66" charset="0"/>
                <a:ea typeface="Yu Mincho Light" panose="020B0400000000000000" pitchFamily="18" charset="-128"/>
              </a:rPr>
              <a:t>For</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example</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for</a:t>
            </a:r>
            <a:r>
              <a:rPr lang="es-ES" sz="2700" dirty="0">
                <a:latin typeface="Comic Sans MS" panose="030F0702030302020204" pitchFamily="66" charset="0"/>
                <a:ea typeface="Yu Mincho Light" panose="020B0400000000000000" pitchFamily="18" charset="-128"/>
              </a:rPr>
              <a:t>   </a:t>
            </a:r>
          </a:p>
          <a:p>
            <a:endParaRPr lang="es-ES" sz="2700" dirty="0">
              <a:latin typeface="Comic Sans MS" panose="030F0702030302020204" pitchFamily="66" charset="0"/>
              <a:ea typeface="Yu Mincho Light" panose="020B0400000000000000" pitchFamily="18" charset="-128"/>
            </a:endParaRPr>
          </a:p>
          <a:p>
            <a:r>
              <a:rPr lang="es-ES" sz="2700" dirty="0">
                <a:latin typeface="Comic Sans MS" panose="030F0702030302020204" pitchFamily="66" charset="0"/>
                <a:ea typeface="Yu Mincho Light" panose="020B0400000000000000" pitchFamily="18" charset="-128"/>
              </a:rPr>
              <a:t>                                 </a:t>
            </a:r>
            <a:r>
              <a:rPr lang="es-ES" sz="2700" dirty="0">
                <a:latin typeface="Comic Sans MS" panose="030F0702030302020204" pitchFamily="66" charset="0"/>
              </a:rPr>
              <a:t>A =               </a:t>
            </a:r>
            <a:r>
              <a:rPr lang="es-ES" sz="2700" dirty="0">
                <a:latin typeface="Comic Sans MS" panose="030F0702030302020204" pitchFamily="66" charset="0"/>
                <a:ea typeface="Yu Gothic UI" panose="020B0500000000000000" pitchFamily="34" charset="-128"/>
              </a:rPr>
              <a:t>∈</a:t>
            </a:r>
            <a:r>
              <a:rPr lang="es-ES" sz="2700" dirty="0">
                <a:latin typeface="Yu Gothic UI" panose="020B0500000000000000" pitchFamily="34" charset="-128"/>
                <a:ea typeface="Yu Gothic UI" panose="020B0500000000000000" pitchFamily="34" charset="-128"/>
              </a:rPr>
              <a:t> </a:t>
            </a:r>
            <a:r>
              <a:rPr lang="es-ES" sz="2700" dirty="0">
                <a:latin typeface="Comic Sans MS" panose="030F0702030302020204" pitchFamily="66" charset="0"/>
              </a:rPr>
              <a:t>M</a:t>
            </a:r>
            <a:r>
              <a:rPr lang="es-ES" sz="2700" baseline="-25000" dirty="0">
                <a:latin typeface="Comic Sans MS" panose="030F0702030302020204" pitchFamily="66" charset="0"/>
              </a:rPr>
              <a:t>R</a:t>
            </a:r>
            <a:r>
              <a:rPr lang="es-ES" sz="2700" dirty="0">
                <a:latin typeface="Comic Sans MS" panose="030F0702030302020204" pitchFamily="66" charset="0"/>
              </a:rPr>
              <a:t>(3 x 2)</a:t>
            </a:r>
          </a:p>
          <a:p>
            <a:endParaRPr lang="es-ES" sz="2700" dirty="0">
              <a:latin typeface="Comic Sans MS" panose="030F0702030302020204" pitchFamily="66" charset="0"/>
            </a:endParaRPr>
          </a:p>
          <a:p>
            <a:r>
              <a:rPr lang="es-ES" sz="2700" dirty="0">
                <a:latin typeface="Comic Sans MS" panose="030F0702030302020204" pitchFamily="66" charset="0"/>
              </a:rPr>
              <a:t> </a:t>
            </a:r>
            <a:r>
              <a:rPr lang="es-ES" sz="2700" dirty="0" err="1">
                <a:latin typeface="Comic Sans MS" panose="030F0702030302020204" pitchFamily="66" charset="0"/>
              </a:rPr>
              <a:t>we</a:t>
            </a:r>
            <a:r>
              <a:rPr lang="es-ES" sz="2700" dirty="0">
                <a:latin typeface="Comic Sans MS" panose="030F0702030302020204" pitchFamily="66" charset="0"/>
              </a:rPr>
              <a:t> </a:t>
            </a:r>
            <a:r>
              <a:rPr lang="es-ES" sz="2700" dirty="0" err="1">
                <a:latin typeface="Comic Sans MS" panose="030F0702030302020204" pitchFamily="66" charset="0"/>
              </a:rPr>
              <a:t>have</a:t>
            </a:r>
            <a:r>
              <a:rPr lang="es-ES" sz="2700" dirty="0">
                <a:latin typeface="Comic Sans MS" panose="030F0702030302020204" pitchFamily="66" charset="0"/>
              </a:rPr>
              <a:t>:</a:t>
            </a:r>
            <a:r>
              <a:rPr lang="es-ES" sz="2700" i="1" dirty="0">
                <a:solidFill>
                  <a:srgbClr val="0070C0"/>
                </a:solidFill>
                <a:latin typeface="Comic Sans MS" panose="030F0702030302020204" pitchFamily="66" charset="0"/>
              </a:rPr>
              <a:t> </a:t>
            </a:r>
          </a:p>
          <a:p>
            <a:endParaRPr lang="es-ES" sz="2700" i="1" dirty="0">
              <a:solidFill>
                <a:srgbClr val="0070C0"/>
              </a:solidFill>
              <a:latin typeface="Comic Sans MS" panose="030F0702030302020204" pitchFamily="66" charset="0"/>
            </a:endParaRPr>
          </a:p>
          <a:p>
            <a:r>
              <a:rPr lang="es-ES" sz="2700" i="1" dirty="0">
                <a:solidFill>
                  <a:srgbClr val="0070C0"/>
                </a:solidFill>
                <a:latin typeface="Comic Sans MS" panose="030F0702030302020204" pitchFamily="66" charset="0"/>
              </a:rPr>
              <a:t>                                 </a:t>
            </a:r>
            <a:r>
              <a:rPr lang="es-ES" sz="2700" i="1" dirty="0">
                <a:solidFill>
                  <a:schemeClr val="accent6">
                    <a:lumMod val="75000"/>
                  </a:schemeClr>
                </a:solidFill>
                <a:latin typeface="Comic Sans MS" panose="030F0702030302020204" pitchFamily="66" charset="0"/>
              </a:rPr>
              <a:t>A</a:t>
            </a:r>
            <a:r>
              <a:rPr lang="es-ES" sz="2700" i="1" baseline="30000" dirty="0">
                <a:solidFill>
                  <a:schemeClr val="accent6">
                    <a:lumMod val="75000"/>
                  </a:schemeClr>
                </a:solidFill>
                <a:latin typeface="Comic Sans MS" panose="030F0702030302020204" pitchFamily="66" charset="0"/>
              </a:rPr>
              <a:t>T </a:t>
            </a:r>
            <a:r>
              <a:rPr lang="es-ES" sz="2700" i="1" dirty="0">
                <a:solidFill>
                  <a:schemeClr val="accent6">
                    <a:lumMod val="75000"/>
                  </a:schemeClr>
                </a:solidFill>
                <a:latin typeface="Comic Sans MS" panose="030F0702030302020204" pitchFamily="66" charset="0"/>
              </a:rPr>
              <a:t>=                   </a:t>
            </a:r>
            <a:r>
              <a:rPr lang="es-ES" sz="2700" dirty="0">
                <a:solidFill>
                  <a:schemeClr val="accent6">
                    <a:lumMod val="75000"/>
                  </a:schemeClr>
                </a:solidFill>
                <a:latin typeface="Comic Sans MS" panose="030F0702030302020204" pitchFamily="66" charset="0"/>
                <a:ea typeface="Yu Gothic UI" panose="020B0500000000000000" pitchFamily="34" charset="-128"/>
              </a:rPr>
              <a:t>∈</a:t>
            </a:r>
            <a:r>
              <a:rPr lang="es-ES" sz="2700" dirty="0">
                <a:solidFill>
                  <a:schemeClr val="accent6">
                    <a:lumMod val="75000"/>
                  </a:schemeClr>
                </a:solidFill>
                <a:latin typeface="Yu Gothic UI" panose="020B0500000000000000" pitchFamily="34" charset="-128"/>
                <a:ea typeface="Yu Gothic UI" panose="020B0500000000000000" pitchFamily="34" charset="-128"/>
              </a:rPr>
              <a:t> </a:t>
            </a:r>
            <a:r>
              <a:rPr lang="es-ES" sz="2700" dirty="0">
                <a:solidFill>
                  <a:schemeClr val="accent6">
                    <a:lumMod val="75000"/>
                  </a:schemeClr>
                </a:solidFill>
                <a:latin typeface="Comic Sans MS" panose="030F0702030302020204" pitchFamily="66" charset="0"/>
              </a:rPr>
              <a:t>M</a:t>
            </a:r>
            <a:r>
              <a:rPr lang="es-ES" sz="2700" baseline="-25000" dirty="0">
                <a:solidFill>
                  <a:schemeClr val="accent6">
                    <a:lumMod val="75000"/>
                  </a:schemeClr>
                </a:solidFill>
                <a:latin typeface="Comic Sans MS" panose="030F0702030302020204" pitchFamily="66" charset="0"/>
              </a:rPr>
              <a:t>R</a:t>
            </a:r>
            <a:r>
              <a:rPr lang="es-ES" sz="2700" dirty="0">
                <a:solidFill>
                  <a:schemeClr val="accent6">
                    <a:lumMod val="75000"/>
                  </a:schemeClr>
                </a:solidFill>
                <a:latin typeface="Comic Sans MS" panose="030F0702030302020204" pitchFamily="66" charset="0"/>
              </a:rPr>
              <a:t>(2 x 3).    </a:t>
            </a:r>
            <a:endParaRPr lang="es-ES" sz="2700" i="1" dirty="0">
              <a:solidFill>
                <a:schemeClr val="accent6">
                  <a:lumMod val="75000"/>
                </a:schemeClr>
              </a:solidFill>
              <a:latin typeface="Comic Sans MS" panose="030F0702030302020204" pitchFamily="66" charset="0"/>
            </a:endParaRPr>
          </a:p>
        </p:txBody>
      </p:sp>
      <p:sp>
        <p:nvSpPr>
          <p:cNvPr id="7" name="CuadroTexto 6">
            <a:extLst>
              <a:ext uri="{FF2B5EF4-FFF2-40B4-BE49-F238E27FC236}">
                <a16:creationId xmlns:a16="http://schemas.microsoft.com/office/drawing/2014/main" id="{6C636727-B5ED-6824-E8B2-E66B136ED590}"/>
              </a:ext>
            </a:extLst>
          </p:cNvPr>
          <p:cNvSpPr txBox="1"/>
          <p:nvPr/>
        </p:nvSpPr>
        <p:spPr>
          <a:xfrm>
            <a:off x="4702066" y="3693725"/>
            <a:ext cx="1758187" cy="2062103"/>
          </a:xfrm>
          <a:prstGeom prst="rect">
            <a:avLst/>
          </a:prstGeom>
          <a:noFill/>
          <a:ln>
            <a:noFill/>
          </a:ln>
        </p:spPr>
        <p:txBody>
          <a:bodyPr wrap="square" rtlCol="0">
            <a:spAutoFit/>
          </a:bodyPr>
          <a:lstStyle/>
          <a:p>
            <a:r>
              <a:rPr lang="es-ES" sz="2000" dirty="0">
                <a:solidFill>
                  <a:srgbClr val="0070C0"/>
                </a:solidFill>
                <a:latin typeface="Comic Sans MS" panose="030F0702030302020204" pitchFamily="66" charset="0"/>
              </a:rPr>
              <a:t>  </a:t>
            </a:r>
            <a:r>
              <a:rPr lang="es-ES" sz="2700" dirty="0">
                <a:latin typeface="Comic Sans MS" panose="030F0702030302020204" pitchFamily="66" charset="0"/>
              </a:rPr>
              <a:t>1    4             </a:t>
            </a:r>
          </a:p>
          <a:p>
            <a:r>
              <a:rPr lang="es-ES" sz="2700" dirty="0">
                <a:latin typeface="Comic Sans MS" panose="030F0702030302020204" pitchFamily="66" charset="0"/>
              </a:rPr>
              <a:t> 2    5       </a:t>
            </a:r>
          </a:p>
          <a:p>
            <a:r>
              <a:rPr lang="es-ES" sz="2700" dirty="0">
                <a:latin typeface="Comic Sans MS" panose="030F0702030302020204" pitchFamily="66" charset="0"/>
              </a:rPr>
              <a:t> 3    6   </a:t>
            </a:r>
          </a:p>
          <a:p>
            <a:r>
              <a:rPr lang="es-ES" sz="2000" dirty="0">
                <a:solidFill>
                  <a:srgbClr val="0070C0"/>
                </a:solidFill>
                <a:latin typeface="Comic Sans MS" panose="030F0702030302020204" pitchFamily="66" charset="0"/>
              </a:rPr>
              <a:t> </a:t>
            </a:r>
          </a:p>
          <a:p>
            <a:endParaRPr lang="es-ES" sz="2400" dirty="0">
              <a:latin typeface="Comic Sans MS" panose="030F0702030302020204" pitchFamily="66" charset="0"/>
            </a:endParaRPr>
          </a:p>
        </p:txBody>
      </p:sp>
      <p:sp>
        <p:nvSpPr>
          <p:cNvPr id="8" name="Abrir corchete 7">
            <a:extLst>
              <a:ext uri="{FF2B5EF4-FFF2-40B4-BE49-F238E27FC236}">
                <a16:creationId xmlns:a16="http://schemas.microsoft.com/office/drawing/2014/main" id="{F5F94BC7-893F-1AD7-0B9E-297DA27F47E4}"/>
              </a:ext>
            </a:extLst>
          </p:cNvPr>
          <p:cNvSpPr/>
          <p:nvPr/>
        </p:nvSpPr>
        <p:spPr>
          <a:xfrm>
            <a:off x="4717711" y="3693725"/>
            <a:ext cx="70783" cy="1270800"/>
          </a:xfrm>
          <a:prstGeom prst="leftBracket">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9" name="Cerrar corchete 8">
            <a:extLst>
              <a:ext uri="{FF2B5EF4-FFF2-40B4-BE49-F238E27FC236}">
                <a16:creationId xmlns:a16="http://schemas.microsoft.com/office/drawing/2014/main" id="{C63B7912-A6DE-3A9C-2D77-0086BF9B9B30}"/>
              </a:ext>
            </a:extLst>
          </p:cNvPr>
          <p:cNvSpPr/>
          <p:nvPr/>
        </p:nvSpPr>
        <p:spPr>
          <a:xfrm>
            <a:off x="5824613" y="3693725"/>
            <a:ext cx="70783" cy="1270800"/>
          </a:xfrm>
          <a:prstGeom prst="rightBracket">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0" name="Abrir corchete 9">
            <a:extLst>
              <a:ext uri="{FF2B5EF4-FFF2-40B4-BE49-F238E27FC236}">
                <a16:creationId xmlns:a16="http://schemas.microsoft.com/office/drawing/2014/main" id="{F5F94BC7-893F-1AD7-0B9E-297DA27F47E4}"/>
              </a:ext>
            </a:extLst>
          </p:cNvPr>
          <p:cNvSpPr/>
          <p:nvPr/>
        </p:nvSpPr>
        <p:spPr>
          <a:xfrm>
            <a:off x="4833147" y="5455393"/>
            <a:ext cx="70783" cy="910800"/>
          </a:xfrm>
          <a:prstGeom prst="leftBracket">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1" name="Cerrar corchete 10">
            <a:extLst>
              <a:ext uri="{FF2B5EF4-FFF2-40B4-BE49-F238E27FC236}">
                <a16:creationId xmlns:a16="http://schemas.microsoft.com/office/drawing/2014/main" id="{C63B7912-A6DE-3A9C-2D77-0086BF9B9B30}"/>
              </a:ext>
            </a:extLst>
          </p:cNvPr>
          <p:cNvSpPr/>
          <p:nvPr/>
        </p:nvSpPr>
        <p:spPr>
          <a:xfrm>
            <a:off x="6305136" y="5455393"/>
            <a:ext cx="70783" cy="910800"/>
          </a:xfrm>
          <a:prstGeom prst="rightBracket">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2" name="CuadroTexto 11">
            <a:extLst>
              <a:ext uri="{FF2B5EF4-FFF2-40B4-BE49-F238E27FC236}">
                <a16:creationId xmlns:a16="http://schemas.microsoft.com/office/drawing/2014/main" id="{6C636727-B5ED-6824-E8B2-E66B136ED590}"/>
              </a:ext>
            </a:extLst>
          </p:cNvPr>
          <p:cNvSpPr txBox="1"/>
          <p:nvPr/>
        </p:nvSpPr>
        <p:spPr>
          <a:xfrm>
            <a:off x="4702065" y="5466203"/>
            <a:ext cx="1758187" cy="1338828"/>
          </a:xfrm>
          <a:prstGeom prst="rect">
            <a:avLst/>
          </a:prstGeom>
          <a:noFill/>
          <a:ln>
            <a:noFill/>
          </a:ln>
        </p:spPr>
        <p:txBody>
          <a:bodyPr wrap="square" rtlCol="0">
            <a:spAutoFit/>
          </a:bodyPr>
          <a:lstStyle/>
          <a:p>
            <a:r>
              <a:rPr lang="es-ES" sz="2000" dirty="0">
                <a:solidFill>
                  <a:srgbClr val="0070C0"/>
                </a:solidFill>
                <a:latin typeface="Comic Sans MS" panose="030F0702030302020204" pitchFamily="66" charset="0"/>
              </a:rPr>
              <a:t>  </a:t>
            </a:r>
            <a:r>
              <a:rPr lang="es-ES" sz="2700" dirty="0">
                <a:solidFill>
                  <a:schemeClr val="accent6">
                    <a:lumMod val="75000"/>
                  </a:schemeClr>
                </a:solidFill>
                <a:latin typeface="Comic Sans MS" panose="030F0702030302020204" pitchFamily="66" charset="0"/>
              </a:rPr>
              <a:t>1    2   3             </a:t>
            </a:r>
          </a:p>
          <a:p>
            <a:r>
              <a:rPr lang="es-ES" sz="2700" dirty="0">
                <a:solidFill>
                  <a:schemeClr val="accent6">
                    <a:lumMod val="75000"/>
                  </a:schemeClr>
                </a:solidFill>
                <a:latin typeface="Comic Sans MS" panose="030F0702030302020204" pitchFamily="66" charset="0"/>
              </a:rPr>
              <a:t> 4    5   6   </a:t>
            </a:r>
          </a:p>
          <a:p>
            <a:endParaRPr lang="es-ES" sz="2700" dirty="0">
              <a:solidFill>
                <a:schemeClr val="accent6">
                  <a:lumMod val="75000"/>
                </a:schemeClr>
              </a:solidFill>
              <a:latin typeface="Comic Sans MS" panose="030F0702030302020204" pitchFamily="66" charset="0"/>
            </a:endParaRPr>
          </a:p>
        </p:txBody>
      </p:sp>
      <p:sp>
        <p:nvSpPr>
          <p:cNvPr id="13" name="Título 1">
            <a:extLst>
              <a:ext uri="{FF2B5EF4-FFF2-40B4-BE49-F238E27FC236}">
                <a16:creationId xmlns:a16="http://schemas.microsoft.com/office/drawing/2014/main" id="{76839BCC-2B48-DDDA-91C6-CF28A4CE3F2D}"/>
              </a:ext>
            </a:extLst>
          </p:cNvPr>
          <p:cNvSpPr>
            <a:spLocks noGrp="1"/>
          </p:cNvSpPr>
          <p:nvPr>
            <p:ph type="title"/>
          </p:nvPr>
        </p:nvSpPr>
        <p:spPr>
          <a:xfrm>
            <a:off x="175846" y="155350"/>
            <a:ext cx="11843239" cy="793719"/>
          </a:xfrm>
          <a:pattFill prst="weave">
            <a:fgClr>
              <a:schemeClr val="accent1"/>
            </a:fgClr>
            <a:bgClr>
              <a:schemeClr val="bg1"/>
            </a:bgClr>
          </a:pattFill>
        </p:spPr>
        <p:txBody>
          <a:bodyPr>
            <a:normAutofit/>
          </a:bodyPr>
          <a:lstStyle/>
          <a:p>
            <a:pPr algn="ctr"/>
            <a:r>
              <a:rPr lang="es-ES" dirty="0">
                <a:solidFill>
                  <a:srgbClr val="7030A0"/>
                </a:solidFill>
              </a:rPr>
              <a:t>… Gauss </a:t>
            </a:r>
            <a:r>
              <a:rPr lang="es-ES" dirty="0" err="1">
                <a:solidFill>
                  <a:srgbClr val="7030A0"/>
                </a:solidFill>
              </a:rPr>
              <a:t>elimination</a:t>
            </a:r>
            <a:r>
              <a:rPr lang="es-ES" dirty="0">
                <a:solidFill>
                  <a:srgbClr val="7030A0"/>
                </a:solidFill>
              </a:rPr>
              <a:t> </a:t>
            </a:r>
            <a:r>
              <a:rPr lang="es-ES" dirty="0" err="1">
                <a:solidFill>
                  <a:srgbClr val="7030A0"/>
                </a:solidFill>
              </a:rPr>
              <a:t>for</a:t>
            </a:r>
            <a:r>
              <a:rPr lang="es-ES" dirty="0">
                <a:solidFill>
                  <a:srgbClr val="7030A0"/>
                </a:solidFill>
              </a:rPr>
              <a:t> </a:t>
            </a:r>
            <a:r>
              <a:rPr lang="es-ES" i="1" dirty="0" err="1">
                <a:solidFill>
                  <a:srgbClr val="7030A0"/>
                </a:solidFill>
              </a:rPr>
              <a:t>columns</a:t>
            </a:r>
            <a:endParaRPr lang="es-ES" i="1" dirty="0">
              <a:solidFill>
                <a:srgbClr val="7030A0"/>
              </a:solidFill>
            </a:endParaRPr>
          </a:p>
        </p:txBody>
      </p:sp>
    </p:spTree>
    <p:extLst>
      <p:ext uri="{BB962C8B-B14F-4D97-AF65-F5344CB8AC3E}">
        <p14:creationId xmlns:p14="http://schemas.microsoft.com/office/powerpoint/2010/main" val="1301427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animBg="1"/>
      <p:bldP spid="9" grpId="0" animBg="1"/>
      <p:bldP spid="10" grpId="0" animBg="1"/>
      <p:bldP spid="11" grpId="0" animBg="1"/>
      <p:bldP spid="1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9AD814F0-36E1-43D2-C1DE-8EDBF85566DD}"/>
              </a:ext>
            </a:extLst>
          </p:cNvPr>
          <p:cNvSpPr txBox="1"/>
          <p:nvPr/>
        </p:nvSpPr>
        <p:spPr>
          <a:xfrm>
            <a:off x="417551" y="1245222"/>
            <a:ext cx="11395758" cy="507831"/>
          </a:xfrm>
          <a:prstGeom prst="rect">
            <a:avLst/>
          </a:prstGeom>
          <a:noFill/>
        </p:spPr>
        <p:txBody>
          <a:bodyPr wrap="square" rtlCol="0">
            <a:spAutoFit/>
          </a:bodyPr>
          <a:lstStyle/>
          <a:p>
            <a:r>
              <a:rPr lang="es-ES" dirty="0"/>
              <a:t>• </a:t>
            </a:r>
            <a:r>
              <a:rPr lang="es-ES" sz="2700" dirty="0" err="1">
                <a:latin typeface="Comic Sans MS" panose="030F0702030302020204" pitchFamily="66" charset="0"/>
                <a:ea typeface="Yu Mincho Light" panose="020B0400000000000000" pitchFamily="18" charset="-128"/>
              </a:rPr>
              <a:t>Given</a:t>
            </a:r>
            <a:r>
              <a:rPr lang="es-ES" sz="2700" dirty="0">
                <a:latin typeface="Comic Sans MS" panose="030F0702030302020204" pitchFamily="66" charset="0"/>
                <a:ea typeface="Yu Mincho Light" panose="020B0400000000000000" pitchFamily="18" charset="-128"/>
              </a:rPr>
              <a:t> a </a:t>
            </a:r>
            <a:r>
              <a:rPr lang="es-ES" sz="2700" dirty="0" err="1">
                <a:latin typeface="Comic Sans MS" panose="030F0702030302020204" pitchFamily="66" charset="0"/>
                <a:ea typeface="Yu Mincho Light" panose="020B0400000000000000" pitchFamily="18" charset="-128"/>
              </a:rPr>
              <a:t>matrix</a:t>
            </a:r>
            <a:r>
              <a:rPr lang="es-ES" sz="2700" dirty="0">
                <a:latin typeface="Comic Sans MS" panose="030F0702030302020204" pitchFamily="66" charset="0"/>
                <a:ea typeface="Yu Mincho Light" panose="020B0400000000000000" pitchFamily="18" charset="-128"/>
              </a:rPr>
              <a:t>  </a:t>
            </a:r>
            <a:r>
              <a:rPr lang="es-ES" sz="2700" dirty="0">
                <a:latin typeface="Comic Sans MS" panose="030F0702030302020204" pitchFamily="66" charset="0"/>
              </a:rPr>
              <a:t>A </a:t>
            </a:r>
            <a:r>
              <a:rPr lang="es-ES" sz="2700" dirty="0">
                <a:latin typeface="Comic Sans MS" panose="030F0702030302020204" pitchFamily="66" charset="0"/>
                <a:ea typeface="Yu Gothic UI" panose="020B0500000000000000" pitchFamily="34" charset="-128"/>
              </a:rPr>
              <a:t>∈</a:t>
            </a:r>
            <a:r>
              <a:rPr lang="es-ES" sz="2700" dirty="0">
                <a:latin typeface="Yu Gothic UI" panose="020B0500000000000000" pitchFamily="34" charset="-128"/>
                <a:ea typeface="Yu Gothic UI" panose="020B0500000000000000" pitchFamily="34" charset="-128"/>
              </a:rPr>
              <a:t> </a:t>
            </a:r>
            <a:r>
              <a:rPr lang="es-ES" sz="2700" dirty="0">
                <a:latin typeface="Comic Sans MS" panose="030F0702030302020204" pitchFamily="66" charset="0"/>
              </a:rPr>
              <a:t>M</a:t>
            </a:r>
            <a:r>
              <a:rPr lang="es-ES" sz="2700" baseline="-25000" dirty="0">
                <a:latin typeface="Comic Sans MS" panose="030F0702030302020204" pitchFamily="66" charset="0"/>
              </a:rPr>
              <a:t>K</a:t>
            </a:r>
            <a:r>
              <a:rPr lang="es-ES" sz="2700" dirty="0">
                <a:latin typeface="Comic Sans MS" panose="030F0702030302020204" pitchFamily="66" charset="0"/>
              </a:rPr>
              <a:t>(m x n) </a:t>
            </a:r>
            <a:r>
              <a:rPr lang="es-ES" sz="2700" dirty="0" err="1">
                <a:latin typeface="Comic Sans MS" panose="030F0702030302020204" pitchFamily="66" charset="0"/>
              </a:rPr>
              <a:t>it</a:t>
            </a:r>
            <a:r>
              <a:rPr lang="es-ES" sz="2700" dirty="0">
                <a:latin typeface="Comic Sans MS" panose="030F0702030302020204" pitchFamily="66" charset="0"/>
              </a:rPr>
              <a:t> can be </a:t>
            </a:r>
            <a:r>
              <a:rPr lang="es-ES" sz="2700" dirty="0" err="1">
                <a:latin typeface="Comic Sans MS" panose="030F0702030302020204" pitchFamily="66" charset="0"/>
              </a:rPr>
              <a:t>easily</a:t>
            </a:r>
            <a:r>
              <a:rPr lang="es-ES" sz="2700" dirty="0">
                <a:latin typeface="Comic Sans MS" panose="030F0702030302020204" pitchFamily="66" charset="0"/>
              </a:rPr>
              <a:t> </a:t>
            </a:r>
            <a:r>
              <a:rPr lang="es-ES" sz="2700" dirty="0" err="1">
                <a:latin typeface="Comic Sans MS" panose="030F0702030302020204" pitchFamily="66" charset="0"/>
              </a:rPr>
              <a:t>proved</a:t>
            </a:r>
            <a:r>
              <a:rPr lang="es-ES" sz="2700" dirty="0">
                <a:latin typeface="Comic Sans MS" panose="030F0702030302020204" pitchFamily="66" charset="0"/>
              </a:rPr>
              <a:t> </a:t>
            </a:r>
            <a:r>
              <a:rPr lang="es-ES" sz="2700" dirty="0" err="1">
                <a:latin typeface="Comic Sans MS" panose="030F0702030302020204" pitchFamily="66" charset="0"/>
              </a:rPr>
              <a:t>that</a:t>
            </a:r>
            <a:r>
              <a:rPr lang="es-ES" sz="2700" dirty="0">
                <a:latin typeface="Comic Sans MS" panose="030F0702030302020204" pitchFamily="66" charset="0"/>
              </a:rPr>
              <a:t>:</a:t>
            </a:r>
            <a:endParaRPr lang="es-ES" sz="2700" i="1" dirty="0">
              <a:latin typeface="Comic Sans MS" panose="030F0702030302020204" pitchFamily="66" charset="0"/>
            </a:endParaRPr>
          </a:p>
        </p:txBody>
      </p:sp>
      <p:sp>
        <p:nvSpPr>
          <p:cNvPr id="13" name="CuadroTexto 12">
            <a:extLst>
              <a:ext uri="{FF2B5EF4-FFF2-40B4-BE49-F238E27FC236}">
                <a16:creationId xmlns:a16="http://schemas.microsoft.com/office/drawing/2014/main" id="{9AD814F0-36E1-43D2-C1DE-8EDBF85566DD}"/>
              </a:ext>
            </a:extLst>
          </p:cNvPr>
          <p:cNvSpPr txBox="1"/>
          <p:nvPr/>
        </p:nvSpPr>
        <p:spPr>
          <a:xfrm>
            <a:off x="708497" y="1877912"/>
            <a:ext cx="11395758" cy="1754326"/>
          </a:xfrm>
          <a:prstGeom prst="rect">
            <a:avLst/>
          </a:prstGeom>
          <a:noFill/>
        </p:spPr>
        <p:txBody>
          <a:bodyPr wrap="square" rtlCol="0">
            <a:spAutoFit/>
          </a:bodyPr>
          <a:lstStyle/>
          <a:p>
            <a:r>
              <a:rPr lang="es-ES" sz="2700" i="1" dirty="0">
                <a:latin typeface="Comic Sans MS" panose="030F0702030302020204" pitchFamily="66" charset="0"/>
                <a:ea typeface="Yu Mincho Light" panose="020B0400000000000000" pitchFamily="18" charset="-128"/>
              </a:rPr>
              <a:t>a</a:t>
            </a:r>
            <a:r>
              <a:rPr lang="es-ES" sz="2700" dirty="0">
                <a:latin typeface="Comic Sans MS" panose="030F0702030302020204" pitchFamily="66" charset="0"/>
                <a:ea typeface="Yu Mincho Light" panose="020B0400000000000000" pitchFamily="18" charset="-128"/>
              </a:rPr>
              <a:t>)  (</a:t>
            </a:r>
            <a:r>
              <a:rPr lang="es-ES" sz="2700" dirty="0">
                <a:latin typeface="Comic Sans MS" panose="030F0702030302020204" pitchFamily="66" charset="0"/>
              </a:rPr>
              <a:t>A</a:t>
            </a:r>
            <a:r>
              <a:rPr lang="es-ES" sz="2700" baseline="30000" dirty="0">
                <a:latin typeface="Comic Sans MS" panose="030F0702030302020204" pitchFamily="66" charset="0"/>
              </a:rPr>
              <a:t>T</a:t>
            </a:r>
            <a:r>
              <a:rPr lang="es-ES" sz="2700" dirty="0">
                <a:latin typeface="Comic Sans MS" panose="030F0702030302020204" pitchFamily="66" charset="0"/>
              </a:rPr>
              <a:t>)</a:t>
            </a:r>
            <a:r>
              <a:rPr lang="es-ES" sz="2700" baseline="30000" dirty="0">
                <a:latin typeface="Comic Sans MS" panose="030F0702030302020204" pitchFamily="66" charset="0"/>
              </a:rPr>
              <a:t>T</a:t>
            </a:r>
            <a:r>
              <a:rPr lang="es-ES" sz="2700" dirty="0">
                <a:latin typeface="Comic Sans MS" panose="030F0702030302020204" pitchFamily="66" charset="0"/>
              </a:rPr>
              <a:t> = A;</a:t>
            </a:r>
          </a:p>
          <a:p>
            <a:pPr marL="514350" indent="-514350">
              <a:buAutoNum type="alphaLcParenR" startAt="2"/>
            </a:pPr>
            <a:r>
              <a:rPr lang="es-ES" sz="2700" i="1" dirty="0">
                <a:latin typeface="Comic Sans MS" panose="030F0702030302020204" pitchFamily="66" charset="0"/>
              </a:rPr>
              <a:t>A </a:t>
            </a:r>
            <a:r>
              <a:rPr lang="es-ES" sz="2700" i="1" dirty="0" err="1">
                <a:latin typeface="Comic Sans MS" panose="030F0702030302020204" pitchFamily="66" charset="0"/>
              </a:rPr>
              <a:t>is</a:t>
            </a:r>
            <a:r>
              <a:rPr lang="es-ES" sz="2700" i="1" dirty="0">
                <a:latin typeface="Comic Sans MS" panose="030F0702030302020204" pitchFamily="66" charset="0"/>
              </a:rPr>
              <a:t> in  </a:t>
            </a:r>
            <a:r>
              <a:rPr lang="es-ES" sz="2700" i="1" dirty="0" err="1">
                <a:latin typeface="Comic Sans MS" panose="030F0702030302020204" pitchFamily="66" charset="0"/>
              </a:rPr>
              <a:t>c.e.f</a:t>
            </a:r>
            <a:r>
              <a:rPr lang="es-ES" sz="2700" i="1" dirty="0">
                <a:latin typeface="Comic Sans MS" panose="030F0702030302020204" pitchFamily="66" charset="0"/>
              </a:rPr>
              <a:t>.  </a:t>
            </a:r>
            <a:r>
              <a:rPr lang="es-ES" sz="2700" i="1" dirty="0" err="1">
                <a:latin typeface="Comic Sans MS" panose="030F0702030302020204" pitchFamily="66" charset="0"/>
              </a:rPr>
              <a:t>if</a:t>
            </a:r>
            <a:r>
              <a:rPr lang="es-ES" sz="2700" i="1" dirty="0">
                <a:latin typeface="Comic Sans MS" panose="030F0702030302020204" pitchFamily="66" charset="0"/>
              </a:rPr>
              <a:t> and </a:t>
            </a:r>
            <a:r>
              <a:rPr lang="es-ES" sz="2700" i="1" dirty="0" err="1">
                <a:latin typeface="Comic Sans MS" panose="030F0702030302020204" pitchFamily="66" charset="0"/>
              </a:rPr>
              <a:t>only</a:t>
            </a:r>
            <a:r>
              <a:rPr lang="es-ES" sz="2700" i="1" dirty="0">
                <a:latin typeface="Comic Sans MS" panose="030F0702030302020204" pitchFamily="66" charset="0"/>
              </a:rPr>
              <a:t> </a:t>
            </a:r>
            <a:r>
              <a:rPr lang="es-ES" sz="2700" i="1" dirty="0" err="1">
                <a:latin typeface="Comic Sans MS" panose="030F0702030302020204" pitchFamily="66" charset="0"/>
              </a:rPr>
              <a:t>if</a:t>
            </a:r>
            <a:r>
              <a:rPr lang="es-ES" sz="2700" i="1" dirty="0">
                <a:latin typeface="Comic Sans MS" panose="030F0702030302020204" pitchFamily="66" charset="0"/>
              </a:rPr>
              <a:t>  A</a:t>
            </a:r>
            <a:r>
              <a:rPr lang="es-ES" sz="2700" i="1" baseline="30000" dirty="0">
                <a:latin typeface="Comic Sans MS" panose="030F0702030302020204" pitchFamily="66" charset="0"/>
              </a:rPr>
              <a:t>T</a:t>
            </a:r>
            <a:r>
              <a:rPr lang="es-ES" sz="2700" i="1" dirty="0">
                <a:latin typeface="Comic Sans MS" panose="030F0702030302020204" pitchFamily="66" charset="0"/>
              </a:rPr>
              <a:t> </a:t>
            </a:r>
            <a:r>
              <a:rPr lang="es-ES" sz="2700" i="1" dirty="0" err="1">
                <a:latin typeface="Comic Sans MS" panose="030F0702030302020204" pitchFamily="66" charset="0"/>
              </a:rPr>
              <a:t>is</a:t>
            </a:r>
            <a:r>
              <a:rPr lang="es-ES" sz="2700" i="1" dirty="0">
                <a:latin typeface="Comic Sans MS" panose="030F0702030302020204" pitchFamily="66" charset="0"/>
              </a:rPr>
              <a:t> in </a:t>
            </a:r>
            <a:r>
              <a:rPr lang="es-ES" sz="2700" i="1" dirty="0" err="1">
                <a:latin typeface="Comic Sans MS" panose="030F0702030302020204" pitchFamily="66" charset="0"/>
              </a:rPr>
              <a:t>r.e.f</a:t>
            </a:r>
            <a:r>
              <a:rPr lang="es-ES" sz="2700" i="1" dirty="0">
                <a:latin typeface="Comic Sans MS" panose="030F0702030302020204" pitchFamily="66" charset="0"/>
              </a:rPr>
              <a:t>.;</a:t>
            </a:r>
          </a:p>
          <a:p>
            <a:pPr marL="514350" indent="-514350">
              <a:buAutoNum type="alphaLcParenR" startAt="2"/>
            </a:pPr>
            <a:r>
              <a:rPr lang="es-ES" sz="2700" i="1" dirty="0">
                <a:latin typeface="Comic Sans MS" panose="030F0702030302020204" pitchFamily="66" charset="0"/>
              </a:rPr>
              <a:t>A </a:t>
            </a:r>
            <a:r>
              <a:rPr lang="es-ES" sz="2700" i="1" dirty="0" err="1">
                <a:latin typeface="Comic Sans MS" panose="030F0702030302020204" pitchFamily="66" charset="0"/>
              </a:rPr>
              <a:t>is</a:t>
            </a:r>
            <a:r>
              <a:rPr lang="es-ES" sz="2700" i="1" dirty="0">
                <a:latin typeface="Comic Sans MS" panose="030F0702030302020204" pitchFamily="66" charset="0"/>
              </a:rPr>
              <a:t> in  </a:t>
            </a:r>
            <a:r>
              <a:rPr lang="es-ES" sz="2700" i="1" dirty="0" err="1">
                <a:latin typeface="Comic Sans MS" panose="030F0702030302020204" pitchFamily="66" charset="0"/>
              </a:rPr>
              <a:t>r.c.e.f</a:t>
            </a:r>
            <a:r>
              <a:rPr lang="es-ES" sz="2700" i="1" dirty="0">
                <a:latin typeface="Comic Sans MS" panose="030F0702030302020204" pitchFamily="66" charset="0"/>
              </a:rPr>
              <a:t>.  </a:t>
            </a:r>
            <a:r>
              <a:rPr lang="es-ES" sz="2700" i="1" dirty="0" err="1">
                <a:latin typeface="Comic Sans MS" panose="030F0702030302020204" pitchFamily="66" charset="0"/>
              </a:rPr>
              <a:t>if</a:t>
            </a:r>
            <a:r>
              <a:rPr lang="es-ES" sz="2700" i="1" dirty="0">
                <a:latin typeface="Comic Sans MS" panose="030F0702030302020204" pitchFamily="66" charset="0"/>
              </a:rPr>
              <a:t> and </a:t>
            </a:r>
            <a:r>
              <a:rPr lang="es-ES" sz="2700" i="1" dirty="0" err="1">
                <a:latin typeface="Comic Sans MS" panose="030F0702030302020204" pitchFamily="66" charset="0"/>
              </a:rPr>
              <a:t>only</a:t>
            </a:r>
            <a:r>
              <a:rPr lang="es-ES" sz="2700" i="1" dirty="0">
                <a:latin typeface="Comic Sans MS" panose="030F0702030302020204" pitchFamily="66" charset="0"/>
              </a:rPr>
              <a:t> </a:t>
            </a:r>
            <a:r>
              <a:rPr lang="es-ES" sz="2700" i="1" dirty="0" err="1">
                <a:latin typeface="Comic Sans MS" panose="030F0702030302020204" pitchFamily="66" charset="0"/>
              </a:rPr>
              <a:t>if</a:t>
            </a:r>
            <a:r>
              <a:rPr lang="es-ES" sz="2700" i="1" dirty="0">
                <a:latin typeface="Comic Sans MS" panose="030F0702030302020204" pitchFamily="66" charset="0"/>
              </a:rPr>
              <a:t>  A</a:t>
            </a:r>
            <a:r>
              <a:rPr lang="es-ES" sz="2700" i="1" baseline="30000" dirty="0">
                <a:latin typeface="Comic Sans MS" panose="030F0702030302020204" pitchFamily="66" charset="0"/>
              </a:rPr>
              <a:t>T</a:t>
            </a:r>
            <a:r>
              <a:rPr lang="es-ES" sz="2700" i="1" dirty="0">
                <a:latin typeface="Comic Sans MS" panose="030F0702030302020204" pitchFamily="66" charset="0"/>
              </a:rPr>
              <a:t> </a:t>
            </a:r>
            <a:r>
              <a:rPr lang="es-ES" sz="2700" i="1" dirty="0" err="1">
                <a:latin typeface="Comic Sans MS" panose="030F0702030302020204" pitchFamily="66" charset="0"/>
              </a:rPr>
              <a:t>is</a:t>
            </a:r>
            <a:r>
              <a:rPr lang="es-ES" sz="2700" i="1" dirty="0">
                <a:latin typeface="Comic Sans MS" panose="030F0702030302020204" pitchFamily="66" charset="0"/>
              </a:rPr>
              <a:t> in </a:t>
            </a:r>
            <a:r>
              <a:rPr lang="es-ES" sz="2700" i="1" dirty="0" err="1">
                <a:latin typeface="Comic Sans MS" panose="030F0702030302020204" pitchFamily="66" charset="0"/>
              </a:rPr>
              <a:t>r.r.e.f</a:t>
            </a:r>
            <a:r>
              <a:rPr lang="es-ES" sz="2700" i="1" dirty="0">
                <a:latin typeface="Comic Sans MS" panose="030F0702030302020204" pitchFamily="66" charset="0"/>
              </a:rPr>
              <a:t>.</a:t>
            </a:r>
          </a:p>
          <a:p>
            <a:pPr marL="514350" indent="-514350">
              <a:buAutoNum type="alphaLcParenR" startAt="2"/>
            </a:pPr>
            <a:endParaRPr lang="es-ES" sz="2700" i="1" dirty="0">
              <a:latin typeface="Comic Sans MS" panose="030F0702030302020204" pitchFamily="66" charset="0"/>
            </a:endParaRPr>
          </a:p>
        </p:txBody>
      </p:sp>
      <p:sp>
        <p:nvSpPr>
          <p:cNvPr id="14" name="CuadroTexto 13">
            <a:extLst>
              <a:ext uri="{FF2B5EF4-FFF2-40B4-BE49-F238E27FC236}">
                <a16:creationId xmlns:a16="http://schemas.microsoft.com/office/drawing/2014/main" id="{9AD814F0-36E1-43D2-C1DE-8EDBF85566DD}"/>
              </a:ext>
            </a:extLst>
          </p:cNvPr>
          <p:cNvSpPr txBox="1"/>
          <p:nvPr/>
        </p:nvSpPr>
        <p:spPr>
          <a:xfrm>
            <a:off x="399585" y="3503181"/>
            <a:ext cx="11704670" cy="2169825"/>
          </a:xfrm>
          <a:prstGeom prst="rect">
            <a:avLst/>
          </a:prstGeom>
          <a:noFill/>
        </p:spPr>
        <p:txBody>
          <a:bodyPr wrap="square" rtlCol="0">
            <a:spAutoFit/>
          </a:bodyPr>
          <a:lstStyle/>
          <a:p>
            <a:r>
              <a:rPr lang="es-ES" dirty="0"/>
              <a:t>  </a:t>
            </a:r>
            <a:r>
              <a:rPr lang="es-ES" sz="2700" dirty="0" err="1">
                <a:latin typeface="Comic Sans MS" panose="030F0702030302020204" pitchFamily="66" charset="0"/>
                <a:ea typeface="Yu Mincho Light" panose="020B0400000000000000" pitchFamily="18" charset="-128"/>
              </a:rPr>
              <a:t>Therefore</a:t>
            </a:r>
            <a:r>
              <a:rPr lang="es-ES" sz="2700" dirty="0">
                <a:latin typeface="Comic Sans MS" panose="030F0702030302020204" pitchFamily="66" charset="0"/>
                <a:ea typeface="Yu Mincho Light" panose="020B0400000000000000" pitchFamily="18" charset="-128"/>
              </a:rPr>
              <a:t>, </a:t>
            </a:r>
            <a:r>
              <a:rPr lang="es-ES" sz="2700" dirty="0" err="1">
                <a:solidFill>
                  <a:srgbClr val="0070C0"/>
                </a:solidFill>
                <a:latin typeface="Comic Sans MS" panose="030F0702030302020204" pitchFamily="66" charset="0"/>
                <a:ea typeface="Yu Mincho Light" panose="020B0400000000000000" pitchFamily="18" charset="-128"/>
              </a:rPr>
              <a:t>if</a:t>
            </a:r>
            <a:r>
              <a:rPr lang="es-ES" sz="2700" dirty="0">
                <a:solidFill>
                  <a:srgbClr val="0070C0"/>
                </a:solidFill>
                <a:latin typeface="Comic Sans MS" panose="030F0702030302020204" pitchFamily="66" charset="0"/>
                <a:ea typeface="Yu Mincho Light" panose="020B0400000000000000" pitchFamily="18" charset="-128"/>
              </a:rPr>
              <a:t> </a:t>
            </a:r>
            <a:r>
              <a:rPr lang="es-ES" sz="2700" dirty="0" err="1">
                <a:solidFill>
                  <a:srgbClr val="0070C0"/>
                </a:solidFill>
                <a:latin typeface="Comic Sans MS" panose="030F0702030302020204" pitchFamily="66" charset="0"/>
                <a:ea typeface="Yu Mincho Light" panose="020B0400000000000000" pitchFamily="18" charset="-128"/>
              </a:rPr>
              <a:t>on</a:t>
            </a:r>
            <a:r>
              <a:rPr lang="es-ES" sz="2700" dirty="0">
                <a:solidFill>
                  <a:srgbClr val="0070C0"/>
                </a:solidFill>
                <a:latin typeface="Comic Sans MS" panose="030F0702030302020204" pitchFamily="66" charset="0"/>
                <a:ea typeface="Yu Mincho Light" panose="020B0400000000000000" pitchFamily="18" charset="-128"/>
              </a:rPr>
              <a:t> </a:t>
            </a:r>
            <a:r>
              <a:rPr lang="es-ES" sz="2700" dirty="0">
                <a:solidFill>
                  <a:srgbClr val="0070C0"/>
                </a:solidFill>
                <a:latin typeface="Comic Sans MS" panose="030F0702030302020204" pitchFamily="66" charset="0"/>
              </a:rPr>
              <a:t>A </a:t>
            </a:r>
            <a:r>
              <a:rPr lang="es-ES" sz="2700" dirty="0">
                <a:solidFill>
                  <a:srgbClr val="0070C0"/>
                </a:solidFill>
                <a:latin typeface="Comic Sans MS" panose="030F0702030302020204" pitchFamily="66" charset="0"/>
                <a:ea typeface="Yu Gothic UI" panose="020B0500000000000000" pitchFamily="34" charset="-128"/>
              </a:rPr>
              <a:t>∈</a:t>
            </a:r>
            <a:r>
              <a:rPr lang="es-ES" sz="2700" dirty="0">
                <a:solidFill>
                  <a:srgbClr val="0070C0"/>
                </a:solidFill>
                <a:latin typeface="Yu Gothic UI" panose="020B0500000000000000" pitchFamily="34" charset="-128"/>
                <a:ea typeface="Yu Gothic UI" panose="020B0500000000000000" pitchFamily="34" charset="-128"/>
              </a:rPr>
              <a:t> </a:t>
            </a:r>
            <a:r>
              <a:rPr lang="es-ES" sz="2700" dirty="0">
                <a:solidFill>
                  <a:srgbClr val="0070C0"/>
                </a:solidFill>
                <a:latin typeface="Comic Sans MS" panose="030F0702030302020204" pitchFamily="66" charset="0"/>
              </a:rPr>
              <a:t>M</a:t>
            </a:r>
            <a:r>
              <a:rPr lang="es-ES" sz="2700" baseline="-25000" dirty="0">
                <a:solidFill>
                  <a:srgbClr val="0070C0"/>
                </a:solidFill>
                <a:latin typeface="Comic Sans MS" panose="030F0702030302020204" pitchFamily="66" charset="0"/>
              </a:rPr>
              <a:t>K</a:t>
            </a:r>
            <a:r>
              <a:rPr lang="es-ES" sz="2700" dirty="0">
                <a:solidFill>
                  <a:srgbClr val="0070C0"/>
                </a:solidFill>
                <a:latin typeface="Comic Sans MS" panose="030F0702030302020204" pitchFamily="66" charset="0"/>
              </a:rPr>
              <a:t>(m x n)  </a:t>
            </a:r>
            <a:r>
              <a:rPr lang="es-ES" sz="2700" dirty="0" err="1">
                <a:solidFill>
                  <a:srgbClr val="0070C0"/>
                </a:solidFill>
                <a:latin typeface="Comic Sans MS" panose="030F0702030302020204" pitchFamily="66" charset="0"/>
              </a:rPr>
              <a:t>we</a:t>
            </a:r>
            <a:r>
              <a:rPr lang="es-ES" sz="2700" dirty="0">
                <a:solidFill>
                  <a:srgbClr val="0070C0"/>
                </a:solidFill>
                <a:latin typeface="Comic Sans MS" panose="030F0702030302020204" pitchFamily="66" charset="0"/>
              </a:rPr>
              <a:t> </a:t>
            </a:r>
            <a:r>
              <a:rPr lang="es-ES" sz="2700" dirty="0" err="1">
                <a:solidFill>
                  <a:srgbClr val="0070C0"/>
                </a:solidFill>
                <a:latin typeface="Comic Sans MS" panose="030F0702030302020204" pitchFamily="66" charset="0"/>
              </a:rPr>
              <a:t>want</a:t>
            </a:r>
            <a:r>
              <a:rPr lang="es-ES" sz="2700" dirty="0">
                <a:solidFill>
                  <a:srgbClr val="0070C0"/>
                </a:solidFill>
                <a:latin typeface="Comic Sans MS" panose="030F0702030302020204" pitchFamily="66" charset="0"/>
              </a:rPr>
              <a:t> to </a:t>
            </a:r>
            <a:r>
              <a:rPr lang="es-ES" sz="2700" dirty="0" err="1">
                <a:solidFill>
                  <a:srgbClr val="0070C0"/>
                </a:solidFill>
                <a:latin typeface="Comic Sans MS" panose="030F0702030302020204" pitchFamily="66" charset="0"/>
              </a:rPr>
              <a:t>perform</a:t>
            </a:r>
            <a:r>
              <a:rPr lang="es-ES" sz="2700" dirty="0">
                <a:solidFill>
                  <a:srgbClr val="0070C0"/>
                </a:solidFill>
                <a:latin typeface="Comic Sans MS" panose="030F0702030302020204" pitchFamily="66" charset="0"/>
              </a:rPr>
              <a:t> </a:t>
            </a:r>
            <a:r>
              <a:rPr lang="es-ES" sz="2700" dirty="0" err="1">
                <a:solidFill>
                  <a:srgbClr val="0070C0"/>
                </a:solidFill>
                <a:latin typeface="Comic Sans MS" panose="030F0702030302020204" pitchFamily="66" charset="0"/>
              </a:rPr>
              <a:t>successive</a:t>
            </a:r>
            <a:r>
              <a:rPr lang="es-ES" sz="2700" dirty="0">
                <a:solidFill>
                  <a:srgbClr val="0070C0"/>
                </a:solidFill>
                <a:latin typeface="Comic Sans MS" panose="030F0702030302020204" pitchFamily="66" charset="0"/>
              </a:rPr>
              <a:t>   </a:t>
            </a:r>
          </a:p>
          <a:p>
            <a:r>
              <a:rPr lang="es-ES" sz="2700" dirty="0">
                <a:solidFill>
                  <a:srgbClr val="0070C0"/>
                </a:solidFill>
                <a:latin typeface="Comic Sans MS" panose="030F0702030302020204" pitchFamily="66" charset="0"/>
              </a:rPr>
              <a:t> </a:t>
            </a:r>
            <a:r>
              <a:rPr lang="es-ES" sz="2700" dirty="0" err="1">
                <a:solidFill>
                  <a:srgbClr val="0070C0"/>
                </a:solidFill>
                <a:latin typeface="Comic Sans MS" panose="030F0702030302020204" pitchFamily="66" charset="0"/>
              </a:rPr>
              <a:t>e.c.o.’s</a:t>
            </a:r>
            <a:r>
              <a:rPr lang="es-ES" sz="2700" dirty="0">
                <a:solidFill>
                  <a:srgbClr val="0070C0"/>
                </a:solidFill>
                <a:latin typeface="Comic Sans MS" panose="030F0702030302020204" pitchFamily="66" charset="0"/>
              </a:rPr>
              <a:t> as </a:t>
            </a:r>
            <a:r>
              <a:rPr lang="es-ES" sz="2700" dirty="0" err="1">
                <a:solidFill>
                  <a:srgbClr val="0070C0"/>
                </a:solidFill>
                <a:latin typeface="Comic Sans MS" panose="030F0702030302020204" pitchFamily="66" charset="0"/>
              </a:rPr>
              <a:t>far</a:t>
            </a:r>
            <a:r>
              <a:rPr lang="es-ES" sz="2700" dirty="0">
                <a:solidFill>
                  <a:srgbClr val="0070C0"/>
                </a:solidFill>
                <a:latin typeface="Comic Sans MS" panose="030F0702030302020204" pitchFamily="66" charset="0"/>
              </a:rPr>
              <a:t> as a </a:t>
            </a:r>
            <a:r>
              <a:rPr lang="es-ES" sz="2700" dirty="0" err="1">
                <a:solidFill>
                  <a:srgbClr val="0070C0"/>
                </a:solidFill>
                <a:latin typeface="Comic Sans MS" panose="030F0702030302020204" pitchFamily="66" charset="0"/>
              </a:rPr>
              <a:t>matrix</a:t>
            </a:r>
            <a:r>
              <a:rPr lang="es-ES" sz="2700" dirty="0">
                <a:solidFill>
                  <a:srgbClr val="0070C0"/>
                </a:solidFill>
                <a:latin typeface="Comic Sans MS" panose="030F0702030302020204" pitchFamily="66" charset="0"/>
              </a:rPr>
              <a:t> in </a:t>
            </a:r>
            <a:r>
              <a:rPr lang="es-ES" sz="2700" dirty="0" err="1">
                <a:solidFill>
                  <a:srgbClr val="0070C0"/>
                </a:solidFill>
                <a:latin typeface="Comic Sans MS" panose="030F0702030302020204" pitchFamily="66" charset="0"/>
              </a:rPr>
              <a:t>c.e.f</a:t>
            </a:r>
            <a:r>
              <a:rPr lang="es-ES" sz="2700" dirty="0">
                <a:solidFill>
                  <a:srgbClr val="0070C0"/>
                </a:solidFill>
                <a:latin typeface="Comic Sans MS" panose="030F0702030302020204" pitchFamily="66" charset="0"/>
              </a:rPr>
              <a:t>. (Gauss </a:t>
            </a:r>
            <a:r>
              <a:rPr lang="es-ES" sz="2700" dirty="0" err="1">
                <a:solidFill>
                  <a:srgbClr val="0070C0"/>
                </a:solidFill>
                <a:latin typeface="Comic Sans MS" panose="030F0702030302020204" pitchFamily="66" charset="0"/>
              </a:rPr>
              <a:t>elimination</a:t>
            </a:r>
            <a:r>
              <a:rPr lang="es-ES" sz="2700" dirty="0">
                <a:solidFill>
                  <a:srgbClr val="0070C0"/>
                </a:solidFill>
                <a:latin typeface="Comic Sans MS" panose="030F0702030302020204" pitchFamily="66" charset="0"/>
              </a:rPr>
              <a:t> </a:t>
            </a:r>
            <a:r>
              <a:rPr lang="es-ES" sz="2700" dirty="0" err="1">
                <a:solidFill>
                  <a:srgbClr val="0070C0"/>
                </a:solidFill>
                <a:latin typeface="Comic Sans MS" panose="030F0702030302020204" pitchFamily="66" charset="0"/>
              </a:rPr>
              <a:t>for</a:t>
            </a:r>
            <a:r>
              <a:rPr lang="es-ES" sz="2700" dirty="0">
                <a:solidFill>
                  <a:srgbClr val="0070C0"/>
                </a:solidFill>
                <a:latin typeface="Comic Sans MS" panose="030F0702030302020204" pitchFamily="66" charset="0"/>
              </a:rPr>
              <a:t> </a:t>
            </a:r>
            <a:r>
              <a:rPr lang="es-ES" sz="2700" dirty="0" err="1">
                <a:solidFill>
                  <a:srgbClr val="0070C0"/>
                </a:solidFill>
                <a:latin typeface="Comic Sans MS" panose="030F0702030302020204" pitchFamily="66" charset="0"/>
              </a:rPr>
              <a:t>columns</a:t>
            </a:r>
            <a:r>
              <a:rPr lang="es-ES" sz="2700" dirty="0">
                <a:solidFill>
                  <a:srgbClr val="0070C0"/>
                </a:solidFill>
                <a:latin typeface="Comic Sans MS" panose="030F0702030302020204" pitchFamily="66" charset="0"/>
              </a:rPr>
              <a:t>), </a:t>
            </a:r>
            <a:r>
              <a:rPr lang="es-ES" sz="2700" dirty="0" err="1">
                <a:solidFill>
                  <a:srgbClr val="0070C0"/>
                </a:solidFill>
                <a:latin typeface="Comic Sans MS" panose="030F0702030302020204" pitchFamily="66" charset="0"/>
              </a:rPr>
              <a:t>it</a:t>
            </a:r>
            <a:r>
              <a:rPr lang="es-ES" sz="2700" dirty="0">
                <a:solidFill>
                  <a:srgbClr val="0070C0"/>
                </a:solidFill>
                <a:latin typeface="Comic Sans MS" panose="030F0702030302020204" pitchFamily="66" charset="0"/>
              </a:rPr>
              <a:t> </a:t>
            </a:r>
          </a:p>
          <a:p>
            <a:r>
              <a:rPr lang="es-ES" sz="2700" dirty="0">
                <a:solidFill>
                  <a:srgbClr val="0070C0"/>
                </a:solidFill>
                <a:latin typeface="Comic Sans MS" panose="030F0702030302020204" pitchFamily="66" charset="0"/>
              </a:rPr>
              <a:t> </a:t>
            </a:r>
            <a:r>
              <a:rPr lang="es-ES" sz="2700" dirty="0" err="1">
                <a:solidFill>
                  <a:srgbClr val="0070C0"/>
                </a:solidFill>
                <a:latin typeface="Comic Sans MS" panose="030F0702030302020204" pitchFamily="66" charset="0"/>
              </a:rPr>
              <a:t>suffices</a:t>
            </a:r>
            <a:r>
              <a:rPr lang="es-ES" sz="2700" dirty="0">
                <a:solidFill>
                  <a:srgbClr val="0070C0"/>
                </a:solidFill>
                <a:latin typeface="Comic Sans MS" panose="030F0702030302020204" pitchFamily="66" charset="0"/>
              </a:rPr>
              <a:t> </a:t>
            </a:r>
            <a:r>
              <a:rPr lang="es-ES" sz="2700" dirty="0" err="1">
                <a:solidFill>
                  <a:srgbClr val="0070C0"/>
                </a:solidFill>
                <a:latin typeface="Comic Sans MS" panose="030F0702030302020204" pitchFamily="66" charset="0"/>
              </a:rPr>
              <a:t>with</a:t>
            </a:r>
            <a:r>
              <a:rPr lang="es-ES" sz="2700" dirty="0">
                <a:solidFill>
                  <a:srgbClr val="0070C0"/>
                </a:solidFill>
                <a:latin typeface="Comic Sans MS" panose="030F0702030302020204" pitchFamily="66" charset="0"/>
              </a:rPr>
              <a:t> </a:t>
            </a:r>
            <a:r>
              <a:rPr lang="es-ES" sz="2700" dirty="0" err="1">
                <a:solidFill>
                  <a:srgbClr val="0070C0"/>
                </a:solidFill>
                <a:latin typeface="Comic Sans MS" panose="030F0702030302020204" pitchFamily="66" charset="0"/>
              </a:rPr>
              <a:t>performing</a:t>
            </a:r>
            <a:r>
              <a:rPr lang="es-ES" sz="2700" dirty="0">
                <a:solidFill>
                  <a:srgbClr val="0070C0"/>
                </a:solidFill>
                <a:latin typeface="Comic Sans MS" panose="030F0702030302020204" pitchFamily="66" charset="0"/>
              </a:rPr>
              <a:t> </a:t>
            </a:r>
            <a:r>
              <a:rPr lang="es-ES" sz="2700" dirty="0" err="1">
                <a:solidFill>
                  <a:srgbClr val="0070C0"/>
                </a:solidFill>
                <a:latin typeface="Comic Sans MS" panose="030F0702030302020204" pitchFamily="66" charset="0"/>
              </a:rPr>
              <a:t>successive</a:t>
            </a:r>
            <a:r>
              <a:rPr lang="es-ES" sz="2700" dirty="0">
                <a:solidFill>
                  <a:srgbClr val="0070C0"/>
                </a:solidFill>
                <a:latin typeface="Comic Sans MS" panose="030F0702030302020204" pitchFamily="66" charset="0"/>
              </a:rPr>
              <a:t> </a:t>
            </a:r>
            <a:r>
              <a:rPr lang="es-ES" sz="2700" dirty="0" err="1">
                <a:solidFill>
                  <a:srgbClr val="0070C0"/>
                </a:solidFill>
                <a:latin typeface="Comic Sans MS" panose="030F0702030302020204" pitchFamily="66" charset="0"/>
              </a:rPr>
              <a:t>e.r.o.’s</a:t>
            </a:r>
            <a:r>
              <a:rPr lang="es-ES" sz="2700" dirty="0">
                <a:solidFill>
                  <a:srgbClr val="0070C0"/>
                </a:solidFill>
                <a:latin typeface="Comic Sans MS" panose="030F0702030302020204" pitchFamily="66" charset="0"/>
              </a:rPr>
              <a:t> </a:t>
            </a:r>
            <a:r>
              <a:rPr lang="es-ES" sz="2700" dirty="0" err="1">
                <a:solidFill>
                  <a:srgbClr val="0070C0"/>
                </a:solidFill>
                <a:latin typeface="Comic Sans MS" panose="030F0702030302020204" pitchFamily="66" charset="0"/>
              </a:rPr>
              <a:t>on</a:t>
            </a:r>
            <a:r>
              <a:rPr lang="es-ES" sz="2700" dirty="0">
                <a:solidFill>
                  <a:srgbClr val="0070C0"/>
                </a:solidFill>
                <a:latin typeface="Comic Sans MS" panose="030F0702030302020204" pitchFamily="66" charset="0"/>
              </a:rPr>
              <a:t>  A</a:t>
            </a:r>
            <a:r>
              <a:rPr lang="es-ES" sz="2700" baseline="30000" dirty="0">
                <a:solidFill>
                  <a:srgbClr val="0070C0"/>
                </a:solidFill>
                <a:latin typeface="Comic Sans MS" panose="030F0702030302020204" pitchFamily="66" charset="0"/>
              </a:rPr>
              <a:t>T</a:t>
            </a:r>
            <a:r>
              <a:rPr lang="es-ES" sz="2700" dirty="0">
                <a:solidFill>
                  <a:srgbClr val="0070C0"/>
                </a:solidFill>
                <a:latin typeface="Comic Sans MS" panose="030F0702030302020204" pitchFamily="66" charset="0"/>
              </a:rPr>
              <a:t> as </a:t>
            </a:r>
            <a:r>
              <a:rPr lang="es-ES" sz="2700" dirty="0" err="1">
                <a:solidFill>
                  <a:srgbClr val="0070C0"/>
                </a:solidFill>
                <a:latin typeface="Comic Sans MS" panose="030F0702030302020204" pitchFamily="66" charset="0"/>
              </a:rPr>
              <a:t>far</a:t>
            </a:r>
            <a:r>
              <a:rPr lang="es-ES" sz="2700" dirty="0">
                <a:solidFill>
                  <a:srgbClr val="0070C0"/>
                </a:solidFill>
                <a:latin typeface="Comic Sans MS" panose="030F0702030302020204" pitchFamily="66" charset="0"/>
              </a:rPr>
              <a:t> as a </a:t>
            </a:r>
            <a:r>
              <a:rPr lang="es-ES" sz="2700" dirty="0" err="1">
                <a:solidFill>
                  <a:srgbClr val="0070C0"/>
                </a:solidFill>
                <a:latin typeface="Comic Sans MS" panose="030F0702030302020204" pitchFamily="66" charset="0"/>
              </a:rPr>
              <a:t>matrix</a:t>
            </a:r>
            <a:r>
              <a:rPr lang="es-ES" sz="2700" dirty="0">
                <a:solidFill>
                  <a:srgbClr val="0070C0"/>
                </a:solidFill>
                <a:latin typeface="Comic Sans MS" panose="030F0702030302020204" pitchFamily="66" charset="0"/>
              </a:rPr>
              <a:t>   </a:t>
            </a:r>
          </a:p>
          <a:p>
            <a:r>
              <a:rPr lang="es-ES" sz="2700" dirty="0">
                <a:solidFill>
                  <a:srgbClr val="0070C0"/>
                </a:solidFill>
                <a:latin typeface="Comic Sans MS" panose="030F0702030302020204" pitchFamily="66" charset="0"/>
              </a:rPr>
              <a:t> X in </a:t>
            </a:r>
            <a:r>
              <a:rPr lang="es-ES" sz="2700" dirty="0" err="1">
                <a:solidFill>
                  <a:srgbClr val="0070C0"/>
                </a:solidFill>
                <a:latin typeface="Comic Sans MS" panose="030F0702030302020204" pitchFamily="66" charset="0"/>
              </a:rPr>
              <a:t>r.e.f</a:t>
            </a:r>
            <a:r>
              <a:rPr lang="es-ES" sz="2700" dirty="0">
                <a:solidFill>
                  <a:srgbClr val="0070C0"/>
                </a:solidFill>
                <a:latin typeface="Comic Sans MS" panose="030F0702030302020204" pitchFamily="66" charset="0"/>
              </a:rPr>
              <a:t>.: </a:t>
            </a:r>
            <a:r>
              <a:rPr lang="es-ES" sz="2700" dirty="0" err="1">
                <a:solidFill>
                  <a:srgbClr val="0070C0"/>
                </a:solidFill>
                <a:latin typeface="Comic Sans MS" panose="030F0702030302020204" pitchFamily="66" charset="0"/>
              </a:rPr>
              <a:t>the</a:t>
            </a:r>
            <a:r>
              <a:rPr lang="es-ES" sz="2700" dirty="0">
                <a:solidFill>
                  <a:srgbClr val="0070C0"/>
                </a:solidFill>
                <a:latin typeface="Comic Sans MS" panose="030F0702030302020204" pitchFamily="66" charset="0"/>
              </a:rPr>
              <a:t> </a:t>
            </a:r>
            <a:r>
              <a:rPr lang="es-ES" sz="2700" dirty="0" err="1">
                <a:solidFill>
                  <a:srgbClr val="0070C0"/>
                </a:solidFill>
                <a:latin typeface="Comic Sans MS" panose="030F0702030302020204" pitchFamily="66" charset="0"/>
              </a:rPr>
              <a:t>desired</a:t>
            </a:r>
            <a:r>
              <a:rPr lang="es-ES" sz="2700" dirty="0">
                <a:solidFill>
                  <a:srgbClr val="0070C0"/>
                </a:solidFill>
                <a:latin typeface="Comic Sans MS" panose="030F0702030302020204" pitchFamily="66" charset="0"/>
              </a:rPr>
              <a:t> </a:t>
            </a:r>
            <a:r>
              <a:rPr lang="es-ES" sz="2700" dirty="0" err="1">
                <a:solidFill>
                  <a:srgbClr val="0070C0"/>
                </a:solidFill>
                <a:latin typeface="Comic Sans MS" panose="030F0702030302020204" pitchFamily="66" charset="0"/>
              </a:rPr>
              <a:t>c.e.f</a:t>
            </a:r>
            <a:r>
              <a:rPr lang="es-ES" sz="2700" dirty="0">
                <a:solidFill>
                  <a:srgbClr val="0070C0"/>
                </a:solidFill>
                <a:latin typeface="Comic Sans MS" panose="030F0702030302020204" pitchFamily="66" charset="0"/>
              </a:rPr>
              <a:t>. </a:t>
            </a:r>
            <a:r>
              <a:rPr lang="es-ES" sz="2700" dirty="0" err="1">
                <a:solidFill>
                  <a:srgbClr val="0070C0"/>
                </a:solidFill>
                <a:latin typeface="Comic Sans MS" panose="030F0702030302020204" pitchFamily="66" charset="0"/>
              </a:rPr>
              <a:t>will</a:t>
            </a:r>
            <a:r>
              <a:rPr lang="es-ES" sz="2700" dirty="0">
                <a:solidFill>
                  <a:srgbClr val="0070C0"/>
                </a:solidFill>
                <a:latin typeface="Comic Sans MS" panose="030F0702030302020204" pitchFamily="66" charset="0"/>
              </a:rPr>
              <a:t> be  X</a:t>
            </a:r>
            <a:r>
              <a:rPr lang="es-ES" sz="2700" baseline="30000" dirty="0">
                <a:solidFill>
                  <a:srgbClr val="0070C0"/>
                </a:solidFill>
                <a:latin typeface="Comic Sans MS" panose="030F0702030302020204" pitchFamily="66" charset="0"/>
              </a:rPr>
              <a:t>T  </a:t>
            </a:r>
            <a:r>
              <a:rPr lang="es-ES" sz="2700" dirty="0">
                <a:latin typeface="Comic Sans MS" panose="030F0702030302020204" pitchFamily="66" charset="0"/>
              </a:rPr>
              <a:t>(</a:t>
            </a:r>
            <a:r>
              <a:rPr lang="es-ES" sz="2700" dirty="0" err="1">
                <a:latin typeface="Comic Sans MS" panose="030F0702030302020204" pitchFamily="66" charset="0"/>
              </a:rPr>
              <a:t>analogously</a:t>
            </a:r>
            <a:r>
              <a:rPr lang="es-ES" sz="2700" dirty="0">
                <a:latin typeface="Comic Sans MS" panose="030F0702030302020204" pitchFamily="66" charset="0"/>
              </a:rPr>
              <a:t> </a:t>
            </a:r>
            <a:r>
              <a:rPr lang="es-ES" sz="2700" dirty="0" err="1">
                <a:latin typeface="Comic Sans MS" panose="030F0702030302020204" pitchFamily="66" charset="0"/>
              </a:rPr>
              <a:t>if</a:t>
            </a:r>
            <a:r>
              <a:rPr lang="es-ES" sz="2700" dirty="0">
                <a:latin typeface="Comic Sans MS" panose="030F0702030302020204" pitchFamily="66" charset="0"/>
              </a:rPr>
              <a:t> </a:t>
            </a:r>
            <a:r>
              <a:rPr lang="es-ES" sz="2700" dirty="0" err="1">
                <a:latin typeface="Comic Sans MS" panose="030F0702030302020204" pitchFamily="66" charset="0"/>
              </a:rPr>
              <a:t>we</a:t>
            </a:r>
            <a:r>
              <a:rPr lang="es-ES" sz="2700" dirty="0">
                <a:latin typeface="Comic Sans MS" panose="030F0702030302020204" pitchFamily="66" charset="0"/>
              </a:rPr>
              <a:t> </a:t>
            </a:r>
            <a:r>
              <a:rPr lang="es-ES" sz="2700" dirty="0" err="1">
                <a:latin typeface="Comic Sans MS" panose="030F0702030302020204" pitchFamily="66" charset="0"/>
              </a:rPr>
              <a:t>want</a:t>
            </a:r>
            <a:r>
              <a:rPr lang="es-ES" sz="2700" dirty="0">
                <a:latin typeface="Comic Sans MS" panose="030F0702030302020204" pitchFamily="66" charset="0"/>
              </a:rPr>
              <a:t> to </a:t>
            </a:r>
          </a:p>
          <a:p>
            <a:r>
              <a:rPr lang="es-ES" sz="2700" dirty="0">
                <a:latin typeface="Comic Sans MS" panose="030F0702030302020204" pitchFamily="66" charset="0"/>
              </a:rPr>
              <a:t> </a:t>
            </a:r>
            <a:r>
              <a:rPr lang="es-ES" sz="2700" dirty="0" err="1">
                <a:latin typeface="Comic Sans MS" panose="030F0702030302020204" pitchFamily="66" charset="0"/>
              </a:rPr>
              <a:t>obtain</a:t>
            </a:r>
            <a:r>
              <a:rPr lang="es-ES" sz="2700" dirty="0">
                <a:latin typeface="Comic Sans MS" panose="030F0702030302020204" pitchFamily="66" charset="0"/>
              </a:rPr>
              <a:t> a </a:t>
            </a:r>
            <a:r>
              <a:rPr lang="es-ES" sz="2700" dirty="0" err="1">
                <a:latin typeface="Comic Sans MS" panose="030F0702030302020204" pitchFamily="66" charset="0"/>
              </a:rPr>
              <a:t>matrix</a:t>
            </a:r>
            <a:r>
              <a:rPr lang="es-ES" sz="2700" dirty="0">
                <a:latin typeface="Comic Sans MS" panose="030F0702030302020204" pitchFamily="66" charset="0"/>
              </a:rPr>
              <a:t> in </a:t>
            </a:r>
            <a:r>
              <a:rPr lang="es-ES" sz="2700" dirty="0" err="1">
                <a:latin typeface="Comic Sans MS" panose="030F0702030302020204" pitchFamily="66" charset="0"/>
              </a:rPr>
              <a:t>r.c.e.f</a:t>
            </a:r>
            <a:r>
              <a:rPr lang="es-ES" sz="2700" dirty="0">
                <a:latin typeface="Comic Sans MS" panose="030F0702030302020204" pitchFamily="66" charset="0"/>
              </a:rPr>
              <a:t>.: in </a:t>
            </a:r>
            <a:r>
              <a:rPr lang="es-ES" sz="2700" dirty="0" err="1">
                <a:latin typeface="Comic Sans MS" panose="030F0702030302020204" pitchFamily="66" charset="0"/>
              </a:rPr>
              <a:t>this</a:t>
            </a:r>
            <a:r>
              <a:rPr lang="es-ES" sz="2700" dirty="0">
                <a:latin typeface="Comic Sans MS" panose="030F0702030302020204" pitchFamily="66" charset="0"/>
              </a:rPr>
              <a:t> case, X </a:t>
            </a:r>
            <a:r>
              <a:rPr lang="es-ES" sz="2700" dirty="0" err="1">
                <a:latin typeface="Comic Sans MS" panose="030F0702030302020204" pitchFamily="66" charset="0"/>
              </a:rPr>
              <a:t>must</a:t>
            </a:r>
            <a:r>
              <a:rPr lang="es-ES" sz="2700" dirty="0">
                <a:latin typeface="Comic Sans MS" panose="030F0702030302020204" pitchFamily="66" charset="0"/>
              </a:rPr>
              <a:t> be in </a:t>
            </a:r>
            <a:r>
              <a:rPr lang="es-ES" sz="2700" dirty="0" err="1">
                <a:latin typeface="Comic Sans MS" panose="030F0702030302020204" pitchFamily="66" charset="0"/>
              </a:rPr>
              <a:t>r.r.e.f</a:t>
            </a:r>
            <a:r>
              <a:rPr lang="es-ES" sz="2700" dirty="0">
                <a:latin typeface="Comic Sans MS" panose="030F0702030302020204" pitchFamily="66" charset="0"/>
              </a:rPr>
              <a:t>.). </a:t>
            </a:r>
            <a:endParaRPr lang="es-ES" sz="2700" i="1" dirty="0">
              <a:latin typeface="Comic Sans MS" panose="030F0702030302020204" pitchFamily="66" charset="0"/>
            </a:endParaRPr>
          </a:p>
        </p:txBody>
      </p:sp>
      <p:sp>
        <p:nvSpPr>
          <p:cNvPr id="15" name="CuadroTexto 14">
            <a:extLst>
              <a:ext uri="{FF2B5EF4-FFF2-40B4-BE49-F238E27FC236}">
                <a16:creationId xmlns:a16="http://schemas.microsoft.com/office/drawing/2014/main" id="{9AD814F0-36E1-43D2-C1DE-8EDBF85566DD}"/>
              </a:ext>
            </a:extLst>
          </p:cNvPr>
          <p:cNvSpPr txBox="1"/>
          <p:nvPr/>
        </p:nvSpPr>
        <p:spPr>
          <a:xfrm>
            <a:off x="417551" y="5932434"/>
            <a:ext cx="11395758" cy="507831"/>
          </a:xfrm>
          <a:prstGeom prst="rect">
            <a:avLst/>
          </a:prstGeom>
          <a:noFill/>
        </p:spPr>
        <p:txBody>
          <a:bodyPr wrap="square" rtlCol="0">
            <a:spAutoFit/>
          </a:bodyPr>
          <a:lstStyle/>
          <a:p>
            <a:r>
              <a:rPr lang="es-ES" dirty="0"/>
              <a:t>  </a:t>
            </a:r>
            <a:r>
              <a:rPr lang="es-ES" sz="2700" dirty="0" err="1">
                <a:latin typeface="Comic Sans MS" panose="030F0702030302020204" pitchFamily="66" charset="0"/>
                <a:ea typeface="Yu Mincho Light" panose="020B0400000000000000" pitchFamily="18" charset="-128"/>
              </a:rPr>
              <a:t>Let</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us</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give</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an</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example</a:t>
            </a:r>
            <a:r>
              <a:rPr lang="es-ES" sz="2700" dirty="0">
                <a:latin typeface="Comic Sans MS" panose="030F0702030302020204" pitchFamily="66" charset="0"/>
                <a:ea typeface="Yu Mincho Light" panose="020B0400000000000000" pitchFamily="18" charset="-128"/>
              </a:rPr>
              <a:t>: </a:t>
            </a:r>
            <a:endParaRPr lang="es-ES" sz="2700" i="1" dirty="0">
              <a:latin typeface="Comic Sans MS" panose="030F0702030302020204" pitchFamily="66" charset="0"/>
            </a:endParaRPr>
          </a:p>
        </p:txBody>
      </p:sp>
      <p:sp>
        <p:nvSpPr>
          <p:cNvPr id="8" name="Título 1">
            <a:extLst>
              <a:ext uri="{FF2B5EF4-FFF2-40B4-BE49-F238E27FC236}">
                <a16:creationId xmlns:a16="http://schemas.microsoft.com/office/drawing/2014/main" id="{76839BCC-2B48-DDDA-91C6-CF28A4CE3F2D}"/>
              </a:ext>
            </a:extLst>
          </p:cNvPr>
          <p:cNvSpPr>
            <a:spLocks noGrp="1"/>
          </p:cNvSpPr>
          <p:nvPr>
            <p:ph type="title"/>
          </p:nvPr>
        </p:nvSpPr>
        <p:spPr>
          <a:xfrm>
            <a:off x="175846" y="155350"/>
            <a:ext cx="11843239" cy="793719"/>
          </a:xfrm>
          <a:pattFill prst="weave">
            <a:fgClr>
              <a:schemeClr val="accent1"/>
            </a:fgClr>
            <a:bgClr>
              <a:schemeClr val="bg1"/>
            </a:bgClr>
          </a:pattFill>
        </p:spPr>
        <p:txBody>
          <a:bodyPr>
            <a:normAutofit/>
          </a:bodyPr>
          <a:lstStyle/>
          <a:p>
            <a:pPr algn="ctr"/>
            <a:r>
              <a:rPr lang="es-ES" dirty="0">
                <a:solidFill>
                  <a:srgbClr val="7030A0"/>
                </a:solidFill>
              </a:rPr>
              <a:t>… Gauss </a:t>
            </a:r>
            <a:r>
              <a:rPr lang="es-ES" dirty="0" err="1">
                <a:solidFill>
                  <a:srgbClr val="7030A0"/>
                </a:solidFill>
              </a:rPr>
              <a:t>elimination</a:t>
            </a:r>
            <a:r>
              <a:rPr lang="es-ES" dirty="0">
                <a:solidFill>
                  <a:srgbClr val="7030A0"/>
                </a:solidFill>
              </a:rPr>
              <a:t> </a:t>
            </a:r>
            <a:r>
              <a:rPr lang="es-ES" dirty="0" err="1">
                <a:solidFill>
                  <a:srgbClr val="7030A0"/>
                </a:solidFill>
              </a:rPr>
              <a:t>for</a:t>
            </a:r>
            <a:r>
              <a:rPr lang="es-ES" dirty="0">
                <a:solidFill>
                  <a:srgbClr val="7030A0"/>
                </a:solidFill>
              </a:rPr>
              <a:t> </a:t>
            </a:r>
            <a:r>
              <a:rPr lang="es-ES" i="1" dirty="0" err="1">
                <a:solidFill>
                  <a:srgbClr val="7030A0"/>
                </a:solidFill>
              </a:rPr>
              <a:t>columns</a:t>
            </a:r>
            <a:endParaRPr lang="es-ES" i="1" dirty="0">
              <a:solidFill>
                <a:srgbClr val="7030A0"/>
              </a:solidFill>
            </a:endParaRPr>
          </a:p>
        </p:txBody>
      </p:sp>
    </p:spTree>
    <p:extLst>
      <p:ext uri="{BB962C8B-B14F-4D97-AF65-F5344CB8AC3E}">
        <p14:creationId xmlns:p14="http://schemas.microsoft.com/office/powerpoint/2010/main" val="3713875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33F8AB-8AB1-7947-FD62-D1E738B4ABE1}"/>
            </a:ext>
          </a:extLst>
        </p:cNvPr>
        <p:cNvGrpSpPr/>
        <p:nvPr/>
      </p:nvGrpSpPr>
      <p:grpSpPr>
        <a:xfrm>
          <a:off x="0" y="0"/>
          <a:ext cx="0" cy="0"/>
          <a:chOff x="0" y="0"/>
          <a:chExt cx="0" cy="0"/>
        </a:xfrm>
      </p:grpSpPr>
      <p:sp>
        <p:nvSpPr>
          <p:cNvPr id="9" name="CuadroTexto 8">
            <a:extLst>
              <a:ext uri="{FF2B5EF4-FFF2-40B4-BE49-F238E27FC236}">
                <a16:creationId xmlns:a16="http://schemas.microsoft.com/office/drawing/2014/main" id="{D49E4D67-74B6-BFAD-DF92-5C5238A13B09}"/>
              </a:ext>
            </a:extLst>
          </p:cNvPr>
          <p:cNvSpPr txBox="1"/>
          <p:nvPr/>
        </p:nvSpPr>
        <p:spPr>
          <a:xfrm>
            <a:off x="4543022" y="1431308"/>
            <a:ext cx="747320" cy="523220"/>
          </a:xfrm>
          <a:prstGeom prst="rect">
            <a:avLst/>
          </a:prstGeom>
          <a:noFill/>
        </p:spPr>
        <p:txBody>
          <a:bodyPr wrap="none" rtlCol="0">
            <a:spAutoFit/>
          </a:bodyPr>
          <a:lstStyle/>
          <a:p>
            <a:r>
              <a:rPr lang="es-ES" sz="2800" dirty="0">
                <a:latin typeface="Comic Sans MS" panose="030F0702030302020204" pitchFamily="66" charset="0"/>
              </a:rPr>
              <a:t>A </a:t>
            </a:r>
            <a:r>
              <a:rPr lang="es-ES" sz="2800" dirty="0"/>
              <a:t>=</a:t>
            </a:r>
          </a:p>
        </p:txBody>
      </p:sp>
      <p:sp>
        <p:nvSpPr>
          <p:cNvPr id="2" name="CuadroTexto 1">
            <a:extLst>
              <a:ext uri="{FF2B5EF4-FFF2-40B4-BE49-F238E27FC236}">
                <a16:creationId xmlns:a16="http://schemas.microsoft.com/office/drawing/2014/main" id="{1887586C-6F5D-CB46-CC7B-900970EC3BD0}"/>
              </a:ext>
            </a:extLst>
          </p:cNvPr>
          <p:cNvSpPr txBox="1"/>
          <p:nvPr/>
        </p:nvSpPr>
        <p:spPr>
          <a:xfrm>
            <a:off x="5302905" y="1166276"/>
            <a:ext cx="2488837" cy="1508105"/>
          </a:xfrm>
          <a:prstGeom prst="rect">
            <a:avLst/>
          </a:prstGeom>
          <a:noFill/>
          <a:ln>
            <a:noFill/>
          </a:ln>
        </p:spPr>
        <p:txBody>
          <a:bodyPr wrap="square" rtlCol="0">
            <a:spAutoFit/>
          </a:bodyPr>
          <a:lstStyle/>
          <a:p>
            <a:r>
              <a:rPr lang="es-ES" sz="2400" dirty="0">
                <a:latin typeface="Comic Sans MS" panose="030F0702030302020204" pitchFamily="66" charset="0"/>
              </a:rPr>
              <a:t> 1  -1   0   2</a:t>
            </a:r>
          </a:p>
          <a:p>
            <a:r>
              <a:rPr lang="es-ES" sz="2400" dirty="0">
                <a:latin typeface="Comic Sans MS" panose="030F0702030302020204" pitchFamily="66" charset="0"/>
              </a:rPr>
              <a:t> 3  1   -1   4</a:t>
            </a:r>
          </a:p>
          <a:p>
            <a:r>
              <a:rPr lang="es-ES" sz="2400" dirty="0">
                <a:latin typeface="Comic Sans MS" panose="030F0702030302020204" pitchFamily="66" charset="0"/>
              </a:rPr>
              <a:t> 1  3   -1   0</a:t>
            </a:r>
          </a:p>
          <a:p>
            <a:endParaRPr lang="es-ES" sz="2000" dirty="0">
              <a:solidFill>
                <a:schemeClr val="accent1">
                  <a:lumMod val="75000"/>
                </a:schemeClr>
              </a:solidFill>
              <a:latin typeface="Comic Sans MS" panose="030F0702030302020204" pitchFamily="66" charset="0"/>
            </a:endParaRPr>
          </a:p>
        </p:txBody>
      </p:sp>
      <p:sp>
        <p:nvSpPr>
          <p:cNvPr id="3" name="Abrir corchete 2">
            <a:extLst>
              <a:ext uri="{FF2B5EF4-FFF2-40B4-BE49-F238E27FC236}">
                <a16:creationId xmlns:a16="http://schemas.microsoft.com/office/drawing/2014/main" id="{03DC23FD-1801-43DF-3AAE-1099D99D46EE}"/>
              </a:ext>
            </a:extLst>
          </p:cNvPr>
          <p:cNvSpPr/>
          <p:nvPr/>
        </p:nvSpPr>
        <p:spPr>
          <a:xfrm>
            <a:off x="5302905" y="1160273"/>
            <a:ext cx="70783" cy="1090800"/>
          </a:xfrm>
          <a:prstGeom prst="leftBracket">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2" name="Cerrar corchete 11">
            <a:extLst>
              <a:ext uri="{FF2B5EF4-FFF2-40B4-BE49-F238E27FC236}">
                <a16:creationId xmlns:a16="http://schemas.microsoft.com/office/drawing/2014/main" id="{809D8FB8-E6BF-0B78-A506-4DC6A1AA5C61}"/>
              </a:ext>
            </a:extLst>
          </p:cNvPr>
          <p:cNvSpPr/>
          <p:nvPr/>
        </p:nvSpPr>
        <p:spPr>
          <a:xfrm>
            <a:off x="7057116" y="1147518"/>
            <a:ext cx="70783" cy="1090800"/>
          </a:xfrm>
          <a:prstGeom prst="rightBracket">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0" name="CuadroTexto 9">
            <a:extLst>
              <a:ext uri="{FF2B5EF4-FFF2-40B4-BE49-F238E27FC236}">
                <a16:creationId xmlns:a16="http://schemas.microsoft.com/office/drawing/2014/main" id="{CFECFB0B-07B8-CF9B-4439-4C8F659D0C27}"/>
              </a:ext>
            </a:extLst>
          </p:cNvPr>
          <p:cNvSpPr txBox="1"/>
          <p:nvPr/>
        </p:nvSpPr>
        <p:spPr>
          <a:xfrm>
            <a:off x="2511706" y="3239750"/>
            <a:ext cx="944303" cy="400110"/>
          </a:xfrm>
          <a:prstGeom prst="rect">
            <a:avLst/>
          </a:prstGeom>
          <a:noFill/>
        </p:spPr>
        <p:txBody>
          <a:bodyPr wrap="square" rtlCol="0">
            <a:spAutoFit/>
          </a:bodyPr>
          <a:lstStyle/>
          <a:p>
            <a:r>
              <a:rPr lang="es-ES" sz="2000" dirty="0">
                <a:solidFill>
                  <a:schemeClr val="accent6">
                    <a:lumMod val="75000"/>
                  </a:schemeClr>
                </a:solidFill>
                <a:latin typeface="Comic Sans MS" panose="030F0702030302020204" pitchFamily="66" charset="0"/>
              </a:rPr>
              <a:t>r</a:t>
            </a:r>
            <a:r>
              <a:rPr lang="es-ES" sz="2000" baseline="-25000" dirty="0">
                <a:solidFill>
                  <a:schemeClr val="accent6">
                    <a:lumMod val="75000"/>
                  </a:schemeClr>
                </a:solidFill>
                <a:latin typeface="Comic Sans MS" panose="030F0702030302020204" pitchFamily="66" charset="0"/>
              </a:rPr>
              <a:t>2</a:t>
            </a:r>
            <a:r>
              <a:rPr lang="es-ES" sz="2000" dirty="0">
                <a:solidFill>
                  <a:schemeClr val="accent6">
                    <a:lumMod val="75000"/>
                  </a:schemeClr>
                </a:solidFill>
                <a:latin typeface="Comic Sans MS" panose="030F0702030302020204" pitchFamily="66" charset="0"/>
              </a:rPr>
              <a:t>-r</a:t>
            </a:r>
            <a:r>
              <a:rPr lang="es-ES" sz="2000" baseline="-25000" dirty="0">
                <a:solidFill>
                  <a:schemeClr val="accent6">
                    <a:lumMod val="75000"/>
                  </a:schemeClr>
                </a:solidFill>
                <a:latin typeface="Comic Sans MS" panose="030F0702030302020204" pitchFamily="66" charset="0"/>
              </a:rPr>
              <a:t>1</a:t>
            </a:r>
          </a:p>
        </p:txBody>
      </p:sp>
      <p:cxnSp>
        <p:nvCxnSpPr>
          <p:cNvPr id="11" name="Conector recto de flecha 10">
            <a:extLst>
              <a:ext uri="{FF2B5EF4-FFF2-40B4-BE49-F238E27FC236}">
                <a16:creationId xmlns:a16="http://schemas.microsoft.com/office/drawing/2014/main" id="{C559F835-CEEF-1CEC-25F5-26182FA90E66}"/>
              </a:ext>
            </a:extLst>
          </p:cNvPr>
          <p:cNvCxnSpPr>
            <a:cxnSpLocks/>
          </p:cNvCxnSpPr>
          <p:nvPr/>
        </p:nvCxnSpPr>
        <p:spPr>
          <a:xfrm>
            <a:off x="2511706" y="3639860"/>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35" name="CuadroTexto 34">
            <a:extLst>
              <a:ext uri="{FF2B5EF4-FFF2-40B4-BE49-F238E27FC236}">
                <a16:creationId xmlns:a16="http://schemas.microsoft.com/office/drawing/2014/main" id="{5968031E-09FD-7397-E5CB-3D5C188F0CD8}"/>
              </a:ext>
            </a:extLst>
          </p:cNvPr>
          <p:cNvSpPr txBox="1"/>
          <p:nvPr/>
        </p:nvSpPr>
        <p:spPr>
          <a:xfrm>
            <a:off x="669763" y="1411307"/>
            <a:ext cx="11029482" cy="1338828"/>
          </a:xfrm>
          <a:prstGeom prst="rect">
            <a:avLst/>
          </a:prstGeom>
          <a:noFill/>
        </p:spPr>
        <p:txBody>
          <a:bodyPr wrap="square" rtlCol="0">
            <a:spAutoFit/>
          </a:bodyPr>
          <a:lstStyle/>
          <a:p>
            <a:r>
              <a:rPr lang="es-ES" sz="2700" dirty="0" err="1">
                <a:latin typeface="Comic Sans MS" panose="030F0702030302020204" pitchFamily="66" charset="0"/>
              </a:rPr>
              <a:t>Suppose</a:t>
            </a:r>
            <a:r>
              <a:rPr lang="es-ES" sz="2700" dirty="0">
                <a:latin typeface="Comic Sans MS" panose="030F0702030302020204" pitchFamily="66" charset="0"/>
              </a:rPr>
              <a:t> </a:t>
            </a:r>
            <a:r>
              <a:rPr lang="es-ES" sz="2700" dirty="0" err="1">
                <a:latin typeface="Comic Sans MS" panose="030F0702030302020204" pitchFamily="66" charset="0"/>
              </a:rPr>
              <a:t>that</a:t>
            </a:r>
            <a:r>
              <a:rPr lang="es-ES" sz="2700" dirty="0">
                <a:latin typeface="Comic Sans MS" panose="030F0702030302020204" pitchFamily="66" charset="0"/>
              </a:rPr>
              <a:t> </a:t>
            </a:r>
            <a:r>
              <a:rPr lang="es-ES" sz="2700" dirty="0" err="1">
                <a:latin typeface="Comic Sans MS" panose="030F0702030302020204" pitchFamily="66" charset="0"/>
              </a:rPr>
              <a:t>on</a:t>
            </a:r>
            <a:r>
              <a:rPr lang="es-ES" sz="2700" dirty="0">
                <a:latin typeface="Comic Sans MS" panose="030F0702030302020204" pitchFamily="66" charset="0"/>
              </a:rPr>
              <a:t> </a:t>
            </a:r>
            <a:r>
              <a:rPr lang="es-ES" sz="2700" dirty="0" err="1">
                <a:latin typeface="Comic Sans MS" panose="030F0702030302020204" pitchFamily="66" charset="0"/>
              </a:rPr>
              <a:t>matrix</a:t>
            </a:r>
            <a:r>
              <a:rPr lang="es-ES" sz="2700" dirty="0">
                <a:latin typeface="Comic Sans MS" panose="030F0702030302020204" pitchFamily="66" charset="0"/>
              </a:rPr>
              <a:t>                            </a:t>
            </a:r>
            <a:r>
              <a:rPr lang="es-ES" sz="2700" dirty="0" err="1">
                <a:latin typeface="Comic Sans MS" panose="030F0702030302020204" pitchFamily="66" charset="0"/>
              </a:rPr>
              <a:t>we</a:t>
            </a:r>
            <a:r>
              <a:rPr lang="es-ES" sz="2700" dirty="0">
                <a:latin typeface="Comic Sans MS" panose="030F0702030302020204" pitchFamily="66" charset="0"/>
              </a:rPr>
              <a:t> </a:t>
            </a:r>
            <a:r>
              <a:rPr lang="es-ES" sz="2700" dirty="0" err="1">
                <a:latin typeface="Comic Sans MS" panose="030F0702030302020204" pitchFamily="66" charset="0"/>
              </a:rPr>
              <a:t>want</a:t>
            </a:r>
            <a:r>
              <a:rPr lang="es-ES" sz="2700" dirty="0">
                <a:latin typeface="Comic Sans MS" panose="030F0702030302020204" pitchFamily="66" charset="0"/>
              </a:rPr>
              <a:t> to </a:t>
            </a:r>
            <a:r>
              <a:rPr lang="es-ES" sz="2700" dirty="0" err="1">
                <a:latin typeface="Comic Sans MS" panose="030F0702030302020204" pitchFamily="66" charset="0"/>
              </a:rPr>
              <a:t>perform</a:t>
            </a:r>
            <a:endParaRPr lang="es-ES" sz="2700" dirty="0">
              <a:latin typeface="Comic Sans MS" panose="030F0702030302020204" pitchFamily="66" charset="0"/>
            </a:endParaRPr>
          </a:p>
          <a:p>
            <a:endParaRPr lang="es-ES" sz="2700" dirty="0">
              <a:latin typeface="Comic Sans MS" panose="030F0702030302020204" pitchFamily="66" charset="0"/>
            </a:endParaRPr>
          </a:p>
          <a:p>
            <a:r>
              <a:rPr lang="es-ES" sz="2700" dirty="0" err="1">
                <a:latin typeface="Comic Sans MS" panose="030F0702030302020204" pitchFamily="66" charset="0"/>
              </a:rPr>
              <a:t>successive</a:t>
            </a:r>
            <a:r>
              <a:rPr lang="es-ES" sz="2700" dirty="0">
                <a:latin typeface="Comic Sans MS" panose="030F0702030302020204" pitchFamily="66" charset="0"/>
              </a:rPr>
              <a:t> </a:t>
            </a:r>
            <a:r>
              <a:rPr lang="es-ES" sz="2700" dirty="0" err="1">
                <a:latin typeface="Comic Sans MS" panose="030F0702030302020204" pitchFamily="66" charset="0"/>
              </a:rPr>
              <a:t>e.c.o.’s</a:t>
            </a:r>
            <a:r>
              <a:rPr lang="es-ES" sz="2700" dirty="0">
                <a:latin typeface="Comic Sans MS" panose="030F0702030302020204" pitchFamily="66" charset="0"/>
              </a:rPr>
              <a:t> as </a:t>
            </a:r>
            <a:r>
              <a:rPr lang="es-ES" sz="2700" dirty="0" err="1">
                <a:latin typeface="Comic Sans MS" panose="030F0702030302020204" pitchFamily="66" charset="0"/>
              </a:rPr>
              <a:t>far</a:t>
            </a:r>
            <a:r>
              <a:rPr lang="es-ES" sz="2700" dirty="0">
                <a:latin typeface="Comic Sans MS" panose="030F0702030302020204" pitchFamily="66" charset="0"/>
              </a:rPr>
              <a:t> as a </a:t>
            </a:r>
            <a:r>
              <a:rPr lang="es-ES" sz="2700" dirty="0" err="1">
                <a:latin typeface="Comic Sans MS" panose="030F0702030302020204" pitchFamily="66" charset="0"/>
              </a:rPr>
              <a:t>matrix</a:t>
            </a:r>
            <a:r>
              <a:rPr lang="es-ES" sz="2700" dirty="0">
                <a:latin typeface="Comic Sans MS" panose="030F0702030302020204" pitchFamily="66" charset="0"/>
              </a:rPr>
              <a:t> in </a:t>
            </a:r>
            <a:r>
              <a:rPr lang="es-ES" sz="2700" dirty="0" err="1">
                <a:latin typeface="Comic Sans MS" panose="030F0702030302020204" pitchFamily="66" charset="0"/>
              </a:rPr>
              <a:t>c.e.f</a:t>
            </a:r>
            <a:r>
              <a:rPr lang="es-ES" sz="2700" dirty="0">
                <a:latin typeface="Comic Sans MS" panose="030F0702030302020204" pitchFamily="66" charset="0"/>
              </a:rPr>
              <a:t>.: </a:t>
            </a:r>
            <a:endParaRPr lang="es-ES" dirty="0"/>
          </a:p>
        </p:txBody>
      </p:sp>
      <p:sp>
        <p:nvSpPr>
          <p:cNvPr id="23" name="CuadroTexto 22">
            <a:extLst>
              <a:ext uri="{FF2B5EF4-FFF2-40B4-BE49-F238E27FC236}">
                <a16:creationId xmlns:a16="http://schemas.microsoft.com/office/drawing/2014/main" id="{A3161707-BECB-B52D-61B5-FAC66FDFD427}"/>
              </a:ext>
            </a:extLst>
          </p:cNvPr>
          <p:cNvSpPr txBox="1"/>
          <p:nvPr/>
        </p:nvSpPr>
        <p:spPr>
          <a:xfrm>
            <a:off x="53447" y="3289935"/>
            <a:ext cx="909223" cy="523220"/>
          </a:xfrm>
          <a:prstGeom prst="rect">
            <a:avLst/>
          </a:prstGeom>
          <a:noFill/>
        </p:spPr>
        <p:txBody>
          <a:bodyPr wrap="none" rtlCol="0">
            <a:spAutoFit/>
          </a:bodyPr>
          <a:lstStyle/>
          <a:p>
            <a:r>
              <a:rPr lang="es-ES" sz="2800" dirty="0">
                <a:solidFill>
                  <a:srgbClr val="0070C0"/>
                </a:solidFill>
                <a:latin typeface="Comic Sans MS" panose="030F0702030302020204" pitchFamily="66" charset="0"/>
              </a:rPr>
              <a:t>A</a:t>
            </a:r>
            <a:r>
              <a:rPr lang="es-ES" sz="2800" baseline="30000" dirty="0">
                <a:solidFill>
                  <a:srgbClr val="0070C0"/>
                </a:solidFill>
                <a:latin typeface="Comic Sans MS" panose="030F0702030302020204" pitchFamily="66" charset="0"/>
              </a:rPr>
              <a:t>T</a:t>
            </a:r>
            <a:r>
              <a:rPr lang="es-ES" sz="2800" dirty="0">
                <a:solidFill>
                  <a:srgbClr val="0070C0"/>
                </a:solidFill>
                <a:latin typeface="Comic Sans MS" panose="030F0702030302020204" pitchFamily="66" charset="0"/>
              </a:rPr>
              <a:t> </a:t>
            </a:r>
            <a:r>
              <a:rPr lang="es-ES" sz="2800" dirty="0">
                <a:solidFill>
                  <a:srgbClr val="0070C0"/>
                </a:solidFill>
              </a:rPr>
              <a:t>=</a:t>
            </a:r>
          </a:p>
        </p:txBody>
      </p:sp>
      <p:sp>
        <p:nvSpPr>
          <p:cNvPr id="26" name="CuadroTexto 25">
            <a:extLst>
              <a:ext uri="{FF2B5EF4-FFF2-40B4-BE49-F238E27FC236}">
                <a16:creationId xmlns:a16="http://schemas.microsoft.com/office/drawing/2014/main" id="{3E65BF21-5545-C699-AFB4-BED01D59F2F4}"/>
              </a:ext>
            </a:extLst>
          </p:cNvPr>
          <p:cNvSpPr txBox="1"/>
          <p:nvPr/>
        </p:nvSpPr>
        <p:spPr>
          <a:xfrm>
            <a:off x="1082256" y="2803889"/>
            <a:ext cx="2488837" cy="1877437"/>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1  3   1</a:t>
            </a:r>
          </a:p>
          <a:p>
            <a:r>
              <a:rPr lang="es-ES" sz="2400" dirty="0">
                <a:solidFill>
                  <a:srgbClr val="0070C0"/>
                </a:solidFill>
                <a:latin typeface="Comic Sans MS" panose="030F0702030302020204" pitchFamily="66" charset="0"/>
              </a:rPr>
              <a:t>-1  1   1   </a:t>
            </a:r>
          </a:p>
          <a:p>
            <a:r>
              <a:rPr lang="es-ES" sz="2400" dirty="0">
                <a:solidFill>
                  <a:srgbClr val="0070C0"/>
                </a:solidFill>
                <a:latin typeface="Comic Sans MS" panose="030F0702030302020204" pitchFamily="66" charset="0"/>
              </a:rPr>
              <a:t> 0 -1 -1   </a:t>
            </a:r>
          </a:p>
          <a:p>
            <a:r>
              <a:rPr lang="es-ES" sz="2400" dirty="0">
                <a:solidFill>
                  <a:srgbClr val="0070C0"/>
                </a:solidFill>
                <a:latin typeface="Comic Sans MS" panose="030F0702030302020204" pitchFamily="66" charset="0"/>
              </a:rPr>
              <a:t> 2  4  0</a:t>
            </a:r>
          </a:p>
          <a:p>
            <a:endParaRPr lang="es-ES" sz="2000" dirty="0">
              <a:solidFill>
                <a:schemeClr val="accent1">
                  <a:lumMod val="75000"/>
                </a:schemeClr>
              </a:solidFill>
              <a:latin typeface="Comic Sans MS" panose="030F0702030302020204" pitchFamily="66" charset="0"/>
            </a:endParaRPr>
          </a:p>
        </p:txBody>
      </p:sp>
      <p:sp>
        <p:nvSpPr>
          <p:cNvPr id="37" name="Abrir corchete 36">
            <a:extLst>
              <a:ext uri="{FF2B5EF4-FFF2-40B4-BE49-F238E27FC236}">
                <a16:creationId xmlns:a16="http://schemas.microsoft.com/office/drawing/2014/main" id="{3E8251EC-E4C0-F59A-90BD-F435F59D5B1A}"/>
              </a:ext>
            </a:extLst>
          </p:cNvPr>
          <p:cNvSpPr/>
          <p:nvPr/>
        </p:nvSpPr>
        <p:spPr>
          <a:xfrm>
            <a:off x="1022348" y="2870071"/>
            <a:ext cx="70783" cy="145080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40" name="Cerrar corchete 39">
            <a:extLst>
              <a:ext uri="{FF2B5EF4-FFF2-40B4-BE49-F238E27FC236}">
                <a16:creationId xmlns:a16="http://schemas.microsoft.com/office/drawing/2014/main" id="{8EA264A0-82AC-7ADE-C385-2DB36C13BA81}"/>
              </a:ext>
            </a:extLst>
          </p:cNvPr>
          <p:cNvSpPr/>
          <p:nvPr/>
        </p:nvSpPr>
        <p:spPr>
          <a:xfrm>
            <a:off x="2298384" y="2870071"/>
            <a:ext cx="70783" cy="145080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41" name="CuadroTexto 40">
            <a:extLst>
              <a:ext uri="{FF2B5EF4-FFF2-40B4-BE49-F238E27FC236}">
                <a16:creationId xmlns:a16="http://schemas.microsoft.com/office/drawing/2014/main" id="{3D8640F9-16DF-4C64-D59C-BE5E9964E3FC}"/>
              </a:ext>
            </a:extLst>
          </p:cNvPr>
          <p:cNvSpPr txBox="1"/>
          <p:nvPr/>
        </p:nvSpPr>
        <p:spPr>
          <a:xfrm>
            <a:off x="3413893" y="3255602"/>
            <a:ext cx="944303" cy="400110"/>
          </a:xfrm>
          <a:prstGeom prst="rect">
            <a:avLst/>
          </a:prstGeom>
          <a:noFill/>
        </p:spPr>
        <p:txBody>
          <a:bodyPr wrap="square" rtlCol="0">
            <a:spAutoFit/>
          </a:bodyPr>
          <a:lstStyle/>
          <a:p>
            <a:r>
              <a:rPr lang="es-ES" sz="2000" dirty="0">
                <a:solidFill>
                  <a:srgbClr val="FF0000"/>
                </a:solidFill>
                <a:latin typeface="Comic Sans MS" panose="030F0702030302020204" pitchFamily="66" charset="0"/>
              </a:rPr>
              <a:t>r</a:t>
            </a:r>
            <a:r>
              <a:rPr lang="es-ES" sz="2000" baseline="-25000" dirty="0">
                <a:solidFill>
                  <a:srgbClr val="FF0000"/>
                </a:solidFill>
                <a:latin typeface="Comic Sans MS" panose="030F0702030302020204" pitchFamily="66" charset="0"/>
              </a:rPr>
              <a:t>4</a:t>
            </a:r>
            <a:r>
              <a:rPr lang="es-ES" sz="2000" dirty="0">
                <a:solidFill>
                  <a:srgbClr val="FF0000"/>
                </a:solidFill>
                <a:latin typeface="Comic Sans MS" panose="030F0702030302020204" pitchFamily="66" charset="0"/>
              </a:rPr>
              <a:t>-2r</a:t>
            </a:r>
            <a:r>
              <a:rPr lang="es-ES" sz="2000" baseline="-25000" dirty="0">
                <a:solidFill>
                  <a:srgbClr val="FF0000"/>
                </a:solidFill>
                <a:latin typeface="Comic Sans MS" panose="030F0702030302020204" pitchFamily="66" charset="0"/>
              </a:rPr>
              <a:t>1</a:t>
            </a:r>
          </a:p>
        </p:txBody>
      </p:sp>
      <p:cxnSp>
        <p:nvCxnSpPr>
          <p:cNvPr id="45" name="Conector recto de flecha 44">
            <a:extLst>
              <a:ext uri="{FF2B5EF4-FFF2-40B4-BE49-F238E27FC236}">
                <a16:creationId xmlns:a16="http://schemas.microsoft.com/office/drawing/2014/main" id="{EC8B166B-7685-9980-0466-10C97F1076CC}"/>
              </a:ext>
            </a:extLst>
          </p:cNvPr>
          <p:cNvCxnSpPr>
            <a:cxnSpLocks/>
          </p:cNvCxnSpPr>
          <p:nvPr/>
        </p:nvCxnSpPr>
        <p:spPr>
          <a:xfrm>
            <a:off x="3456009" y="3655712"/>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46" name="CuadroTexto 45">
            <a:extLst>
              <a:ext uri="{FF2B5EF4-FFF2-40B4-BE49-F238E27FC236}">
                <a16:creationId xmlns:a16="http://schemas.microsoft.com/office/drawing/2014/main" id="{A0033A46-96D3-6E6E-3628-4B7CB9E4122F}"/>
              </a:ext>
            </a:extLst>
          </p:cNvPr>
          <p:cNvSpPr txBox="1"/>
          <p:nvPr/>
        </p:nvSpPr>
        <p:spPr>
          <a:xfrm>
            <a:off x="4321440" y="2874436"/>
            <a:ext cx="2488837" cy="1877437"/>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1  3   1</a:t>
            </a:r>
          </a:p>
          <a:p>
            <a:r>
              <a:rPr lang="es-ES" sz="2400" dirty="0">
                <a:solidFill>
                  <a:srgbClr val="0070C0"/>
                </a:solidFill>
                <a:latin typeface="Comic Sans MS" panose="030F0702030302020204" pitchFamily="66" charset="0"/>
              </a:rPr>
              <a:t> 0  4  4   </a:t>
            </a:r>
          </a:p>
          <a:p>
            <a:r>
              <a:rPr lang="es-ES" sz="2400" dirty="0">
                <a:solidFill>
                  <a:srgbClr val="0070C0"/>
                </a:solidFill>
                <a:latin typeface="Comic Sans MS" panose="030F0702030302020204" pitchFamily="66" charset="0"/>
              </a:rPr>
              <a:t> 0 -1 -1   </a:t>
            </a:r>
          </a:p>
          <a:p>
            <a:r>
              <a:rPr lang="es-ES" sz="2400" dirty="0">
                <a:solidFill>
                  <a:srgbClr val="0070C0"/>
                </a:solidFill>
                <a:latin typeface="Comic Sans MS" panose="030F0702030302020204" pitchFamily="66" charset="0"/>
              </a:rPr>
              <a:t> 0 -2 -2</a:t>
            </a:r>
          </a:p>
          <a:p>
            <a:endParaRPr lang="es-ES" sz="2000" dirty="0">
              <a:solidFill>
                <a:schemeClr val="accent1">
                  <a:lumMod val="75000"/>
                </a:schemeClr>
              </a:solidFill>
              <a:latin typeface="Comic Sans MS" panose="030F0702030302020204" pitchFamily="66" charset="0"/>
            </a:endParaRPr>
          </a:p>
        </p:txBody>
      </p:sp>
      <p:sp>
        <p:nvSpPr>
          <p:cNvPr id="47" name="Cerrar corchete 46">
            <a:extLst>
              <a:ext uri="{FF2B5EF4-FFF2-40B4-BE49-F238E27FC236}">
                <a16:creationId xmlns:a16="http://schemas.microsoft.com/office/drawing/2014/main" id="{85B45C8E-E9C3-DCE8-090D-37A6D7E2AF01}"/>
              </a:ext>
            </a:extLst>
          </p:cNvPr>
          <p:cNvSpPr/>
          <p:nvPr/>
        </p:nvSpPr>
        <p:spPr>
          <a:xfrm>
            <a:off x="5565827" y="2914460"/>
            <a:ext cx="70783" cy="145080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48" name="Abrir corchete 47">
            <a:extLst>
              <a:ext uri="{FF2B5EF4-FFF2-40B4-BE49-F238E27FC236}">
                <a16:creationId xmlns:a16="http://schemas.microsoft.com/office/drawing/2014/main" id="{008A73E8-053F-E2BF-439A-C835DA853A73}"/>
              </a:ext>
            </a:extLst>
          </p:cNvPr>
          <p:cNvSpPr/>
          <p:nvPr/>
        </p:nvSpPr>
        <p:spPr>
          <a:xfrm>
            <a:off x="4367814" y="2914460"/>
            <a:ext cx="70783" cy="145080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49" name="CuadroTexto 48">
            <a:extLst>
              <a:ext uri="{FF2B5EF4-FFF2-40B4-BE49-F238E27FC236}">
                <a16:creationId xmlns:a16="http://schemas.microsoft.com/office/drawing/2014/main" id="{CB841270-6BA5-6BA6-663B-D831A9A7AD71}"/>
              </a:ext>
            </a:extLst>
          </p:cNvPr>
          <p:cNvSpPr txBox="1"/>
          <p:nvPr/>
        </p:nvSpPr>
        <p:spPr>
          <a:xfrm>
            <a:off x="5751723" y="3195361"/>
            <a:ext cx="1117489" cy="400110"/>
          </a:xfrm>
          <a:prstGeom prst="rect">
            <a:avLst/>
          </a:prstGeom>
          <a:noFill/>
        </p:spPr>
        <p:txBody>
          <a:bodyPr wrap="square" rtlCol="0">
            <a:spAutoFit/>
          </a:bodyPr>
          <a:lstStyle/>
          <a:p>
            <a:r>
              <a:rPr lang="es-ES" sz="2000" dirty="0">
                <a:solidFill>
                  <a:schemeClr val="bg2">
                    <a:lumMod val="50000"/>
                  </a:schemeClr>
                </a:solidFill>
                <a:latin typeface="Comic Sans MS" panose="030F0702030302020204" pitchFamily="66" charset="0"/>
              </a:rPr>
              <a:t>(1/4)r</a:t>
            </a:r>
            <a:r>
              <a:rPr lang="es-ES" sz="2000" baseline="-25000" dirty="0">
                <a:solidFill>
                  <a:schemeClr val="bg2">
                    <a:lumMod val="50000"/>
                  </a:schemeClr>
                </a:solidFill>
                <a:latin typeface="Comic Sans MS" panose="030F0702030302020204" pitchFamily="66" charset="0"/>
              </a:rPr>
              <a:t>2</a:t>
            </a:r>
          </a:p>
        </p:txBody>
      </p:sp>
      <p:cxnSp>
        <p:nvCxnSpPr>
          <p:cNvPr id="50" name="Conector recto de flecha 49">
            <a:extLst>
              <a:ext uri="{FF2B5EF4-FFF2-40B4-BE49-F238E27FC236}">
                <a16:creationId xmlns:a16="http://schemas.microsoft.com/office/drawing/2014/main" id="{AFF11309-3B87-C635-9630-8CED720977BC}"/>
              </a:ext>
            </a:extLst>
          </p:cNvPr>
          <p:cNvCxnSpPr>
            <a:cxnSpLocks/>
          </p:cNvCxnSpPr>
          <p:nvPr/>
        </p:nvCxnSpPr>
        <p:spPr>
          <a:xfrm>
            <a:off x="5791268" y="3636972"/>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51" name="Cerrar corchete 50">
            <a:extLst>
              <a:ext uri="{FF2B5EF4-FFF2-40B4-BE49-F238E27FC236}">
                <a16:creationId xmlns:a16="http://schemas.microsoft.com/office/drawing/2014/main" id="{48D54268-7AE4-2F2D-7FF4-6048E190A821}"/>
              </a:ext>
            </a:extLst>
          </p:cNvPr>
          <p:cNvSpPr/>
          <p:nvPr/>
        </p:nvSpPr>
        <p:spPr>
          <a:xfrm>
            <a:off x="7998644" y="2898835"/>
            <a:ext cx="70783" cy="145080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52" name="Abrir corchete 51">
            <a:extLst>
              <a:ext uri="{FF2B5EF4-FFF2-40B4-BE49-F238E27FC236}">
                <a16:creationId xmlns:a16="http://schemas.microsoft.com/office/drawing/2014/main" id="{FB6CD6E6-2391-EB8F-50E1-95FC70D9F867}"/>
              </a:ext>
            </a:extLst>
          </p:cNvPr>
          <p:cNvSpPr/>
          <p:nvPr/>
        </p:nvSpPr>
        <p:spPr>
          <a:xfrm>
            <a:off x="6800631" y="2898835"/>
            <a:ext cx="70783" cy="145080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53" name="CuadroTexto 52">
            <a:extLst>
              <a:ext uri="{FF2B5EF4-FFF2-40B4-BE49-F238E27FC236}">
                <a16:creationId xmlns:a16="http://schemas.microsoft.com/office/drawing/2014/main" id="{582F249B-231B-6D35-0B21-E2FDDEAA2876}"/>
              </a:ext>
            </a:extLst>
          </p:cNvPr>
          <p:cNvSpPr txBox="1"/>
          <p:nvPr/>
        </p:nvSpPr>
        <p:spPr>
          <a:xfrm>
            <a:off x="6795275" y="2898835"/>
            <a:ext cx="2488837" cy="1877437"/>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1  3   1</a:t>
            </a:r>
          </a:p>
          <a:p>
            <a:r>
              <a:rPr lang="es-ES" sz="2400" dirty="0">
                <a:solidFill>
                  <a:srgbClr val="0070C0"/>
                </a:solidFill>
                <a:latin typeface="Comic Sans MS" panose="030F0702030302020204" pitchFamily="66" charset="0"/>
              </a:rPr>
              <a:t> 0  1   1   </a:t>
            </a:r>
          </a:p>
          <a:p>
            <a:r>
              <a:rPr lang="es-ES" sz="2400" dirty="0">
                <a:solidFill>
                  <a:srgbClr val="0070C0"/>
                </a:solidFill>
                <a:latin typeface="Comic Sans MS" panose="030F0702030302020204" pitchFamily="66" charset="0"/>
              </a:rPr>
              <a:t> 0 -1 -1   </a:t>
            </a:r>
          </a:p>
          <a:p>
            <a:r>
              <a:rPr lang="es-ES" sz="2400" dirty="0">
                <a:solidFill>
                  <a:srgbClr val="0070C0"/>
                </a:solidFill>
                <a:latin typeface="Comic Sans MS" panose="030F0702030302020204" pitchFamily="66" charset="0"/>
              </a:rPr>
              <a:t> 0 -2 -2</a:t>
            </a:r>
          </a:p>
          <a:p>
            <a:endParaRPr lang="es-ES" sz="2000" dirty="0">
              <a:solidFill>
                <a:schemeClr val="accent1">
                  <a:lumMod val="75000"/>
                </a:schemeClr>
              </a:solidFill>
              <a:latin typeface="Comic Sans MS" panose="030F0702030302020204" pitchFamily="66" charset="0"/>
            </a:endParaRPr>
          </a:p>
        </p:txBody>
      </p:sp>
      <p:sp>
        <p:nvSpPr>
          <p:cNvPr id="54" name="CuadroTexto 53">
            <a:extLst>
              <a:ext uri="{FF2B5EF4-FFF2-40B4-BE49-F238E27FC236}">
                <a16:creationId xmlns:a16="http://schemas.microsoft.com/office/drawing/2014/main" id="{6801A4BE-7595-2282-0EB0-69A19B8DF948}"/>
              </a:ext>
            </a:extLst>
          </p:cNvPr>
          <p:cNvSpPr txBox="1"/>
          <p:nvPr/>
        </p:nvSpPr>
        <p:spPr>
          <a:xfrm>
            <a:off x="8160890" y="3202734"/>
            <a:ext cx="944303" cy="400110"/>
          </a:xfrm>
          <a:prstGeom prst="rect">
            <a:avLst/>
          </a:prstGeom>
          <a:noFill/>
        </p:spPr>
        <p:txBody>
          <a:bodyPr wrap="square" rtlCol="0">
            <a:spAutoFit/>
          </a:bodyPr>
          <a:lstStyle/>
          <a:p>
            <a:r>
              <a:rPr lang="es-ES" sz="2000" dirty="0">
                <a:solidFill>
                  <a:schemeClr val="accent2"/>
                </a:solidFill>
                <a:latin typeface="Comic Sans MS" panose="030F0702030302020204" pitchFamily="66" charset="0"/>
              </a:rPr>
              <a:t>r</a:t>
            </a:r>
            <a:r>
              <a:rPr lang="es-ES" sz="2000" baseline="-25000" dirty="0">
                <a:solidFill>
                  <a:schemeClr val="accent2"/>
                </a:solidFill>
                <a:latin typeface="Comic Sans MS" panose="030F0702030302020204" pitchFamily="66" charset="0"/>
              </a:rPr>
              <a:t>3</a:t>
            </a:r>
            <a:r>
              <a:rPr lang="es-ES" sz="2000" dirty="0">
                <a:solidFill>
                  <a:schemeClr val="accent2"/>
                </a:solidFill>
                <a:latin typeface="Comic Sans MS" panose="030F0702030302020204" pitchFamily="66" charset="0"/>
              </a:rPr>
              <a:t>+r</a:t>
            </a:r>
            <a:r>
              <a:rPr lang="es-ES" sz="2000" baseline="-25000" dirty="0">
                <a:solidFill>
                  <a:schemeClr val="accent2"/>
                </a:solidFill>
                <a:latin typeface="Comic Sans MS" panose="030F0702030302020204" pitchFamily="66" charset="0"/>
              </a:rPr>
              <a:t>2</a:t>
            </a:r>
          </a:p>
        </p:txBody>
      </p:sp>
      <p:cxnSp>
        <p:nvCxnSpPr>
          <p:cNvPr id="55" name="Conector recto de flecha 54">
            <a:extLst>
              <a:ext uri="{FF2B5EF4-FFF2-40B4-BE49-F238E27FC236}">
                <a16:creationId xmlns:a16="http://schemas.microsoft.com/office/drawing/2014/main" id="{BBF03966-F2F8-9BAF-7B4C-B142DC9E1C5A}"/>
              </a:ext>
            </a:extLst>
          </p:cNvPr>
          <p:cNvCxnSpPr>
            <a:cxnSpLocks/>
          </p:cNvCxnSpPr>
          <p:nvPr/>
        </p:nvCxnSpPr>
        <p:spPr>
          <a:xfrm>
            <a:off x="8170577" y="3595471"/>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56" name="CuadroTexto 55">
            <a:extLst>
              <a:ext uri="{FF2B5EF4-FFF2-40B4-BE49-F238E27FC236}">
                <a16:creationId xmlns:a16="http://schemas.microsoft.com/office/drawing/2014/main" id="{1F8D6DE9-F57B-80EF-2D71-718558A75684}"/>
              </a:ext>
            </a:extLst>
          </p:cNvPr>
          <p:cNvSpPr txBox="1"/>
          <p:nvPr/>
        </p:nvSpPr>
        <p:spPr>
          <a:xfrm>
            <a:off x="9020612" y="3202735"/>
            <a:ext cx="944303" cy="400110"/>
          </a:xfrm>
          <a:prstGeom prst="rect">
            <a:avLst/>
          </a:prstGeom>
          <a:noFill/>
        </p:spPr>
        <p:txBody>
          <a:bodyPr wrap="square" rtlCol="0">
            <a:spAutoFit/>
          </a:bodyPr>
          <a:lstStyle/>
          <a:p>
            <a:r>
              <a:rPr lang="es-ES" sz="2000" dirty="0">
                <a:latin typeface="Comic Sans MS" panose="030F0702030302020204" pitchFamily="66" charset="0"/>
              </a:rPr>
              <a:t>r</a:t>
            </a:r>
            <a:r>
              <a:rPr lang="es-ES" sz="2000" baseline="-25000" dirty="0">
                <a:latin typeface="Comic Sans MS" panose="030F0702030302020204" pitchFamily="66" charset="0"/>
              </a:rPr>
              <a:t>4</a:t>
            </a:r>
            <a:r>
              <a:rPr lang="es-ES" sz="2000" dirty="0">
                <a:latin typeface="Comic Sans MS" panose="030F0702030302020204" pitchFamily="66" charset="0"/>
              </a:rPr>
              <a:t>+2r</a:t>
            </a:r>
            <a:r>
              <a:rPr lang="es-ES" sz="2000" baseline="-25000" dirty="0">
                <a:latin typeface="Comic Sans MS" panose="030F0702030302020204" pitchFamily="66" charset="0"/>
              </a:rPr>
              <a:t>2</a:t>
            </a:r>
          </a:p>
        </p:txBody>
      </p:sp>
      <p:cxnSp>
        <p:nvCxnSpPr>
          <p:cNvPr id="57" name="Conector recto de flecha 56">
            <a:extLst>
              <a:ext uri="{FF2B5EF4-FFF2-40B4-BE49-F238E27FC236}">
                <a16:creationId xmlns:a16="http://schemas.microsoft.com/office/drawing/2014/main" id="{5AEE8107-858F-E4E4-A72D-DFD9F0E2DFD6}"/>
              </a:ext>
            </a:extLst>
          </p:cNvPr>
          <p:cNvCxnSpPr>
            <a:cxnSpLocks/>
          </p:cNvCxnSpPr>
          <p:nvPr/>
        </p:nvCxnSpPr>
        <p:spPr>
          <a:xfrm>
            <a:off x="9114880" y="3602845"/>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58" name="Cerrar corchete 57">
            <a:extLst>
              <a:ext uri="{FF2B5EF4-FFF2-40B4-BE49-F238E27FC236}">
                <a16:creationId xmlns:a16="http://schemas.microsoft.com/office/drawing/2014/main" id="{B5DACB92-0814-2A9F-79F7-59FBBAE6D869}"/>
              </a:ext>
            </a:extLst>
          </p:cNvPr>
          <p:cNvSpPr/>
          <p:nvPr/>
        </p:nvSpPr>
        <p:spPr>
          <a:xfrm>
            <a:off x="11257196" y="2870071"/>
            <a:ext cx="70783" cy="145080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59" name="Abrir corchete 58">
            <a:extLst>
              <a:ext uri="{FF2B5EF4-FFF2-40B4-BE49-F238E27FC236}">
                <a16:creationId xmlns:a16="http://schemas.microsoft.com/office/drawing/2014/main" id="{69EAC411-3054-A9E8-317B-5D902BB277AA}"/>
              </a:ext>
            </a:extLst>
          </p:cNvPr>
          <p:cNvSpPr/>
          <p:nvPr/>
        </p:nvSpPr>
        <p:spPr>
          <a:xfrm>
            <a:off x="10059183" y="2870071"/>
            <a:ext cx="70783" cy="145080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60" name="CuadroTexto 59">
            <a:extLst>
              <a:ext uri="{FF2B5EF4-FFF2-40B4-BE49-F238E27FC236}">
                <a16:creationId xmlns:a16="http://schemas.microsoft.com/office/drawing/2014/main" id="{392038EC-C595-3A6B-BEF1-3059ED696A03}"/>
              </a:ext>
            </a:extLst>
          </p:cNvPr>
          <p:cNvSpPr txBox="1"/>
          <p:nvPr/>
        </p:nvSpPr>
        <p:spPr>
          <a:xfrm>
            <a:off x="10049143" y="2830817"/>
            <a:ext cx="2488837" cy="1877437"/>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1  3   1</a:t>
            </a:r>
          </a:p>
          <a:p>
            <a:r>
              <a:rPr lang="es-ES" sz="2400" dirty="0">
                <a:solidFill>
                  <a:srgbClr val="0070C0"/>
                </a:solidFill>
                <a:latin typeface="Comic Sans MS" panose="030F0702030302020204" pitchFamily="66" charset="0"/>
              </a:rPr>
              <a:t> 0  1   1   </a:t>
            </a:r>
          </a:p>
          <a:p>
            <a:r>
              <a:rPr lang="es-ES" sz="2400" dirty="0">
                <a:solidFill>
                  <a:srgbClr val="0070C0"/>
                </a:solidFill>
                <a:latin typeface="Comic Sans MS" panose="030F0702030302020204" pitchFamily="66" charset="0"/>
              </a:rPr>
              <a:t> 0  0  0   </a:t>
            </a:r>
          </a:p>
          <a:p>
            <a:r>
              <a:rPr lang="es-ES" sz="2400" dirty="0">
                <a:solidFill>
                  <a:srgbClr val="0070C0"/>
                </a:solidFill>
                <a:latin typeface="Comic Sans MS" panose="030F0702030302020204" pitchFamily="66" charset="0"/>
              </a:rPr>
              <a:t> 0  0  0</a:t>
            </a:r>
          </a:p>
          <a:p>
            <a:endParaRPr lang="es-ES" sz="2000" dirty="0">
              <a:solidFill>
                <a:schemeClr val="accent1">
                  <a:lumMod val="75000"/>
                </a:schemeClr>
              </a:solidFill>
              <a:latin typeface="Comic Sans MS" panose="030F0702030302020204" pitchFamily="66" charset="0"/>
            </a:endParaRPr>
          </a:p>
        </p:txBody>
      </p:sp>
      <p:sp>
        <p:nvSpPr>
          <p:cNvPr id="64" name="CuadroTexto 63">
            <a:extLst>
              <a:ext uri="{FF2B5EF4-FFF2-40B4-BE49-F238E27FC236}">
                <a16:creationId xmlns:a16="http://schemas.microsoft.com/office/drawing/2014/main" id="{E18AB909-7613-7A41-4568-46096FD23586}"/>
              </a:ext>
            </a:extLst>
          </p:cNvPr>
          <p:cNvSpPr txBox="1"/>
          <p:nvPr/>
        </p:nvSpPr>
        <p:spPr>
          <a:xfrm>
            <a:off x="11274416" y="3333861"/>
            <a:ext cx="809837" cy="523220"/>
          </a:xfrm>
          <a:prstGeom prst="rect">
            <a:avLst/>
          </a:prstGeom>
          <a:noFill/>
        </p:spPr>
        <p:txBody>
          <a:bodyPr wrap="none" rtlCol="0">
            <a:spAutoFit/>
          </a:bodyPr>
          <a:lstStyle/>
          <a:p>
            <a:r>
              <a:rPr lang="es-ES" sz="2800" dirty="0">
                <a:solidFill>
                  <a:srgbClr val="0070C0"/>
                </a:solidFill>
              </a:rPr>
              <a:t>= </a:t>
            </a:r>
            <a:r>
              <a:rPr lang="es-ES" sz="2800" dirty="0">
                <a:solidFill>
                  <a:srgbClr val="0070C0"/>
                </a:solidFill>
                <a:latin typeface="Comic Sans MS" panose="030F0702030302020204" pitchFamily="66" charset="0"/>
              </a:rPr>
              <a:t>X</a:t>
            </a:r>
            <a:r>
              <a:rPr lang="es-ES" sz="2800" dirty="0">
                <a:latin typeface="Comic Sans MS" panose="030F0702030302020204" pitchFamily="66" charset="0"/>
              </a:rPr>
              <a:t>,</a:t>
            </a:r>
          </a:p>
        </p:txBody>
      </p:sp>
      <p:sp>
        <p:nvSpPr>
          <p:cNvPr id="65" name="CuadroTexto 64">
            <a:extLst>
              <a:ext uri="{FF2B5EF4-FFF2-40B4-BE49-F238E27FC236}">
                <a16:creationId xmlns:a16="http://schemas.microsoft.com/office/drawing/2014/main" id="{8476DF45-D290-6B64-0F39-F888C60E77F0}"/>
              </a:ext>
            </a:extLst>
          </p:cNvPr>
          <p:cNvSpPr txBox="1"/>
          <p:nvPr/>
        </p:nvSpPr>
        <p:spPr>
          <a:xfrm>
            <a:off x="9987271" y="4388577"/>
            <a:ext cx="1452642" cy="461665"/>
          </a:xfrm>
          <a:prstGeom prst="rect">
            <a:avLst/>
          </a:prstGeom>
          <a:noFill/>
        </p:spPr>
        <p:txBody>
          <a:bodyPr wrap="none" rtlCol="0">
            <a:spAutoFit/>
          </a:bodyPr>
          <a:lstStyle/>
          <a:p>
            <a:r>
              <a:rPr lang="es-ES" sz="2400" dirty="0">
                <a:solidFill>
                  <a:srgbClr val="0070C0"/>
                </a:solidFill>
                <a:latin typeface="Comic Sans MS" panose="030F0702030302020204" pitchFamily="66" charset="0"/>
              </a:rPr>
              <a:t>(in </a:t>
            </a:r>
            <a:r>
              <a:rPr lang="es-ES" sz="2400" dirty="0" err="1">
                <a:solidFill>
                  <a:srgbClr val="0070C0"/>
                </a:solidFill>
                <a:latin typeface="Comic Sans MS" panose="030F0702030302020204" pitchFamily="66" charset="0"/>
              </a:rPr>
              <a:t>r.e.f</a:t>
            </a:r>
            <a:r>
              <a:rPr lang="es-ES" sz="2400" dirty="0">
                <a:solidFill>
                  <a:srgbClr val="0070C0"/>
                </a:solidFill>
                <a:latin typeface="Comic Sans MS" panose="030F0702030302020204" pitchFamily="66" charset="0"/>
              </a:rPr>
              <a:t>.)</a:t>
            </a:r>
            <a:endParaRPr lang="es-ES" sz="2400" dirty="0">
              <a:solidFill>
                <a:srgbClr val="0070C0"/>
              </a:solidFill>
            </a:endParaRPr>
          </a:p>
        </p:txBody>
      </p:sp>
      <p:sp>
        <p:nvSpPr>
          <p:cNvPr id="66" name="CuadroTexto 65">
            <a:extLst>
              <a:ext uri="{FF2B5EF4-FFF2-40B4-BE49-F238E27FC236}">
                <a16:creationId xmlns:a16="http://schemas.microsoft.com/office/drawing/2014/main" id="{33317DD6-23AC-45BD-442A-1B8E88AA7381}"/>
              </a:ext>
            </a:extLst>
          </p:cNvPr>
          <p:cNvSpPr txBox="1"/>
          <p:nvPr/>
        </p:nvSpPr>
        <p:spPr>
          <a:xfrm>
            <a:off x="850678" y="4881381"/>
            <a:ext cx="11029482" cy="507831"/>
          </a:xfrm>
          <a:prstGeom prst="rect">
            <a:avLst/>
          </a:prstGeom>
          <a:noFill/>
        </p:spPr>
        <p:txBody>
          <a:bodyPr wrap="square" rtlCol="0">
            <a:spAutoFit/>
          </a:bodyPr>
          <a:lstStyle/>
          <a:p>
            <a:r>
              <a:rPr lang="es-ES" sz="2700" dirty="0">
                <a:latin typeface="Comic Sans MS" panose="030F0702030302020204" pitchFamily="66" charset="0"/>
              </a:rPr>
              <a:t>that </a:t>
            </a:r>
            <a:r>
              <a:rPr lang="es-ES" sz="2700" dirty="0" err="1">
                <a:latin typeface="Comic Sans MS" panose="030F0702030302020204" pitchFamily="66" charset="0"/>
              </a:rPr>
              <a:t>is</a:t>
            </a:r>
            <a:r>
              <a:rPr lang="es-ES" sz="2700" dirty="0">
                <a:latin typeface="Comic Sans MS" panose="030F0702030302020204" pitchFamily="66" charset="0"/>
              </a:rPr>
              <a:t> </a:t>
            </a:r>
            <a:r>
              <a:rPr lang="es-ES" sz="2700" dirty="0" err="1">
                <a:latin typeface="Comic Sans MS" panose="030F0702030302020204" pitchFamily="66" charset="0"/>
              </a:rPr>
              <a:t>equivalent</a:t>
            </a:r>
            <a:r>
              <a:rPr lang="es-ES" sz="2700" dirty="0">
                <a:latin typeface="Comic Sans MS" panose="030F0702030302020204" pitchFamily="66" charset="0"/>
              </a:rPr>
              <a:t> to (note </a:t>
            </a:r>
            <a:r>
              <a:rPr lang="es-ES" sz="2700" dirty="0" err="1">
                <a:latin typeface="Comic Sans MS" panose="030F0702030302020204" pitchFamily="66" charset="0"/>
              </a:rPr>
              <a:t>corresponding</a:t>
            </a:r>
            <a:r>
              <a:rPr lang="es-ES" sz="2700" dirty="0">
                <a:latin typeface="Comic Sans MS" panose="030F0702030302020204" pitchFamily="66" charset="0"/>
              </a:rPr>
              <a:t> </a:t>
            </a:r>
            <a:r>
              <a:rPr lang="es-ES" sz="2700" dirty="0" err="1">
                <a:latin typeface="Comic Sans MS" panose="030F0702030302020204" pitchFamily="66" charset="0"/>
              </a:rPr>
              <a:t>colours</a:t>
            </a:r>
            <a:r>
              <a:rPr lang="es-ES" sz="2700" dirty="0">
                <a:latin typeface="Comic Sans MS" panose="030F0702030302020204" pitchFamily="66" charset="0"/>
              </a:rPr>
              <a:t> in </a:t>
            </a:r>
            <a:r>
              <a:rPr lang="es-ES" sz="2700" dirty="0" err="1">
                <a:latin typeface="Comic Sans MS" panose="030F0702030302020204" pitchFamily="66" charset="0"/>
              </a:rPr>
              <a:t>operations</a:t>
            </a:r>
            <a:r>
              <a:rPr lang="es-ES" sz="2700" dirty="0">
                <a:latin typeface="Comic Sans MS" panose="030F0702030302020204" pitchFamily="66" charset="0"/>
              </a:rPr>
              <a:t>):</a:t>
            </a:r>
          </a:p>
        </p:txBody>
      </p:sp>
      <p:sp>
        <p:nvSpPr>
          <p:cNvPr id="67" name="CuadroTexto 66">
            <a:extLst>
              <a:ext uri="{FF2B5EF4-FFF2-40B4-BE49-F238E27FC236}">
                <a16:creationId xmlns:a16="http://schemas.microsoft.com/office/drawing/2014/main" id="{5BDF4BC5-53CA-5F8D-EC45-EB515900424F}"/>
              </a:ext>
            </a:extLst>
          </p:cNvPr>
          <p:cNvSpPr txBox="1"/>
          <p:nvPr/>
        </p:nvSpPr>
        <p:spPr>
          <a:xfrm>
            <a:off x="2210336" y="5673189"/>
            <a:ext cx="944303" cy="400110"/>
          </a:xfrm>
          <a:prstGeom prst="rect">
            <a:avLst/>
          </a:prstGeom>
          <a:noFill/>
        </p:spPr>
        <p:txBody>
          <a:bodyPr wrap="square" rtlCol="0">
            <a:spAutoFit/>
          </a:bodyPr>
          <a:lstStyle/>
          <a:p>
            <a:r>
              <a:rPr lang="es-ES" sz="2000" dirty="0">
                <a:solidFill>
                  <a:schemeClr val="accent6">
                    <a:lumMod val="75000"/>
                  </a:schemeClr>
                </a:solidFill>
                <a:latin typeface="Comic Sans MS" panose="030F0702030302020204" pitchFamily="66" charset="0"/>
              </a:rPr>
              <a:t>c</a:t>
            </a:r>
            <a:r>
              <a:rPr lang="es-ES" sz="2000" baseline="-25000" dirty="0">
                <a:solidFill>
                  <a:schemeClr val="accent6">
                    <a:lumMod val="75000"/>
                  </a:schemeClr>
                </a:solidFill>
                <a:latin typeface="Comic Sans MS" panose="030F0702030302020204" pitchFamily="66" charset="0"/>
              </a:rPr>
              <a:t>2</a:t>
            </a:r>
            <a:r>
              <a:rPr lang="es-ES" sz="2000" dirty="0">
                <a:solidFill>
                  <a:schemeClr val="accent6">
                    <a:lumMod val="75000"/>
                  </a:schemeClr>
                </a:solidFill>
                <a:latin typeface="Comic Sans MS" panose="030F0702030302020204" pitchFamily="66" charset="0"/>
              </a:rPr>
              <a:t>-c</a:t>
            </a:r>
            <a:r>
              <a:rPr lang="es-ES" sz="2000" baseline="-25000" dirty="0">
                <a:solidFill>
                  <a:schemeClr val="accent6">
                    <a:lumMod val="75000"/>
                  </a:schemeClr>
                </a:solidFill>
                <a:latin typeface="Comic Sans MS" panose="030F0702030302020204" pitchFamily="66" charset="0"/>
              </a:rPr>
              <a:t>1</a:t>
            </a:r>
          </a:p>
        </p:txBody>
      </p:sp>
      <p:cxnSp>
        <p:nvCxnSpPr>
          <p:cNvPr id="68" name="Conector recto de flecha 67">
            <a:extLst>
              <a:ext uri="{FF2B5EF4-FFF2-40B4-BE49-F238E27FC236}">
                <a16:creationId xmlns:a16="http://schemas.microsoft.com/office/drawing/2014/main" id="{04425CE6-2C2E-62BD-53E2-48922FE9FBB3}"/>
              </a:ext>
            </a:extLst>
          </p:cNvPr>
          <p:cNvCxnSpPr>
            <a:cxnSpLocks/>
          </p:cNvCxnSpPr>
          <p:nvPr/>
        </p:nvCxnSpPr>
        <p:spPr>
          <a:xfrm>
            <a:off x="2210336" y="6073299"/>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69" name="CuadroTexto 68">
            <a:extLst>
              <a:ext uri="{FF2B5EF4-FFF2-40B4-BE49-F238E27FC236}">
                <a16:creationId xmlns:a16="http://schemas.microsoft.com/office/drawing/2014/main" id="{346B330C-5F91-6EFF-5A98-547B6FC5B657}"/>
              </a:ext>
            </a:extLst>
          </p:cNvPr>
          <p:cNvSpPr txBox="1"/>
          <p:nvPr/>
        </p:nvSpPr>
        <p:spPr>
          <a:xfrm>
            <a:off x="3112523" y="5689041"/>
            <a:ext cx="944303" cy="400110"/>
          </a:xfrm>
          <a:prstGeom prst="rect">
            <a:avLst/>
          </a:prstGeom>
          <a:noFill/>
        </p:spPr>
        <p:txBody>
          <a:bodyPr wrap="square" rtlCol="0">
            <a:spAutoFit/>
          </a:bodyPr>
          <a:lstStyle/>
          <a:p>
            <a:r>
              <a:rPr lang="es-ES" sz="2000" dirty="0">
                <a:solidFill>
                  <a:srgbClr val="FF0000"/>
                </a:solidFill>
                <a:latin typeface="Comic Sans MS" panose="030F0702030302020204" pitchFamily="66" charset="0"/>
              </a:rPr>
              <a:t>c</a:t>
            </a:r>
            <a:r>
              <a:rPr lang="es-ES" sz="2000" baseline="-25000" dirty="0">
                <a:solidFill>
                  <a:srgbClr val="FF0000"/>
                </a:solidFill>
                <a:latin typeface="Comic Sans MS" panose="030F0702030302020204" pitchFamily="66" charset="0"/>
              </a:rPr>
              <a:t>4</a:t>
            </a:r>
            <a:r>
              <a:rPr lang="es-ES" sz="2000" dirty="0">
                <a:solidFill>
                  <a:srgbClr val="FF0000"/>
                </a:solidFill>
                <a:latin typeface="Comic Sans MS" panose="030F0702030302020204" pitchFamily="66" charset="0"/>
              </a:rPr>
              <a:t>-2c</a:t>
            </a:r>
            <a:r>
              <a:rPr lang="es-ES" sz="2000" baseline="-25000" dirty="0">
                <a:solidFill>
                  <a:srgbClr val="FF0000"/>
                </a:solidFill>
                <a:latin typeface="Comic Sans MS" panose="030F0702030302020204" pitchFamily="66" charset="0"/>
              </a:rPr>
              <a:t>1</a:t>
            </a:r>
          </a:p>
        </p:txBody>
      </p:sp>
      <p:cxnSp>
        <p:nvCxnSpPr>
          <p:cNvPr id="70" name="Conector recto de flecha 69">
            <a:extLst>
              <a:ext uri="{FF2B5EF4-FFF2-40B4-BE49-F238E27FC236}">
                <a16:creationId xmlns:a16="http://schemas.microsoft.com/office/drawing/2014/main" id="{E483AF21-4EA8-F13D-E3FE-E19535B9ED94}"/>
              </a:ext>
            </a:extLst>
          </p:cNvPr>
          <p:cNvCxnSpPr>
            <a:cxnSpLocks/>
          </p:cNvCxnSpPr>
          <p:nvPr/>
        </p:nvCxnSpPr>
        <p:spPr>
          <a:xfrm>
            <a:off x="3154639" y="6089151"/>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71" name="CuadroTexto 70">
            <a:extLst>
              <a:ext uri="{FF2B5EF4-FFF2-40B4-BE49-F238E27FC236}">
                <a16:creationId xmlns:a16="http://schemas.microsoft.com/office/drawing/2014/main" id="{8B6F99C2-62FE-F327-55FD-4EB776AA8D61}"/>
              </a:ext>
            </a:extLst>
          </p:cNvPr>
          <p:cNvSpPr txBox="1"/>
          <p:nvPr/>
        </p:nvSpPr>
        <p:spPr>
          <a:xfrm>
            <a:off x="4118635" y="5679859"/>
            <a:ext cx="1117489" cy="400110"/>
          </a:xfrm>
          <a:prstGeom prst="rect">
            <a:avLst/>
          </a:prstGeom>
          <a:noFill/>
        </p:spPr>
        <p:txBody>
          <a:bodyPr wrap="square" rtlCol="0">
            <a:spAutoFit/>
          </a:bodyPr>
          <a:lstStyle/>
          <a:p>
            <a:r>
              <a:rPr lang="es-ES" sz="2000" dirty="0">
                <a:solidFill>
                  <a:schemeClr val="bg2">
                    <a:lumMod val="50000"/>
                  </a:schemeClr>
                </a:solidFill>
                <a:latin typeface="Comic Sans MS" panose="030F0702030302020204" pitchFamily="66" charset="0"/>
              </a:rPr>
              <a:t>(1/4)c</a:t>
            </a:r>
            <a:r>
              <a:rPr lang="es-ES" sz="2000" baseline="-25000" dirty="0">
                <a:solidFill>
                  <a:schemeClr val="bg2">
                    <a:lumMod val="50000"/>
                  </a:schemeClr>
                </a:solidFill>
                <a:latin typeface="Comic Sans MS" panose="030F0702030302020204" pitchFamily="66" charset="0"/>
              </a:rPr>
              <a:t>2</a:t>
            </a:r>
          </a:p>
        </p:txBody>
      </p:sp>
      <p:cxnSp>
        <p:nvCxnSpPr>
          <p:cNvPr id="72" name="Conector recto de flecha 71">
            <a:extLst>
              <a:ext uri="{FF2B5EF4-FFF2-40B4-BE49-F238E27FC236}">
                <a16:creationId xmlns:a16="http://schemas.microsoft.com/office/drawing/2014/main" id="{A6894222-43B3-D7F1-EBEE-3711DED8D584}"/>
              </a:ext>
            </a:extLst>
          </p:cNvPr>
          <p:cNvCxnSpPr>
            <a:cxnSpLocks/>
          </p:cNvCxnSpPr>
          <p:nvPr/>
        </p:nvCxnSpPr>
        <p:spPr>
          <a:xfrm>
            <a:off x="4197521" y="6089151"/>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73" name="CuadroTexto 72">
            <a:extLst>
              <a:ext uri="{FF2B5EF4-FFF2-40B4-BE49-F238E27FC236}">
                <a16:creationId xmlns:a16="http://schemas.microsoft.com/office/drawing/2014/main" id="{B332946E-4C51-CBD0-3026-5907339DAD16}"/>
              </a:ext>
            </a:extLst>
          </p:cNvPr>
          <p:cNvSpPr txBox="1"/>
          <p:nvPr/>
        </p:nvSpPr>
        <p:spPr>
          <a:xfrm>
            <a:off x="5240201" y="5689040"/>
            <a:ext cx="944303" cy="400110"/>
          </a:xfrm>
          <a:prstGeom prst="rect">
            <a:avLst/>
          </a:prstGeom>
          <a:noFill/>
        </p:spPr>
        <p:txBody>
          <a:bodyPr wrap="square" rtlCol="0">
            <a:spAutoFit/>
          </a:bodyPr>
          <a:lstStyle/>
          <a:p>
            <a:r>
              <a:rPr lang="es-ES" sz="2000" dirty="0">
                <a:solidFill>
                  <a:schemeClr val="accent2"/>
                </a:solidFill>
                <a:latin typeface="Comic Sans MS" panose="030F0702030302020204" pitchFamily="66" charset="0"/>
              </a:rPr>
              <a:t>c</a:t>
            </a:r>
            <a:r>
              <a:rPr lang="es-ES" sz="2000" baseline="-25000" dirty="0">
                <a:solidFill>
                  <a:schemeClr val="accent2"/>
                </a:solidFill>
                <a:latin typeface="Comic Sans MS" panose="030F0702030302020204" pitchFamily="66" charset="0"/>
              </a:rPr>
              <a:t>3</a:t>
            </a:r>
            <a:r>
              <a:rPr lang="es-ES" sz="2000" dirty="0">
                <a:solidFill>
                  <a:schemeClr val="accent2"/>
                </a:solidFill>
                <a:latin typeface="Comic Sans MS" panose="030F0702030302020204" pitchFamily="66" charset="0"/>
              </a:rPr>
              <a:t>+c</a:t>
            </a:r>
            <a:r>
              <a:rPr lang="es-ES" sz="2000" baseline="-25000" dirty="0">
                <a:solidFill>
                  <a:schemeClr val="accent2"/>
                </a:solidFill>
                <a:latin typeface="Comic Sans MS" panose="030F0702030302020204" pitchFamily="66" charset="0"/>
              </a:rPr>
              <a:t>2</a:t>
            </a:r>
          </a:p>
        </p:txBody>
      </p:sp>
      <p:cxnSp>
        <p:nvCxnSpPr>
          <p:cNvPr id="74" name="Conector recto de flecha 73">
            <a:extLst>
              <a:ext uri="{FF2B5EF4-FFF2-40B4-BE49-F238E27FC236}">
                <a16:creationId xmlns:a16="http://schemas.microsoft.com/office/drawing/2014/main" id="{53BDF844-D40A-1B10-0D30-B12586333CE6}"/>
              </a:ext>
            </a:extLst>
          </p:cNvPr>
          <p:cNvCxnSpPr>
            <a:cxnSpLocks/>
          </p:cNvCxnSpPr>
          <p:nvPr/>
        </p:nvCxnSpPr>
        <p:spPr>
          <a:xfrm>
            <a:off x="5279700" y="6081777"/>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75" name="CuadroTexto 74">
            <a:extLst>
              <a:ext uri="{FF2B5EF4-FFF2-40B4-BE49-F238E27FC236}">
                <a16:creationId xmlns:a16="http://schemas.microsoft.com/office/drawing/2014/main" id="{0D7486B0-0190-0BED-336C-1A10FA714D65}"/>
              </a:ext>
            </a:extLst>
          </p:cNvPr>
          <p:cNvSpPr txBox="1"/>
          <p:nvPr/>
        </p:nvSpPr>
        <p:spPr>
          <a:xfrm>
            <a:off x="6129735" y="5689041"/>
            <a:ext cx="944303" cy="400110"/>
          </a:xfrm>
          <a:prstGeom prst="rect">
            <a:avLst/>
          </a:prstGeom>
          <a:noFill/>
        </p:spPr>
        <p:txBody>
          <a:bodyPr wrap="square" rtlCol="0">
            <a:spAutoFit/>
          </a:bodyPr>
          <a:lstStyle/>
          <a:p>
            <a:r>
              <a:rPr lang="es-ES" sz="2000" dirty="0">
                <a:latin typeface="Comic Sans MS" panose="030F0702030302020204" pitchFamily="66" charset="0"/>
              </a:rPr>
              <a:t>c</a:t>
            </a:r>
            <a:r>
              <a:rPr lang="es-ES" sz="2000" baseline="-25000" dirty="0">
                <a:latin typeface="Comic Sans MS" panose="030F0702030302020204" pitchFamily="66" charset="0"/>
              </a:rPr>
              <a:t>4</a:t>
            </a:r>
            <a:r>
              <a:rPr lang="es-ES" sz="2000" dirty="0">
                <a:latin typeface="Comic Sans MS" panose="030F0702030302020204" pitchFamily="66" charset="0"/>
              </a:rPr>
              <a:t>+2c</a:t>
            </a:r>
            <a:r>
              <a:rPr lang="es-ES" sz="2000" baseline="-25000" dirty="0">
                <a:latin typeface="Comic Sans MS" panose="030F0702030302020204" pitchFamily="66" charset="0"/>
              </a:rPr>
              <a:t>2</a:t>
            </a:r>
          </a:p>
        </p:txBody>
      </p:sp>
      <p:cxnSp>
        <p:nvCxnSpPr>
          <p:cNvPr id="76" name="Conector recto de flecha 75">
            <a:extLst>
              <a:ext uri="{FF2B5EF4-FFF2-40B4-BE49-F238E27FC236}">
                <a16:creationId xmlns:a16="http://schemas.microsoft.com/office/drawing/2014/main" id="{B6FBA692-DBEF-26DD-0742-795EE4B337B1}"/>
              </a:ext>
            </a:extLst>
          </p:cNvPr>
          <p:cNvCxnSpPr>
            <a:cxnSpLocks/>
          </p:cNvCxnSpPr>
          <p:nvPr/>
        </p:nvCxnSpPr>
        <p:spPr>
          <a:xfrm>
            <a:off x="6224003" y="6089151"/>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80" name="CuadroTexto 79">
            <a:extLst>
              <a:ext uri="{FF2B5EF4-FFF2-40B4-BE49-F238E27FC236}">
                <a16:creationId xmlns:a16="http://schemas.microsoft.com/office/drawing/2014/main" id="{7CB1B91C-81DF-BE33-DE30-4B497DBF1B78}"/>
              </a:ext>
            </a:extLst>
          </p:cNvPr>
          <p:cNvSpPr txBox="1"/>
          <p:nvPr/>
        </p:nvSpPr>
        <p:spPr>
          <a:xfrm>
            <a:off x="1678743" y="5786040"/>
            <a:ext cx="447558" cy="523220"/>
          </a:xfrm>
          <a:prstGeom prst="rect">
            <a:avLst/>
          </a:prstGeom>
          <a:noFill/>
        </p:spPr>
        <p:txBody>
          <a:bodyPr wrap="none" rtlCol="0">
            <a:spAutoFit/>
          </a:bodyPr>
          <a:lstStyle/>
          <a:p>
            <a:r>
              <a:rPr lang="es-ES" sz="2800" dirty="0">
                <a:solidFill>
                  <a:srgbClr val="0070C0"/>
                </a:solidFill>
                <a:latin typeface="Comic Sans MS" panose="030F0702030302020204" pitchFamily="66" charset="0"/>
              </a:rPr>
              <a:t>A</a:t>
            </a:r>
            <a:endParaRPr lang="es-ES" sz="2800" dirty="0">
              <a:solidFill>
                <a:srgbClr val="0070C0"/>
              </a:solidFill>
            </a:endParaRPr>
          </a:p>
        </p:txBody>
      </p:sp>
      <p:sp>
        <p:nvSpPr>
          <p:cNvPr id="86" name="Abrir corchete 85">
            <a:extLst>
              <a:ext uri="{FF2B5EF4-FFF2-40B4-BE49-F238E27FC236}">
                <a16:creationId xmlns:a16="http://schemas.microsoft.com/office/drawing/2014/main" id="{EA7C8F8A-4945-1FD0-F00A-8C94C16B6FBA}"/>
              </a:ext>
            </a:extLst>
          </p:cNvPr>
          <p:cNvSpPr/>
          <p:nvPr/>
        </p:nvSpPr>
        <p:spPr>
          <a:xfrm>
            <a:off x="7283605" y="5576947"/>
            <a:ext cx="70783" cy="1090800"/>
          </a:xfrm>
          <a:prstGeom prst="leftBracket">
            <a:avLst/>
          </a:prstGeom>
          <a:ln w="254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87" name="Cerrar corchete 86">
            <a:extLst>
              <a:ext uri="{FF2B5EF4-FFF2-40B4-BE49-F238E27FC236}">
                <a16:creationId xmlns:a16="http://schemas.microsoft.com/office/drawing/2014/main" id="{BE7183B4-5CA1-2961-5312-0640720E4777}"/>
              </a:ext>
            </a:extLst>
          </p:cNvPr>
          <p:cNvSpPr/>
          <p:nvPr/>
        </p:nvSpPr>
        <p:spPr>
          <a:xfrm>
            <a:off x="8932907" y="5576947"/>
            <a:ext cx="70783" cy="1090800"/>
          </a:xfrm>
          <a:prstGeom prst="rightBracket">
            <a:avLst/>
          </a:prstGeom>
          <a:ln w="254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88" name="CuadroTexto 87">
            <a:extLst>
              <a:ext uri="{FF2B5EF4-FFF2-40B4-BE49-F238E27FC236}">
                <a16:creationId xmlns:a16="http://schemas.microsoft.com/office/drawing/2014/main" id="{D2AA60A5-8B6C-1C05-204F-FB14B4300977}"/>
              </a:ext>
            </a:extLst>
          </p:cNvPr>
          <p:cNvSpPr txBox="1"/>
          <p:nvPr/>
        </p:nvSpPr>
        <p:spPr>
          <a:xfrm>
            <a:off x="7267981" y="5544416"/>
            <a:ext cx="2488837" cy="1508105"/>
          </a:xfrm>
          <a:prstGeom prst="rect">
            <a:avLst/>
          </a:prstGeom>
          <a:noFill/>
          <a:ln>
            <a:noFill/>
          </a:ln>
        </p:spPr>
        <p:txBody>
          <a:bodyPr wrap="square" rtlCol="0">
            <a:spAutoFit/>
          </a:bodyPr>
          <a:lstStyle/>
          <a:p>
            <a:r>
              <a:rPr lang="es-ES" sz="2400" dirty="0">
                <a:latin typeface="Comic Sans MS" panose="030F0702030302020204" pitchFamily="66" charset="0"/>
              </a:rPr>
              <a:t> </a:t>
            </a:r>
            <a:r>
              <a:rPr lang="es-ES" sz="2400" dirty="0">
                <a:solidFill>
                  <a:srgbClr val="7030A0"/>
                </a:solidFill>
                <a:latin typeface="Comic Sans MS" panose="030F0702030302020204" pitchFamily="66" charset="0"/>
              </a:rPr>
              <a:t>1  0   0   0</a:t>
            </a:r>
          </a:p>
          <a:p>
            <a:r>
              <a:rPr lang="es-ES" sz="2400" dirty="0">
                <a:solidFill>
                  <a:srgbClr val="7030A0"/>
                </a:solidFill>
                <a:latin typeface="Comic Sans MS" panose="030F0702030302020204" pitchFamily="66" charset="0"/>
              </a:rPr>
              <a:t> 3  1   0   0</a:t>
            </a:r>
          </a:p>
          <a:p>
            <a:r>
              <a:rPr lang="es-ES" sz="2400" dirty="0">
                <a:solidFill>
                  <a:srgbClr val="7030A0"/>
                </a:solidFill>
                <a:latin typeface="Comic Sans MS" panose="030F0702030302020204" pitchFamily="66" charset="0"/>
              </a:rPr>
              <a:t> 1   1  0   0</a:t>
            </a:r>
          </a:p>
          <a:p>
            <a:endParaRPr lang="es-ES" sz="2000" dirty="0">
              <a:solidFill>
                <a:schemeClr val="accent1">
                  <a:lumMod val="75000"/>
                </a:schemeClr>
              </a:solidFill>
              <a:latin typeface="Comic Sans MS" panose="030F0702030302020204" pitchFamily="66" charset="0"/>
            </a:endParaRPr>
          </a:p>
        </p:txBody>
      </p:sp>
      <p:sp>
        <p:nvSpPr>
          <p:cNvPr id="89" name="CuadroTexto 88">
            <a:extLst>
              <a:ext uri="{FF2B5EF4-FFF2-40B4-BE49-F238E27FC236}">
                <a16:creationId xmlns:a16="http://schemas.microsoft.com/office/drawing/2014/main" id="{EA003379-960F-B221-9DBA-EA31797FC216}"/>
              </a:ext>
            </a:extLst>
          </p:cNvPr>
          <p:cNvSpPr txBox="1"/>
          <p:nvPr/>
        </p:nvSpPr>
        <p:spPr>
          <a:xfrm>
            <a:off x="9035756" y="5755805"/>
            <a:ext cx="2544286" cy="523220"/>
          </a:xfrm>
          <a:prstGeom prst="rect">
            <a:avLst/>
          </a:prstGeom>
          <a:noFill/>
        </p:spPr>
        <p:txBody>
          <a:bodyPr wrap="none" rtlCol="0">
            <a:spAutoFit/>
          </a:bodyPr>
          <a:lstStyle/>
          <a:p>
            <a:r>
              <a:rPr lang="es-ES" sz="2800" dirty="0">
                <a:solidFill>
                  <a:srgbClr val="7030A0"/>
                </a:solidFill>
              </a:rPr>
              <a:t>= </a:t>
            </a:r>
            <a:r>
              <a:rPr lang="es-ES" sz="2800" dirty="0">
                <a:solidFill>
                  <a:srgbClr val="7030A0"/>
                </a:solidFill>
                <a:latin typeface="Comic Sans MS" panose="030F0702030302020204" pitchFamily="66" charset="0"/>
              </a:rPr>
              <a:t>X</a:t>
            </a:r>
            <a:r>
              <a:rPr lang="es-ES" sz="2800" baseline="30000" dirty="0">
                <a:solidFill>
                  <a:srgbClr val="7030A0"/>
                </a:solidFill>
                <a:latin typeface="Comic Sans MS" panose="030F0702030302020204" pitchFamily="66" charset="0"/>
              </a:rPr>
              <a:t>T </a:t>
            </a:r>
            <a:r>
              <a:rPr lang="es-ES" sz="2800" dirty="0">
                <a:solidFill>
                  <a:srgbClr val="7030A0"/>
                </a:solidFill>
                <a:latin typeface="Comic Sans MS" panose="030F0702030302020204" pitchFamily="66" charset="0"/>
              </a:rPr>
              <a:t>, </a:t>
            </a:r>
            <a:r>
              <a:rPr lang="es-ES" sz="2800" dirty="0">
                <a:solidFill>
                  <a:srgbClr val="0070C0"/>
                </a:solidFill>
                <a:latin typeface="Comic Sans MS" panose="030F0702030302020204" pitchFamily="66" charset="0"/>
              </a:rPr>
              <a:t>in</a:t>
            </a:r>
            <a:r>
              <a:rPr lang="es-ES" sz="2800" dirty="0">
                <a:solidFill>
                  <a:srgbClr val="7030A0"/>
                </a:solidFill>
                <a:latin typeface="Comic Sans MS" panose="030F0702030302020204" pitchFamily="66" charset="0"/>
              </a:rPr>
              <a:t> </a:t>
            </a:r>
            <a:r>
              <a:rPr lang="es-ES" sz="2800" dirty="0" err="1">
                <a:solidFill>
                  <a:srgbClr val="7030A0"/>
                </a:solidFill>
                <a:latin typeface="Comic Sans MS" panose="030F0702030302020204" pitchFamily="66" charset="0"/>
              </a:rPr>
              <a:t>c.e.f</a:t>
            </a:r>
            <a:r>
              <a:rPr lang="es-ES" sz="2800" dirty="0">
                <a:solidFill>
                  <a:srgbClr val="7030A0"/>
                </a:solidFill>
                <a:latin typeface="Comic Sans MS" panose="030F0702030302020204" pitchFamily="66" charset="0"/>
              </a:rPr>
              <a:t>.</a:t>
            </a:r>
          </a:p>
        </p:txBody>
      </p:sp>
      <p:sp>
        <p:nvSpPr>
          <p:cNvPr id="62" name="Título 1">
            <a:extLst>
              <a:ext uri="{FF2B5EF4-FFF2-40B4-BE49-F238E27FC236}">
                <a16:creationId xmlns:a16="http://schemas.microsoft.com/office/drawing/2014/main" id="{76839BCC-2B48-DDDA-91C6-CF28A4CE3F2D}"/>
              </a:ext>
            </a:extLst>
          </p:cNvPr>
          <p:cNvSpPr>
            <a:spLocks noGrp="1"/>
          </p:cNvSpPr>
          <p:nvPr>
            <p:ph type="title"/>
          </p:nvPr>
        </p:nvSpPr>
        <p:spPr>
          <a:xfrm>
            <a:off x="175846" y="155350"/>
            <a:ext cx="11843239" cy="793719"/>
          </a:xfrm>
          <a:pattFill prst="weave">
            <a:fgClr>
              <a:schemeClr val="accent1"/>
            </a:fgClr>
            <a:bgClr>
              <a:schemeClr val="bg1"/>
            </a:bgClr>
          </a:pattFill>
        </p:spPr>
        <p:txBody>
          <a:bodyPr>
            <a:normAutofit/>
          </a:bodyPr>
          <a:lstStyle/>
          <a:p>
            <a:pPr algn="ctr"/>
            <a:r>
              <a:rPr lang="es-ES" dirty="0">
                <a:solidFill>
                  <a:srgbClr val="7030A0"/>
                </a:solidFill>
              </a:rPr>
              <a:t>… Gauss </a:t>
            </a:r>
            <a:r>
              <a:rPr lang="es-ES" dirty="0" err="1">
                <a:solidFill>
                  <a:srgbClr val="7030A0"/>
                </a:solidFill>
              </a:rPr>
              <a:t>elimination</a:t>
            </a:r>
            <a:r>
              <a:rPr lang="es-ES" dirty="0">
                <a:solidFill>
                  <a:srgbClr val="7030A0"/>
                </a:solidFill>
              </a:rPr>
              <a:t> </a:t>
            </a:r>
            <a:r>
              <a:rPr lang="es-ES" dirty="0" err="1">
                <a:solidFill>
                  <a:srgbClr val="7030A0"/>
                </a:solidFill>
              </a:rPr>
              <a:t>for</a:t>
            </a:r>
            <a:r>
              <a:rPr lang="es-ES" dirty="0">
                <a:solidFill>
                  <a:srgbClr val="7030A0"/>
                </a:solidFill>
              </a:rPr>
              <a:t> </a:t>
            </a:r>
            <a:r>
              <a:rPr lang="es-ES" i="1" dirty="0" err="1">
                <a:solidFill>
                  <a:srgbClr val="7030A0"/>
                </a:solidFill>
              </a:rPr>
              <a:t>columns</a:t>
            </a:r>
            <a:endParaRPr lang="es-ES" i="1" dirty="0">
              <a:solidFill>
                <a:srgbClr val="7030A0"/>
              </a:solidFill>
            </a:endParaRPr>
          </a:p>
        </p:txBody>
      </p:sp>
    </p:spTree>
    <p:extLst>
      <p:ext uri="{BB962C8B-B14F-4D97-AF65-F5344CB8AC3E}">
        <p14:creationId xmlns:p14="http://schemas.microsoft.com/office/powerpoint/2010/main" val="1199960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6"/>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9"/>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60"/>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9"/>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7"/>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51"/>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58"/>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50"/>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64"/>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65"/>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66"/>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89"/>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67"/>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68"/>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69"/>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70"/>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71"/>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72"/>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73"/>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74"/>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75"/>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76"/>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80"/>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86"/>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87"/>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3" grpId="0"/>
      <p:bldP spid="26" grpId="0"/>
      <p:bldP spid="37" grpId="0" animBg="1"/>
      <p:bldP spid="40" grpId="0" animBg="1"/>
      <p:bldP spid="41" grpId="0"/>
      <p:bldP spid="46" grpId="0"/>
      <p:bldP spid="47" grpId="0" animBg="1"/>
      <p:bldP spid="48" grpId="0" animBg="1"/>
      <p:bldP spid="49" grpId="0"/>
      <p:bldP spid="51" grpId="0" animBg="1"/>
      <p:bldP spid="52" grpId="0" animBg="1"/>
      <p:bldP spid="53" grpId="0"/>
      <p:bldP spid="54" grpId="0"/>
      <p:bldP spid="56" grpId="0"/>
      <p:bldP spid="58" grpId="0" animBg="1"/>
      <p:bldP spid="59" grpId="0" animBg="1"/>
      <p:bldP spid="60" grpId="0"/>
      <p:bldP spid="64" grpId="0"/>
      <p:bldP spid="65" grpId="0"/>
      <p:bldP spid="66" grpId="0"/>
      <p:bldP spid="67" grpId="0"/>
      <p:bldP spid="69" grpId="0"/>
      <p:bldP spid="71" grpId="0"/>
      <p:bldP spid="73" grpId="0"/>
      <p:bldP spid="75" grpId="0"/>
      <p:bldP spid="80" grpId="0"/>
      <p:bldP spid="86" grpId="0" animBg="1"/>
      <p:bldP spid="87" grpId="0" animBg="1"/>
      <p:bldP spid="88" grpId="0"/>
      <p:bldP spid="8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712CCC-ADA0-2C9D-51E7-970B1312AACF}"/>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DA6C62CB-F4CA-4DBC-2C12-66E80244AE7C}"/>
              </a:ext>
            </a:extLst>
          </p:cNvPr>
          <p:cNvSpPr>
            <a:spLocks noGrp="1"/>
          </p:cNvSpPr>
          <p:nvPr>
            <p:ph type="title"/>
          </p:nvPr>
        </p:nvSpPr>
        <p:spPr>
          <a:xfrm>
            <a:off x="363572" y="439838"/>
            <a:ext cx="11553530" cy="793719"/>
          </a:xfrm>
          <a:pattFill prst="weave">
            <a:fgClr>
              <a:schemeClr val="accent1"/>
            </a:fgClr>
            <a:bgClr>
              <a:schemeClr val="bg1"/>
            </a:bgClr>
          </a:pattFill>
        </p:spPr>
        <p:txBody>
          <a:bodyPr>
            <a:normAutofit/>
          </a:bodyPr>
          <a:lstStyle/>
          <a:p>
            <a:pPr algn="ctr"/>
            <a:r>
              <a:rPr lang="es-ES" dirty="0">
                <a:solidFill>
                  <a:srgbClr val="7030A0"/>
                </a:solidFill>
              </a:rPr>
              <a:t> To </a:t>
            </a:r>
            <a:r>
              <a:rPr lang="es-ES" dirty="0" err="1">
                <a:solidFill>
                  <a:srgbClr val="7030A0"/>
                </a:solidFill>
              </a:rPr>
              <a:t>start</a:t>
            </a:r>
            <a:r>
              <a:rPr lang="es-ES" dirty="0">
                <a:solidFill>
                  <a:srgbClr val="7030A0"/>
                </a:solidFill>
              </a:rPr>
              <a:t> </a:t>
            </a:r>
            <a:r>
              <a:rPr lang="es-ES" dirty="0" err="1">
                <a:solidFill>
                  <a:srgbClr val="7030A0"/>
                </a:solidFill>
              </a:rPr>
              <a:t>with</a:t>
            </a:r>
            <a:r>
              <a:rPr lang="es-ES" dirty="0">
                <a:solidFill>
                  <a:srgbClr val="7030A0"/>
                </a:solidFill>
              </a:rPr>
              <a:t>:  </a:t>
            </a:r>
            <a:r>
              <a:rPr lang="es-ES" i="1" dirty="0" err="1">
                <a:solidFill>
                  <a:srgbClr val="7030A0"/>
                </a:solidFill>
              </a:rPr>
              <a:t>r.e.f</a:t>
            </a:r>
            <a:r>
              <a:rPr lang="es-ES" i="1" dirty="0">
                <a:solidFill>
                  <a:srgbClr val="7030A0"/>
                </a:solidFill>
              </a:rPr>
              <a:t>. and </a:t>
            </a:r>
            <a:r>
              <a:rPr lang="es-ES" i="1" dirty="0" err="1">
                <a:solidFill>
                  <a:srgbClr val="7030A0"/>
                </a:solidFill>
              </a:rPr>
              <a:t>r.r.e.f</a:t>
            </a:r>
            <a:r>
              <a:rPr lang="es-ES" i="1" dirty="0">
                <a:solidFill>
                  <a:srgbClr val="7030A0"/>
                </a:solidFill>
              </a:rPr>
              <a:t>.</a:t>
            </a:r>
          </a:p>
        </p:txBody>
      </p:sp>
      <p:sp>
        <p:nvSpPr>
          <p:cNvPr id="3" name="Rectángulo: esquinas redondeadas 2">
            <a:extLst>
              <a:ext uri="{FF2B5EF4-FFF2-40B4-BE49-F238E27FC236}">
                <a16:creationId xmlns:a16="http://schemas.microsoft.com/office/drawing/2014/main" id="{0284A134-6487-5D0C-4DC4-4B8BBBE0FC22}"/>
              </a:ext>
            </a:extLst>
          </p:cNvPr>
          <p:cNvSpPr/>
          <p:nvPr/>
        </p:nvSpPr>
        <p:spPr>
          <a:xfrm>
            <a:off x="274888" y="1436755"/>
            <a:ext cx="11642213" cy="5242692"/>
          </a:xfrm>
          <a:prstGeom prst="round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 name="Marcador de contenido 7">
            <a:extLst>
              <a:ext uri="{FF2B5EF4-FFF2-40B4-BE49-F238E27FC236}">
                <a16:creationId xmlns:a16="http://schemas.microsoft.com/office/drawing/2014/main" id="{6F92F9CD-C096-CD34-52BA-A266ECEC965D}"/>
              </a:ext>
            </a:extLst>
          </p:cNvPr>
          <p:cNvSpPr>
            <a:spLocks noGrp="1"/>
          </p:cNvSpPr>
          <p:nvPr>
            <p:ph idx="1"/>
          </p:nvPr>
        </p:nvSpPr>
        <p:spPr>
          <a:xfrm>
            <a:off x="363571" y="1586936"/>
            <a:ext cx="11553530" cy="2271896"/>
          </a:xfrm>
        </p:spPr>
        <p:txBody>
          <a:bodyPr>
            <a:normAutofit/>
          </a:bodyPr>
          <a:lstStyle/>
          <a:p>
            <a:pPr marL="0" indent="0">
              <a:buNone/>
            </a:pPr>
            <a:r>
              <a:rPr lang="es-ES" dirty="0">
                <a:solidFill>
                  <a:srgbClr val="7030A0"/>
                </a:solidFill>
                <a:latin typeface="Yu Mincho Light" panose="020B0400000000000000" pitchFamily="18" charset="-128"/>
                <a:ea typeface="Yu Mincho Light" panose="020B0400000000000000" pitchFamily="18" charset="-128"/>
              </a:rPr>
              <a:t>  </a:t>
            </a:r>
            <a:r>
              <a:rPr lang="es-ES" sz="2700" dirty="0">
                <a:latin typeface="Comic Sans MS" panose="030F0702030302020204" pitchFamily="66" charset="0"/>
              </a:rPr>
              <a:t>A </a:t>
            </a:r>
            <a:r>
              <a:rPr lang="es-ES" sz="2700" dirty="0" err="1">
                <a:latin typeface="Comic Sans MS" panose="030F0702030302020204" pitchFamily="66" charset="0"/>
              </a:rPr>
              <a:t>given</a:t>
            </a:r>
            <a:r>
              <a:rPr lang="es-ES" sz="2700" dirty="0">
                <a:latin typeface="Comic Sans MS" panose="030F0702030302020204" pitchFamily="66" charset="0"/>
              </a:rPr>
              <a:t> </a:t>
            </a:r>
            <a:r>
              <a:rPr lang="es-ES" sz="2700" dirty="0" err="1">
                <a:latin typeface="Comic Sans MS" panose="030F0702030302020204" pitchFamily="66" charset="0"/>
              </a:rPr>
              <a:t>matrix</a:t>
            </a:r>
            <a:r>
              <a:rPr lang="es-ES" sz="2700" dirty="0">
                <a:latin typeface="Comic Sans MS" panose="030F0702030302020204" pitchFamily="66" charset="0"/>
              </a:rPr>
              <a:t> </a:t>
            </a:r>
            <a:r>
              <a:rPr lang="es-ES" sz="2700" dirty="0" err="1">
                <a:latin typeface="Comic Sans MS" panose="030F0702030302020204" pitchFamily="66" charset="0"/>
              </a:rPr>
              <a:t>is</a:t>
            </a:r>
            <a:r>
              <a:rPr lang="es-ES" sz="2700" dirty="0">
                <a:latin typeface="Comic Sans MS" panose="030F0702030302020204" pitchFamily="66" charset="0"/>
              </a:rPr>
              <a:t> </a:t>
            </a:r>
            <a:r>
              <a:rPr lang="es-ES" sz="2700" dirty="0" err="1">
                <a:latin typeface="Comic Sans MS" panose="030F0702030302020204" pitchFamily="66" charset="0"/>
              </a:rPr>
              <a:t>said</a:t>
            </a:r>
            <a:r>
              <a:rPr lang="es-ES" sz="2700" dirty="0">
                <a:latin typeface="Comic Sans MS" panose="030F0702030302020204" pitchFamily="66" charset="0"/>
              </a:rPr>
              <a:t> to be in  </a:t>
            </a:r>
            <a:r>
              <a:rPr lang="es-ES" sz="2700" b="1" dirty="0" err="1">
                <a:solidFill>
                  <a:srgbClr val="0070C0"/>
                </a:solidFill>
                <a:latin typeface="Comic Sans MS" panose="030F0702030302020204" pitchFamily="66" charset="0"/>
              </a:rPr>
              <a:t>row</a:t>
            </a:r>
            <a:r>
              <a:rPr lang="es-ES" sz="2700" b="1" dirty="0">
                <a:solidFill>
                  <a:srgbClr val="0070C0"/>
                </a:solidFill>
                <a:latin typeface="Comic Sans MS" panose="030F0702030302020204" pitchFamily="66" charset="0"/>
              </a:rPr>
              <a:t> </a:t>
            </a:r>
            <a:r>
              <a:rPr lang="es-ES" sz="2700" b="1" dirty="0" err="1">
                <a:solidFill>
                  <a:srgbClr val="0070C0"/>
                </a:solidFill>
                <a:latin typeface="Comic Sans MS" panose="030F0702030302020204" pitchFamily="66" charset="0"/>
              </a:rPr>
              <a:t>echelon</a:t>
            </a:r>
            <a:r>
              <a:rPr lang="es-ES" sz="2700" b="1" dirty="0">
                <a:solidFill>
                  <a:srgbClr val="0070C0"/>
                </a:solidFill>
                <a:latin typeface="Comic Sans MS" panose="030F0702030302020204" pitchFamily="66" charset="0"/>
              </a:rPr>
              <a:t> </a:t>
            </a:r>
            <a:r>
              <a:rPr lang="es-ES" sz="2700" b="1" dirty="0" err="1">
                <a:solidFill>
                  <a:srgbClr val="0070C0"/>
                </a:solidFill>
                <a:latin typeface="Comic Sans MS" panose="030F0702030302020204" pitchFamily="66" charset="0"/>
              </a:rPr>
              <a:t>form</a:t>
            </a:r>
            <a:r>
              <a:rPr lang="es-ES" sz="2700" b="1" dirty="0">
                <a:solidFill>
                  <a:srgbClr val="0070C0"/>
                </a:solidFill>
                <a:latin typeface="Comic Sans MS" panose="030F0702030302020204" pitchFamily="66" charset="0"/>
              </a:rPr>
              <a:t> (</a:t>
            </a:r>
            <a:r>
              <a:rPr lang="es-ES" sz="2700" b="1" dirty="0" err="1">
                <a:solidFill>
                  <a:srgbClr val="0070C0"/>
                </a:solidFill>
                <a:latin typeface="Comic Sans MS" panose="030F0702030302020204" pitchFamily="66" charset="0"/>
              </a:rPr>
              <a:t>r.e.f</a:t>
            </a:r>
            <a:r>
              <a:rPr lang="es-ES" sz="2700" b="1" dirty="0">
                <a:solidFill>
                  <a:srgbClr val="0070C0"/>
                </a:solidFill>
                <a:latin typeface="Comic Sans MS" panose="030F0702030302020204" pitchFamily="66" charset="0"/>
              </a:rPr>
              <a:t>.)</a:t>
            </a:r>
            <a:r>
              <a:rPr lang="es-ES" sz="2700" b="1" dirty="0">
                <a:solidFill>
                  <a:srgbClr val="FF0000"/>
                </a:solidFill>
                <a:latin typeface="Comic Sans MS" panose="030F0702030302020204" pitchFamily="66" charset="0"/>
              </a:rPr>
              <a:t> </a:t>
            </a:r>
            <a:r>
              <a:rPr lang="es-ES" sz="2700" dirty="0">
                <a:latin typeface="Comic Sans MS" panose="030F0702030302020204" pitchFamily="66" charset="0"/>
              </a:rPr>
              <a:t> </a:t>
            </a:r>
            <a:r>
              <a:rPr lang="es-ES" sz="2700" dirty="0" err="1">
                <a:latin typeface="Comic Sans MS" panose="030F0702030302020204" pitchFamily="66" charset="0"/>
              </a:rPr>
              <a:t>if</a:t>
            </a:r>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a:t>
            </a:r>
          </a:p>
          <a:p>
            <a:pPr marL="0" indent="0">
              <a:buNone/>
            </a:pPr>
            <a:r>
              <a:rPr lang="es-ES" sz="2700" dirty="0">
                <a:latin typeface="Comic Sans MS" panose="030F0702030302020204" pitchFamily="66" charset="0"/>
              </a:rPr>
              <a:t>  </a:t>
            </a:r>
            <a:r>
              <a:rPr lang="es-ES" sz="2700" dirty="0" err="1">
                <a:latin typeface="Comic Sans MS" panose="030F0702030302020204" pitchFamily="66" charset="0"/>
              </a:rPr>
              <a:t>following</a:t>
            </a:r>
            <a:r>
              <a:rPr lang="es-ES" sz="2700" dirty="0">
                <a:latin typeface="Comic Sans MS" panose="030F0702030302020204" pitchFamily="66" charset="0"/>
              </a:rPr>
              <a:t> 2 </a:t>
            </a:r>
            <a:r>
              <a:rPr lang="es-ES" sz="2700" dirty="0" err="1">
                <a:latin typeface="Comic Sans MS" panose="030F0702030302020204" pitchFamily="66" charset="0"/>
              </a:rPr>
              <a:t>conditions</a:t>
            </a:r>
            <a:r>
              <a:rPr lang="es-ES" sz="2700" dirty="0">
                <a:latin typeface="Comic Sans MS" panose="030F0702030302020204" pitchFamily="66" charset="0"/>
              </a:rPr>
              <a:t> </a:t>
            </a:r>
            <a:r>
              <a:rPr lang="es-ES" sz="2700" dirty="0" err="1">
                <a:latin typeface="Comic Sans MS" panose="030F0702030302020204" pitchFamily="66" charset="0"/>
              </a:rPr>
              <a:t>hold</a:t>
            </a:r>
            <a:r>
              <a:rPr lang="es-ES" sz="2700" dirty="0">
                <a:latin typeface="Comic Sans MS" panose="030F0702030302020204" pitchFamily="66" charset="0"/>
              </a:rPr>
              <a:t>:</a:t>
            </a:r>
          </a:p>
          <a:p>
            <a:pPr marL="0" indent="0">
              <a:buNone/>
            </a:pPr>
            <a:r>
              <a:rPr lang="es-ES" sz="3200" dirty="0">
                <a:latin typeface="Comic Sans MS" panose="030F0702030302020204" pitchFamily="66" charset="0"/>
              </a:rPr>
              <a:t>  </a:t>
            </a:r>
            <a:r>
              <a:rPr lang="es-ES" sz="3200" b="1" dirty="0">
                <a:latin typeface="Comic Sans MS" panose="030F0702030302020204" pitchFamily="66" charset="0"/>
                <a:ea typeface="Yu Mincho Light" panose="020B0400000000000000" pitchFamily="18" charset="-128"/>
              </a:rPr>
              <a:t> </a:t>
            </a:r>
            <a:endParaRPr lang="es-ES" sz="3200" b="1" dirty="0"/>
          </a:p>
        </p:txBody>
      </p:sp>
      <p:sp>
        <p:nvSpPr>
          <p:cNvPr id="6" name="CuadroTexto 5">
            <a:extLst>
              <a:ext uri="{FF2B5EF4-FFF2-40B4-BE49-F238E27FC236}">
                <a16:creationId xmlns:a16="http://schemas.microsoft.com/office/drawing/2014/main" id="{CE176E4A-9730-7631-B49F-F6FC7F5AE013}"/>
              </a:ext>
            </a:extLst>
          </p:cNvPr>
          <p:cNvSpPr txBox="1"/>
          <p:nvPr/>
        </p:nvSpPr>
        <p:spPr>
          <a:xfrm>
            <a:off x="711067" y="2935502"/>
            <a:ext cx="11041443" cy="1631216"/>
          </a:xfrm>
          <a:prstGeom prst="rect">
            <a:avLst/>
          </a:prstGeom>
          <a:noFill/>
        </p:spPr>
        <p:txBody>
          <a:bodyPr wrap="square" rtlCol="0">
            <a:spAutoFit/>
          </a:bodyPr>
          <a:lstStyle/>
          <a:p>
            <a:pPr marL="0" indent="0">
              <a:buNone/>
            </a:pPr>
            <a:r>
              <a:rPr lang="es-ES" sz="2800" dirty="0">
                <a:solidFill>
                  <a:srgbClr val="7030A0"/>
                </a:solidFill>
                <a:latin typeface="Yu Mincho Light" panose="020B0400000000000000" pitchFamily="18" charset="-128"/>
                <a:ea typeface="Yu Mincho Light" panose="020B0400000000000000" pitchFamily="18" charset="-128"/>
              </a:rPr>
              <a:t>➊  </a:t>
            </a:r>
            <a:r>
              <a:rPr lang="es-ES" sz="2700" dirty="0" err="1">
                <a:latin typeface="Comic Sans MS" panose="030F0702030302020204" pitchFamily="66" charset="0"/>
                <a:ea typeface="Yu Mincho Light" panose="020B0400000000000000" pitchFamily="18" charset="-128"/>
              </a:rPr>
              <a:t>Rows</a:t>
            </a:r>
            <a:r>
              <a:rPr lang="es-ES" sz="2700" dirty="0">
                <a:latin typeface="Comic Sans MS" panose="030F0702030302020204" pitchFamily="66" charset="0"/>
                <a:ea typeface="Yu Mincho Light" panose="020B0400000000000000" pitchFamily="18" charset="-128"/>
              </a:rPr>
              <a:t> full </a:t>
            </a:r>
            <a:r>
              <a:rPr lang="es-ES" sz="2700" dirty="0" err="1">
                <a:latin typeface="Comic Sans MS" panose="030F0702030302020204" pitchFamily="66" charset="0"/>
                <a:ea typeface="Yu Mincho Light" panose="020B0400000000000000" pitchFamily="18" charset="-128"/>
              </a:rPr>
              <a:t>of</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zeros</a:t>
            </a:r>
            <a:r>
              <a:rPr lang="es-ES" sz="2700" dirty="0">
                <a:latin typeface="Comic Sans MS" panose="030F0702030302020204" pitchFamily="66" charset="0"/>
                <a:ea typeface="Yu Mincho Light" panose="020B0400000000000000" pitchFamily="18" charset="-128"/>
              </a:rPr>
              <a:t> (</a:t>
            </a:r>
            <a:r>
              <a:rPr lang="es-ES" sz="2700" i="1" dirty="0" err="1">
                <a:latin typeface="Comic Sans MS" panose="030F0702030302020204" pitchFamily="66" charset="0"/>
                <a:ea typeface="Yu Mincho Light" panose="020B0400000000000000" pitchFamily="18" charset="-128"/>
              </a:rPr>
              <a:t>zero</a:t>
            </a:r>
            <a:r>
              <a:rPr lang="es-ES" sz="2700" i="1" dirty="0">
                <a:latin typeface="Comic Sans MS" panose="030F0702030302020204" pitchFamily="66" charset="0"/>
                <a:ea typeface="Yu Mincho Light" panose="020B0400000000000000" pitchFamily="18" charset="-128"/>
              </a:rPr>
              <a:t> </a:t>
            </a:r>
            <a:r>
              <a:rPr lang="es-ES" sz="2700" i="1" dirty="0" err="1">
                <a:latin typeface="Comic Sans MS" panose="030F0702030302020204" pitchFamily="66" charset="0"/>
                <a:ea typeface="Yu Mincho Light" panose="020B0400000000000000" pitchFamily="18" charset="-128"/>
              </a:rPr>
              <a:t>rows</a:t>
            </a:r>
            <a:r>
              <a:rPr lang="es-ES" sz="2700" dirty="0">
                <a:latin typeface="Comic Sans MS" panose="030F0702030302020204" pitchFamily="66" charset="0"/>
                <a:ea typeface="Yu Mincho Light" panose="020B0400000000000000" pitchFamily="18" charset="-128"/>
              </a:rPr>
              <a:t>) are in </a:t>
            </a:r>
            <a:r>
              <a:rPr lang="es-ES" sz="2700" dirty="0" err="1">
                <a:latin typeface="Comic Sans MS" panose="030F0702030302020204" pitchFamily="66" charset="0"/>
                <a:ea typeface="Yu Mincho Light" panose="020B0400000000000000" pitchFamily="18" charset="-128"/>
              </a:rPr>
              <a:t>the</a:t>
            </a:r>
            <a:r>
              <a:rPr lang="es-ES" sz="2700" dirty="0">
                <a:latin typeface="Comic Sans MS" panose="030F0702030302020204" pitchFamily="66" charset="0"/>
                <a:ea typeface="Yu Mincho Light" panose="020B0400000000000000" pitchFamily="18" charset="-128"/>
              </a:rPr>
              <a:t> bottom </a:t>
            </a:r>
            <a:r>
              <a:rPr lang="es-ES" sz="2700" dirty="0" err="1">
                <a:latin typeface="Comic Sans MS" panose="030F0702030302020204" pitchFamily="66" charset="0"/>
                <a:ea typeface="Yu Mincho Light" panose="020B0400000000000000" pitchFamily="18" charset="-128"/>
              </a:rPr>
              <a:t>of</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the</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matrix</a:t>
            </a:r>
            <a:r>
              <a:rPr lang="es-ES" sz="2700" dirty="0">
                <a:latin typeface="Comic Sans MS" panose="030F0702030302020204" pitchFamily="66" charset="0"/>
                <a:ea typeface="Yu Mincho Light" panose="020B0400000000000000" pitchFamily="18" charset="-128"/>
              </a:rPr>
              <a:t>,   </a:t>
            </a:r>
          </a:p>
          <a:p>
            <a:pPr marL="0" indent="0">
              <a:buNone/>
            </a:pP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they</a:t>
            </a:r>
            <a:r>
              <a:rPr lang="es-ES" sz="2700" dirty="0">
                <a:latin typeface="Comic Sans MS" panose="030F0702030302020204" pitchFamily="66" charset="0"/>
                <a:ea typeface="Yu Mincho Light" panose="020B0400000000000000" pitchFamily="18" charset="-128"/>
              </a:rPr>
              <a:t> are </a:t>
            </a:r>
            <a:r>
              <a:rPr lang="es-ES" sz="2700" dirty="0" err="1">
                <a:latin typeface="Comic Sans MS" panose="030F0702030302020204" pitchFamily="66" charset="0"/>
                <a:ea typeface="Yu Mincho Light" panose="020B0400000000000000" pitchFamily="18" charset="-128"/>
              </a:rPr>
              <a:t>the</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last</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rows</a:t>
            </a:r>
            <a:r>
              <a:rPr lang="es-ES" sz="2700" dirty="0">
                <a:latin typeface="Comic Sans MS" panose="030F0702030302020204" pitchFamily="66" charset="0"/>
                <a:ea typeface="Yu Mincho Light" panose="020B0400000000000000" pitchFamily="18" charset="-128"/>
              </a:rPr>
              <a:t> </a:t>
            </a:r>
            <a:r>
              <a:rPr lang="es-ES" sz="2700" dirty="0">
                <a:solidFill>
                  <a:schemeClr val="accent6">
                    <a:lumMod val="75000"/>
                  </a:schemeClr>
                </a:solidFill>
                <a:latin typeface="Comic Sans MS" panose="030F0702030302020204" pitchFamily="66" charset="0"/>
                <a:ea typeface="Yu Mincho Light" panose="020B0400000000000000" pitchFamily="18" charset="-128"/>
              </a:rPr>
              <a:t>(</a:t>
            </a:r>
            <a:r>
              <a:rPr lang="es-ES" sz="2700" dirty="0" err="1">
                <a:solidFill>
                  <a:schemeClr val="accent6">
                    <a:lumMod val="75000"/>
                  </a:schemeClr>
                </a:solidFill>
                <a:latin typeface="Comic Sans MS" panose="030F0702030302020204" pitchFamily="66" charset="0"/>
                <a:ea typeface="Yu Mincho Light" panose="020B0400000000000000" pitchFamily="18" charset="-128"/>
              </a:rPr>
              <a:t>if</a:t>
            </a:r>
            <a:r>
              <a:rPr lang="es-ES" sz="2700" dirty="0">
                <a:solidFill>
                  <a:schemeClr val="accent6">
                    <a:lumMod val="75000"/>
                  </a:schemeClr>
                </a:solidFill>
                <a:latin typeface="Comic Sans MS" panose="030F0702030302020204" pitchFamily="66" charset="0"/>
                <a:ea typeface="Yu Mincho Light" panose="020B0400000000000000" pitchFamily="18" charset="-128"/>
              </a:rPr>
              <a:t> </a:t>
            </a:r>
            <a:r>
              <a:rPr lang="es-ES" sz="2700" dirty="0" err="1">
                <a:solidFill>
                  <a:schemeClr val="accent6">
                    <a:lumMod val="75000"/>
                  </a:schemeClr>
                </a:solidFill>
                <a:latin typeface="Comic Sans MS" panose="030F0702030302020204" pitchFamily="66" charset="0"/>
                <a:ea typeface="Yu Mincho Light" panose="020B0400000000000000" pitchFamily="18" charset="-128"/>
              </a:rPr>
              <a:t>the</a:t>
            </a:r>
            <a:r>
              <a:rPr lang="es-ES" sz="2700" dirty="0">
                <a:solidFill>
                  <a:schemeClr val="accent6">
                    <a:lumMod val="75000"/>
                  </a:schemeClr>
                </a:solidFill>
                <a:latin typeface="Comic Sans MS" panose="030F0702030302020204" pitchFamily="66" charset="0"/>
                <a:ea typeface="Yu Mincho Light" panose="020B0400000000000000" pitchFamily="18" charset="-128"/>
              </a:rPr>
              <a:t> </a:t>
            </a:r>
            <a:r>
              <a:rPr lang="es-ES" sz="2700" dirty="0" err="1">
                <a:solidFill>
                  <a:schemeClr val="accent6">
                    <a:lumMod val="75000"/>
                  </a:schemeClr>
                </a:solidFill>
                <a:latin typeface="Comic Sans MS" panose="030F0702030302020204" pitchFamily="66" charset="0"/>
                <a:ea typeface="Yu Mincho Light" panose="020B0400000000000000" pitchFamily="18" charset="-128"/>
              </a:rPr>
              <a:t>matrix</a:t>
            </a:r>
            <a:r>
              <a:rPr lang="es-ES" sz="2700" dirty="0">
                <a:solidFill>
                  <a:schemeClr val="accent6">
                    <a:lumMod val="75000"/>
                  </a:schemeClr>
                </a:solidFill>
                <a:latin typeface="Comic Sans MS" panose="030F0702030302020204" pitchFamily="66" charset="0"/>
                <a:ea typeface="Yu Mincho Light" panose="020B0400000000000000" pitchFamily="18" charset="-128"/>
              </a:rPr>
              <a:t> has no </a:t>
            </a:r>
            <a:r>
              <a:rPr lang="es-ES" sz="2700" dirty="0" err="1">
                <a:solidFill>
                  <a:schemeClr val="accent6">
                    <a:lumMod val="75000"/>
                  </a:schemeClr>
                </a:solidFill>
                <a:latin typeface="Comic Sans MS" panose="030F0702030302020204" pitchFamily="66" charset="0"/>
                <a:ea typeface="Yu Mincho Light" panose="020B0400000000000000" pitchFamily="18" charset="-128"/>
              </a:rPr>
              <a:t>zero</a:t>
            </a:r>
            <a:r>
              <a:rPr lang="es-ES" sz="2700" dirty="0">
                <a:solidFill>
                  <a:schemeClr val="accent6">
                    <a:lumMod val="75000"/>
                  </a:schemeClr>
                </a:solidFill>
                <a:latin typeface="Comic Sans MS" panose="030F0702030302020204" pitchFamily="66" charset="0"/>
                <a:ea typeface="Yu Mincho Light" panose="020B0400000000000000" pitchFamily="18" charset="-128"/>
              </a:rPr>
              <a:t> </a:t>
            </a:r>
            <a:r>
              <a:rPr lang="es-ES" sz="2700" dirty="0" err="1">
                <a:solidFill>
                  <a:schemeClr val="accent6">
                    <a:lumMod val="75000"/>
                  </a:schemeClr>
                </a:solidFill>
                <a:latin typeface="Comic Sans MS" panose="030F0702030302020204" pitchFamily="66" charset="0"/>
                <a:ea typeface="Yu Mincho Light" panose="020B0400000000000000" pitchFamily="18" charset="-128"/>
              </a:rPr>
              <a:t>rows</a:t>
            </a:r>
            <a:r>
              <a:rPr lang="es-ES" sz="2700" dirty="0">
                <a:solidFill>
                  <a:schemeClr val="accent6">
                    <a:lumMod val="75000"/>
                  </a:schemeClr>
                </a:solidFill>
                <a:latin typeface="Comic Sans MS" panose="030F0702030302020204" pitchFamily="66" charset="0"/>
                <a:ea typeface="Yu Mincho Light" panose="020B0400000000000000" pitchFamily="18" charset="-128"/>
              </a:rPr>
              <a:t>, </a:t>
            </a:r>
            <a:r>
              <a:rPr lang="es-ES" sz="2700" dirty="0" err="1">
                <a:solidFill>
                  <a:schemeClr val="accent6">
                    <a:lumMod val="75000"/>
                  </a:schemeClr>
                </a:solidFill>
                <a:latin typeface="Comic Sans MS" panose="030F0702030302020204" pitchFamily="66" charset="0"/>
                <a:ea typeface="Yu Mincho Light" panose="020B0400000000000000" pitchFamily="18" charset="-128"/>
              </a:rPr>
              <a:t>this</a:t>
            </a:r>
            <a:r>
              <a:rPr lang="es-ES" sz="2700" dirty="0">
                <a:solidFill>
                  <a:schemeClr val="accent6">
                    <a:lumMod val="75000"/>
                  </a:schemeClr>
                </a:solidFill>
                <a:latin typeface="Comic Sans MS" panose="030F0702030302020204" pitchFamily="66" charset="0"/>
                <a:ea typeface="Yu Mincho Light" panose="020B0400000000000000" pitchFamily="18" charset="-128"/>
              </a:rPr>
              <a:t>  </a:t>
            </a:r>
          </a:p>
          <a:p>
            <a:pPr marL="0" indent="0">
              <a:buNone/>
            </a:pPr>
            <a:r>
              <a:rPr lang="es-ES" sz="2700" dirty="0">
                <a:solidFill>
                  <a:schemeClr val="accent6">
                    <a:lumMod val="75000"/>
                  </a:schemeClr>
                </a:solidFill>
                <a:latin typeface="Comic Sans MS" panose="030F0702030302020204" pitchFamily="66" charset="0"/>
                <a:ea typeface="Yu Mincho Light" panose="020B0400000000000000" pitchFamily="18" charset="-128"/>
              </a:rPr>
              <a:t>      </a:t>
            </a:r>
            <a:r>
              <a:rPr lang="es-ES" sz="2700" dirty="0" err="1">
                <a:solidFill>
                  <a:schemeClr val="accent6">
                    <a:lumMod val="75000"/>
                  </a:schemeClr>
                </a:solidFill>
                <a:latin typeface="Comic Sans MS" panose="030F0702030302020204" pitchFamily="66" charset="0"/>
                <a:ea typeface="Yu Mincho Light" panose="020B0400000000000000" pitchFamily="18" charset="-128"/>
              </a:rPr>
              <a:t>condition</a:t>
            </a:r>
            <a:r>
              <a:rPr lang="es-ES" sz="2700" dirty="0">
                <a:solidFill>
                  <a:schemeClr val="accent6">
                    <a:lumMod val="75000"/>
                  </a:schemeClr>
                </a:solidFill>
                <a:latin typeface="Comic Sans MS" panose="030F0702030302020204" pitchFamily="66" charset="0"/>
                <a:ea typeface="Yu Mincho Light" panose="020B0400000000000000" pitchFamily="18" charset="-128"/>
              </a:rPr>
              <a:t> </a:t>
            </a:r>
            <a:r>
              <a:rPr lang="es-ES" sz="2700" dirty="0" err="1">
                <a:solidFill>
                  <a:schemeClr val="accent6">
                    <a:lumMod val="75000"/>
                  </a:schemeClr>
                </a:solidFill>
                <a:latin typeface="Comic Sans MS" panose="030F0702030302020204" pitchFamily="66" charset="0"/>
                <a:ea typeface="Yu Mincho Light" panose="020B0400000000000000" pitchFamily="18" charset="-128"/>
              </a:rPr>
              <a:t>is</a:t>
            </a:r>
            <a:r>
              <a:rPr lang="es-ES" sz="2700" dirty="0">
                <a:solidFill>
                  <a:schemeClr val="accent6">
                    <a:lumMod val="75000"/>
                  </a:schemeClr>
                </a:solidFill>
                <a:latin typeface="Comic Sans MS" panose="030F0702030302020204" pitchFamily="66" charset="0"/>
                <a:ea typeface="Yu Mincho Light" panose="020B0400000000000000" pitchFamily="18" charset="-128"/>
              </a:rPr>
              <a:t> </a:t>
            </a:r>
            <a:r>
              <a:rPr lang="es-ES" sz="2700" dirty="0" err="1">
                <a:solidFill>
                  <a:schemeClr val="accent6">
                    <a:lumMod val="75000"/>
                  </a:schemeClr>
                </a:solidFill>
                <a:latin typeface="Comic Sans MS" panose="030F0702030302020204" pitchFamily="66" charset="0"/>
                <a:ea typeface="Yu Mincho Light" panose="020B0400000000000000" pitchFamily="18" charset="-128"/>
              </a:rPr>
              <a:t>forgotten</a:t>
            </a:r>
            <a:r>
              <a:rPr lang="es-ES" sz="2700" dirty="0">
                <a:solidFill>
                  <a:schemeClr val="accent6">
                    <a:lumMod val="75000"/>
                  </a:schemeClr>
                </a:solidFill>
                <a:latin typeface="Comic Sans MS" panose="030F0702030302020204" pitchFamily="66" charset="0"/>
                <a:ea typeface="Yu Mincho Light" panose="020B0400000000000000" pitchFamily="18" charset="-128"/>
              </a:rPr>
              <a:t>).</a:t>
            </a:r>
          </a:p>
          <a:p>
            <a:pPr marL="0" indent="0">
              <a:buNone/>
            </a:pPr>
            <a:r>
              <a:rPr lang="es-ES" b="1" dirty="0">
                <a:latin typeface="Comic Sans MS" panose="030F0702030302020204" pitchFamily="66" charset="0"/>
                <a:ea typeface="Yu Mincho Light" panose="020B0400000000000000" pitchFamily="18" charset="-128"/>
              </a:rPr>
              <a:t> </a:t>
            </a:r>
            <a:endParaRPr lang="es-ES" b="1" dirty="0"/>
          </a:p>
        </p:txBody>
      </p:sp>
      <p:sp>
        <p:nvSpPr>
          <p:cNvPr id="7" name="CuadroTexto 6">
            <a:extLst>
              <a:ext uri="{FF2B5EF4-FFF2-40B4-BE49-F238E27FC236}">
                <a16:creationId xmlns:a16="http://schemas.microsoft.com/office/drawing/2014/main" id="{C7C53191-43FF-DA83-9341-A01C4BBEF4F1}"/>
              </a:ext>
            </a:extLst>
          </p:cNvPr>
          <p:cNvSpPr txBox="1"/>
          <p:nvPr/>
        </p:nvSpPr>
        <p:spPr>
          <a:xfrm>
            <a:off x="628774" y="4782161"/>
            <a:ext cx="10769851" cy="1631216"/>
          </a:xfrm>
          <a:prstGeom prst="rect">
            <a:avLst/>
          </a:prstGeom>
          <a:noFill/>
        </p:spPr>
        <p:txBody>
          <a:bodyPr wrap="square" rtlCol="0">
            <a:spAutoFit/>
          </a:bodyPr>
          <a:lstStyle/>
          <a:p>
            <a:pPr marL="0" indent="0">
              <a:buNone/>
            </a:pPr>
            <a:r>
              <a:rPr lang="es-ES" sz="2800" dirty="0">
                <a:solidFill>
                  <a:srgbClr val="7030A0"/>
                </a:solidFill>
                <a:latin typeface="Yu Mincho Light" panose="020B0400000000000000" pitchFamily="18" charset="-128"/>
                <a:ea typeface="Yu Mincho Light" panose="020B0400000000000000" pitchFamily="18" charset="-128"/>
              </a:rPr>
              <a:t>➋  </a:t>
            </a:r>
            <a:r>
              <a:rPr lang="es-ES" sz="2700" dirty="0" err="1">
                <a:latin typeface="Comic Sans MS" panose="030F0702030302020204" pitchFamily="66" charset="0"/>
                <a:ea typeface="Yu Mincho Light" panose="020B0400000000000000" pitchFamily="18" charset="-128"/>
              </a:rPr>
              <a:t>For</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each</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nonzero</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row</a:t>
            </a:r>
            <a:r>
              <a:rPr lang="es-ES" sz="2700" dirty="0">
                <a:latin typeface="Comic Sans MS" panose="030F0702030302020204" pitchFamily="66" charset="0"/>
                <a:ea typeface="Yu Mincho Light" panose="020B0400000000000000" pitchFamily="18" charset="-128"/>
              </a:rPr>
              <a:t>,</a:t>
            </a:r>
            <a:r>
              <a:rPr lang="es-ES" sz="2700" dirty="0">
                <a:solidFill>
                  <a:schemeClr val="accent2">
                    <a:lumMod val="50000"/>
                  </a:schemeClr>
                </a:solidFill>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its</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left-most</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nonzero</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entry</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its</a:t>
            </a:r>
            <a:r>
              <a:rPr lang="es-ES" sz="2700" dirty="0">
                <a:latin typeface="Comic Sans MS" panose="030F0702030302020204" pitchFamily="66" charset="0"/>
                <a:ea typeface="Yu Mincho Light" panose="020B0400000000000000" pitchFamily="18" charset="-128"/>
              </a:rPr>
              <a:t> </a:t>
            </a:r>
            <a:r>
              <a:rPr lang="es-ES" sz="2700" i="1" dirty="0" err="1">
                <a:latin typeface="Comic Sans MS" panose="030F0702030302020204" pitchFamily="66" charset="0"/>
                <a:ea typeface="Yu Mincho Light" panose="020B0400000000000000" pitchFamily="18" charset="-128"/>
              </a:rPr>
              <a:t>pivot</a:t>
            </a:r>
            <a:r>
              <a:rPr lang="es-ES" sz="2700" dirty="0">
                <a:latin typeface="Comic Sans MS" panose="030F0702030302020204" pitchFamily="66" charset="0"/>
                <a:ea typeface="Yu Mincho Light" panose="020B0400000000000000" pitchFamily="18" charset="-128"/>
              </a:rPr>
              <a:t>) </a:t>
            </a:r>
          </a:p>
          <a:p>
            <a:pPr marL="0" indent="0">
              <a:buNone/>
            </a:pP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is</a:t>
            </a:r>
            <a:r>
              <a:rPr lang="es-ES" sz="2700" dirty="0">
                <a:latin typeface="Comic Sans MS" panose="030F0702030302020204" pitchFamily="66" charset="0"/>
                <a:ea typeface="Yu Mincho Light" panose="020B0400000000000000" pitchFamily="18" charset="-128"/>
              </a:rPr>
              <a:t> on </a:t>
            </a:r>
            <a:r>
              <a:rPr lang="es-ES" sz="2700" dirty="0" err="1">
                <a:latin typeface="Comic Sans MS" panose="030F0702030302020204" pitchFamily="66" charset="0"/>
                <a:ea typeface="Yu Mincho Light" panose="020B0400000000000000" pitchFamily="18" charset="-128"/>
              </a:rPr>
              <a:t>the</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right</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of</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the</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pivot</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of</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any</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row</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above</a:t>
            </a:r>
            <a:r>
              <a:rPr lang="es-ES" sz="2700" dirty="0">
                <a:latin typeface="Comic Sans MS" panose="030F0702030302020204" pitchFamily="66" charset="0"/>
                <a:ea typeface="Yu Mincho Light" panose="020B0400000000000000" pitchFamily="18" charset="-128"/>
              </a:rPr>
              <a:t> </a:t>
            </a:r>
            <a:r>
              <a:rPr lang="es-ES" sz="2700" dirty="0">
                <a:solidFill>
                  <a:schemeClr val="accent6">
                    <a:lumMod val="75000"/>
                  </a:schemeClr>
                </a:solidFill>
                <a:latin typeface="Comic Sans MS" panose="030F0702030302020204" pitchFamily="66" charset="0"/>
                <a:ea typeface="Yu Mincho Light" panose="020B0400000000000000" pitchFamily="18" charset="-128"/>
              </a:rPr>
              <a:t>(</a:t>
            </a:r>
            <a:r>
              <a:rPr lang="es-ES" sz="2700" dirty="0" err="1">
                <a:solidFill>
                  <a:schemeClr val="accent6">
                    <a:lumMod val="75000"/>
                  </a:schemeClr>
                </a:solidFill>
                <a:latin typeface="Comic Sans MS" panose="030F0702030302020204" pitchFamily="66" charset="0"/>
                <a:ea typeface="Yu Mincho Light" panose="020B0400000000000000" pitchFamily="18" charset="-128"/>
              </a:rPr>
              <a:t>if</a:t>
            </a:r>
            <a:r>
              <a:rPr lang="es-ES" sz="2700" dirty="0">
                <a:solidFill>
                  <a:schemeClr val="accent6">
                    <a:lumMod val="75000"/>
                  </a:schemeClr>
                </a:solidFill>
                <a:latin typeface="Comic Sans MS" panose="030F0702030302020204" pitchFamily="66" charset="0"/>
                <a:ea typeface="Yu Mincho Light" panose="020B0400000000000000" pitchFamily="18" charset="-128"/>
              </a:rPr>
              <a:t> </a:t>
            </a:r>
            <a:r>
              <a:rPr lang="es-ES" sz="2700" dirty="0" err="1">
                <a:solidFill>
                  <a:schemeClr val="accent6">
                    <a:lumMod val="75000"/>
                  </a:schemeClr>
                </a:solidFill>
                <a:latin typeface="Comic Sans MS" panose="030F0702030302020204" pitchFamily="66" charset="0"/>
                <a:ea typeface="Yu Mincho Light" panose="020B0400000000000000" pitchFamily="18" charset="-128"/>
              </a:rPr>
              <a:t>the</a:t>
            </a:r>
            <a:r>
              <a:rPr lang="es-ES" sz="2700" dirty="0">
                <a:solidFill>
                  <a:schemeClr val="accent6">
                    <a:lumMod val="75000"/>
                  </a:schemeClr>
                </a:solidFill>
                <a:latin typeface="Comic Sans MS" panose="030F0702030302020204" pitchFamily="66" charset="0"/>
                <a:ea typeface="Yu Mincho Light" panose="020B0400000000000000" pitchFamily="18" charset="-128"/>
              </a:rPr>
              <a:t> </a:t>
            </a:r>
            <a:r>
              <a:rPr lang="es-ES" sz="2700" dirty="0" err="1">
                <a:solidFill>
                  <a:schemeClr val="accent6">
                    <a:lumMod val="75000"/>
                  </a:schemeClr>
                </a:solidFill>
                <a:latin typeface="Comic Sans MS" panose="030F0702030302020204" pitchFamily="66" charset="0"/>
                <a:ea typeface="Yu Mincho Light" panose="020B0400000000000000" pitchFamily="18" charset="-128"/>
              </a:rPr>
              <a:t>matrix</a:t>
            </a:r>
            <a:r>
              <a:rPr lang="es-ES" sz="2700" dirty="0">
                <a:solidFill>
                  <a:schemeClr val="accent6">
                    <a:lumMod val="75000"/>
                  </a:schemeClr>
                </a:solidFill>
                <a:latin typeface="Comic Sans MS" panose="030F0702030302020204" pitchFamily="66" charset="0"/>
                <a:ea typeface="Yu Mincho Light" panose="020B0400000000000000" pitchFamily="18" charset="-128"/>
              </a:rPr>
              <a:t> </a:t>
            </a:r>
          </a:p>
          <a:p>
            <a:pPr marL="0" indent="0">
              <a:buNone/>
            </a:pPr>
            <a:r>
              <a:rPr lang="es-ES" sz="2700" dirty="0">
                <a:solidFill>
                  <a:schemeClr val="accent6">
                    <a:lumMod val="75000"/>
                  </a:schemeClr>
                </a:solidFill>
                <a:latin typeface="Comic Sans MS" panose="030F0702030302020204" pitchFamily="66" charset="0"/>
                <a:ea typeface="Yu Mincho Light" panose="020B0400000000000000" pitchFamily="18" charset="-128"/>
              </a:rPr>
              <a:t>      has </a:t>
            </a:r>
            <a:r>
              <a:rPr lang="es-ES" sz="2700" dirty="0" err="1">
                <a:solidFill>
                  <a:schemeClr val="accent6">
                    <a:lumMod val="75000"/>
                  </a:schemeClr>
                </a:solidFill>
                <a:latin typeface="Comic Sans MS" panose="030F0702030302020204" pitchFamily="66" charset="0"/>
                <a:ea typeface="Yu Mincho Light" panose="020B0400000000000000" pitchFamily="18" charset="-128"/>
              </a:rPr>
              <a:t>less</a:t>
            </a:r>
            <a:r>
              <a:rPr lang="es-ES" sz="2700" dirty="0">
                <a:solidFill>
                  <a:schemeClr val="accent6">
                    <a:lumMod val="75000"/>
                  </a:schemeClr>
                </a:solidFill>
                <a:latin typeface="Comic Sans MS" panose="030F0702030302020204" pitchFamily="66" charset="0"/>
                <a:ea typeface="Yu Mincho Light" panose="020B0400000000000000" pitchFamily="18" charset="-128"/>
              </a:rPr>
              <a:t> </a:t>
            </a:r>
            <a:r>
              <a:rPr lang="es-ES" sz="2700" dirty="0" err="1">
                <a:solidFill>
                  <a:schemeClr val="accent6">
                    <a:lumMod val="75000"/>
                  </a:schemeClr>
                </a:solidFill>
                <a:latin typeface="Comic Sans MS" panose="030F0702030302020204" pitchFamily="66" charset="0"/>
                <a:ea typeface="Yu Mincho Light" panose="020B0400000000000000" pitchFamily="18" charset="-128"/>
              </a:rPr>
              <a:t>than</a:t>
            </a:r>
            <a:r>
              <a:rPr lang="es-ES" sz="2700" dirty="0">
                <a:solidFill>
                  <a:schemeClr val="accent6">
                    <a:lumMod val="75000"/>
                  </a:schemeClr>
                </a:solidFill>
                <a:latin typeface="Comic Sans MS" panose="030F0702030302020204" pitchFamily="66" charset="0"/>
                <a:ea typeface="Yu Mincho Light" panose="020B0400000000000000" pitchFamily="18" charset="-128"/>
              </a:rPr>
              <a:t> 2 </a:t>
            </a:r>
            <a:r>
              <a:rPr lang="es-ES" sz="2700" dirty="0" err="1">
                <a:solidFill>
                  <a:schemeClr val="accent6">
                    <a:lumMod val="75000"/>
                  </a:schemeClr>
                </a:solidFill>
                <a:latin typeface="Comic Sans MS" panose="030F0702030302020204" pitchFamily="66" charset="0"/>
                <a:ea typeface="Yu Mincho Light" panose="020B0400000000000000" pitchFamily="18" charset="-128"/>
              </a:rPr>
              <a:t>nonzero</a:t>
            </a:r>
            <a:r>
              <a:rPr lang="es-ES" sz="2700" dirty="0">
                <a:solidFill>
                  <a:schemeClr val="accent6">
                    <a:lumMod val="75000"/>
                  </a:schemeClr>
                </a:solidFill>
                <a:latin typeface="Comic Sans MS" panose="030F0702030302020204" pitchFamily="66" charset="0"/>
                <a:ea typeface="Yu Mincho Light" panose="020B0400000000000000" pitchFamily="18" charset="-128"/>
              </a:rPr>
              <a:t> </a:t>
            </a:r>
            <a:r>
              <a:rPr lang="es-ES" sz="2700" dirty="0" err="1">
                <a:solidFill>
                  <a:schemeClr val="accent6">
                    <a:lumMod val="75000"/>
                  </a:schemeClr>
                </a:solidFill>
                <a:latin typeface="Comic Sans MS" panose="030F0702030302020204" pitchFamily="66" charset="0"/>
                <a:ea typeface="Yu Mincho Light" panose="020B0400000000000000" pitchFamily="18" charset="-128"/>
              </a:rPr>
              <a:t>rows</a:t>
            </a:r>
            <a:r>
              <a:rPr lang="es-ES" sz="2700" dirty="0">
                <a:solidFill>
                  <a:schemeClr val="accent6">
                    <a:lumMod val="75000"/>
                  </a:schemeClr>
                </a:solidFill>
                <a:latin typeface="Comic Sans MS" panose="030F0702030302020204" pitchFamily="66" charset="0"/>
                <a:ea typeface="Yu Mincho Light" panose="020B0400000000000000" pitchFamily="18" charset="-128"/>
              </a:rPr>
              <a:t>, </a:t>
            </a:r>
            <a:r>
              <a:rPr lang="es-ES" sz="2700" dirty="0" err="1">
                <a:solidFill>
                  <a:schemeClr val="accent6">
                    <a:lumMod val="75000"/>
                  </a:schemeClr>
                </a:solidFill>
                <a:latin typeface="Comic Sans MS" panose="030F0702030302020204" pitchFamily="66" charset="0"/>
                <a:ea typeface="Yu Mincho Light" panose="020B0400000000000000" pitchFamily="18" charset="-128"/>
              </a:rPr>
              <a:t>this</a:t>
            </a:r>
            <a:r>
              <a:rPr lang="es-ES" sz="2700" dirty="0">
                <a:solidFill>
                  <a:schemeClr val="accent6">
                    <a:lumMod val="75000"/>
                  </a:schemeClr>
                </a:solidFill>
                <a:latin typeface="Comic Sans MS" panose="030F0702030302020204" pitchFamily="66" charset="0"/>
                <a:ea typeface="Yu Mincho Light" panose="020B0400000000000000" pitchFamily="18" charset="-128"/>
              </a:rPr>
              <a:t> </a:t>
            </a:r>
            <a:r>
              <a:rPr lang="es-ES" sz="2700" dirty="0" err="1">
                <a:solidFill>
                  <a:schemeClr val="accent6">
                    <a:lumMod val="75000"/>
                  </a:schemeClr>
                </a:solidFill>
                <a:latin typeface="Comic Sans MS" panose="030F0702030302020204" pitchFamily="66" charset="0"/>
                <a:ea typeface="Yu Mincho Light" panose="020B0400000000000000" pitchFamily="18" charset="-128"/>
              </a:rPr>
              <a:t>condition</a:t>
            </a:r>
            <a:r>
              <a:rPr lang="es-ES" sz="2700" dirty="0">
                <a:solidFill>
                  <a:schemeClr val="accent6">
                    <a:lumMod val="75000"/>
                  </a:schemeClr>
                </a:solidFill>
                <a:latin typeface="Comic Sans MS" panose="030F0702030302020204" pitchFamily="66" charset="0"/>
                <a:ea typeface="Yu Mincho Light" panose="020B0400000000000000" pitchFamily="18" charset="-128"/>
              </a:rPr>
              <a:t> </a:t>
            </a:r>
            <a:r>
              <a:rPr lang="es-ES" sz="2700" dirty="0" err="1">
                <a:solidFill>
                  <a:schemeClr val="accent6">
                    <a:lumMod val="75000"/>
                  </a:schemeClr>
                </a:solidFill>
                <a:latin typeface="Comic Sans MS" panose="030F0702030302020204" pitchFamily="66" charset="0"/>
                <a:ea typeface="Yu Mincho Light" panose="020B0400000000000000" pitchFamily="18" charset="-128"/>
              </a:rPr>
              <a:t>is</a:t>
            </a:r>
            <a:r>
              <a:rPr lang="es-ES" sz="2700" dirty="0">
                <a:solidFill>
                  <a:schemeClr val="accent6">
                    <a:lumMod val="75000"/>
                  </a:schemeClr>
                </a:solidFill>
                <a:latin typeface="Comic Sans MS" panose="030F0702030302020204" pitchFamily="66" charset="0"/>
                <a:ea typeface="Yu Mincho Light" panose="020B0400000000000000" pitchFamily="18" charset="-128"/>
              </a:rPr>
              <a:t> </a:t>
            </a:r>
            <a:r>
              <a:rPr lang="es-ES" sz="2700" dirty="0" err="1">
                <a:solidFill>
                  <a:schemeClr val="accent6">
                    <a:lumMod val="75000"/>
                  </a:schemeClr>
                </a:solidFill>
                <a:latin typeface="Comic Sans MS" panose="030F0702030302020204" pitchFamily="66" charset="0"/>
                <a:ea typeface="Yu Mincho Light" panose="020B0400000000000000" pitchFamily="18" charset="-128"/>
              </a:rPr>
              <a:t>forgotten</a:t>
            </a:r>
            <a:r>
              <a:rPr lang="es-ES" sz="2700" dirty="0">
                <a:solidFill>
                  <a:schemeClr val="accent6">
                    <a:lumMod val="75000"/>
                  </a:schemeClr>
                </a:solidFill>
                <a:latin typeface="Comic Sans MS" panose="030F0702030302020204" pitchFamily="66" charset="0"/>
                <a:ea typeface="Yu Mincho Light" panose="020B0400000000000000" pitchFamily="18" charset="-128"/>
              </a:rPr>
              <a:t>).</a:t>
            </a:r>
          </a:p>
          <a:p>
            <a:pPr marL="0" indent="0">
              <a:buNone/>
            </a:pPr>
            <a:r>
              <a:rPr lang="es-ES" b="1" dirty="0">
                <a:latin typeface="Comic Sans MS" panose="030F0702030302020204" pitchFamily="66" charset="0"/>
                <a:ea typeface="Yu Mincho Light" panose="020B0400000000000000" pitchFamily="18" charset="-128"/>
              </a:rPr>
              <a:t> </a:t>
            </a:r>
            <a:endParaRPr lang="es-ES" b="1" dirty="0"/>
          </a:p>
        </p:txBody>
      </p:sp>
    </p:spTree>
    <p:extLst>
      <p:ext uri="{BB962C8B-B14F-4D97-AF65-F5344CB8AC3E}">
        <p14:creationId xmlns:p14="http://schemas.microsoft.com/office/powerpoint/2010/main" val="1379009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A1DBE4D0-C76F-170C-4904-731F79F2C6FD}"/>
              </a:ext>
            </a:extLst>
          </p:cNvPr>
          <p:cNvSpPr txBox="1"/>
          <p:nvPr/>
        </p:nvSpPr>
        <p:spPr>
          <a:xfrm>
            <a:off x="459436" y="1080806"/>
            <a:ext cx="11273128" cy="1754326"/>
          </a:xfrm>
          <a:prstGeom prst="rect">
            <a:avLst/>
          </a:prstGeom>
          <a:noFill/>
        </p:spPr>
        <p:txBody>
          <a:bodyPr wrap="square" rtlCol="0">
            <a:spAutoFit/>
          </a:bodyPr>
          <a:lstStyle/>
          <a:p>
            <a:r>
              <a:rPr lang="es-ES" dirty="0"/>
              <a:t> </a:t>
            </a:r>
            <a:r>
              <a:rPr lang="es-ES" sz="2700" b="1" i="1" u="sng" dirty="0" err="1">
                <a:latin typeface="Comic Sans MS" panose="030F0702030302020204" pitchFamily="66" charset="0"/>
              </a:rPr>
              <a:t>Important</a:t>
            </a:r>
            <a:r>
              <a:rPr lang="es-ES" sz="2700" b="1" i="1" u="sng" dirty="0">
                <a:latin typeface="Comic Sans MS" panose="030F0702030302020204" pitchFamily="66" charset="0"/>
              </a:rPr>
              <a:t> </a:t>
            </a:r>
            <a:r>
              <a:rPr lang="es-ES" sz="2700" b="1" i="1" u="sng" dirty="0" err="1">
                <a:latin typeface="Comic Sans MS" panose="030F0702030302020204" pitchFamily="66" charset="0"/>
              </a:rPr>
              <a:t>observation</a:t>
            </a:r>
            <a:r>
              <a:rPr lang="es-ES" sz="2700" dirty="0">
                <a:latin typeface="Comic Sans MS" panose="030F0702030302020204" pitchFamily="66" charset="0"/>
              </a:rPr>
              <a:t>.  </a:t>
            </a:r>
            <a:r>
              <a:rPr lang="es-ES" sz="2700" i="1" dirty="0" err="1">
                <a:latin typeface="Comic Sans MS" panose="030F0702030302020204" pitchFamily="66" charset="0"/>
              </a:rPr>
              <a:t>Some</a:t>
            </a:r>
            <a:r>
              <a:rPr lang="es-ES" sz="2700" i="1" dirty="0">
                <a:latin typeface="Comic Sans MS" panose="030F0702030302020204" pitchFamily="66" charset="0"/>
              </a:rPr>
              <a:t> </a:t>
            </a:r>
            <a:r>
              <a:rPr lang="es-ES" sz="2700" dirty="0">
                <a:latin typeface="Comic Sans MS" panose="030F0702030302020204" pitchFamily="66" charset="0"/>
              </a:rPr>
              <a:t>of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statements</a:t>
            </a:r>
            <a:r>
              <a:rPr lang="es-ES" sz="2700" dirty="0">
                <a:latin typeface="Comic Sans MS" panose="030F0702030302020204" pitchFamily="66" charset="0"/>
              </a:rPr>
              <a:t> </a:t>
            </a:r>
            <a:r>
              <a:rPr lang="es-ES" sz="2700" dirty="0" err="1">
                <a:latin typeface="Comic Sans MS" panose="030F0702030302020204" pitchFamily="66" charset="0"/>
              </a:rPr>
              <a:t>presented</a:t>
            </a:r>
            <a:r>
              <a:rPr lang="es-ES" sz="2700" dirty="0">
                <a:latin typeface="Comic Sans MS" panose="030F0702030302020204" pitchFamily="66" charset="0"/>
              </a:rPr>
              <a:t> </a:t>
            </a:r>
            <a:r>
              <a:rPr lang="es-ES" sz="2700" dirty="0" err="1">
                <a:latin typeface="Comic Sans MS" panose="030F0702030302020204" pitchFamily="66" charset="0"/>
              </a:rPr>
              <a:t>related</a:t>
            </a:r>
            <a:r>
              <a:rPr lang="es-ES" sz="2700" dirty="0">
                <a:latin typeface="Comic Sans MS" panose="030F0702030302020204" pitchFamily="66" charset="0"/>
              </a:rPr>
              <a:t>  </a:t>
            </a:r>
          </a:p>
          <a:p>
            <a:r>
              <a:rPr lang="es-ES" sz="2700" dirty="0">
                <a:latin typeface="Comic Sans MS" panose="030F0702030302020204" pitchFamily="66" charset="0"/>
              </a:rPr>
              <a:t> to Gauss </a:t>
            </a:r>
            <a:r>
              <a:rPr lang="es-ES" sz="2700" dirty="0" err="1">
                <a:latin typeface="Comic Sans MS" panose="030F0702030302020204" pitchFamily="66" charset="0"/>
              </a:rPr>
              <a:t>elimination</a:t>
            </a:r>
            <a:r>
              <a:rPr lang="es-ES" sz="2700" dirty="0">
                <a:latin typeface="Comic Sans MS" panose="030F0702030302020204" pitchFamily="66" charset="0"/>
              </a:rPr>
              <a:t> </a:t>
            </a:r>
            <a:r>
              <a:rPr lang="es-ES" sz="2700" dirty="0" err="1">
                <a:latin typeface="Comic Sans MS" panose="030F0702030302020204" pitchFamily="66" charset="0"/>
              </a:rPr>
              <a:t>method</a:t>
            </a:r>
            <a:r>
              <a:rPr lang="es-ES" sz="2700" dirty="0">
                <a:latin typeface="Comic Sans MS" panose="030F0702030302020204" pitchFamily="66" charset="0"/>
              </a:rPr>
              <a:t> (and </a:t>
            </a:r>
            <a:r>
              <a:rPr lang="es-ES" sz="2700" dirty="0" err="1">
                <a:latin typeface="Comic Sans MS" panose="030F0702030302020204" pitchFamily="66" charset="0"/>
              </a:rPr>
              <a:t>its</a:t>
            </a:r>
            <a:r>
              <a:rPr lang="es-ES" sz="2700" dirty="0">
                <a:latin typeface="Comic Sans MS" panose="030F0702030302020204" pitchFamily="66" charset="0"/>
              </a:rPr>
              <a:t> </a:t>
            </a:r>
            <a:r>
              <a:rPr lang="es-ES" sz="2700" dirty="0" err="1">
                <a:latin typeface="Comic Sans MS" panose="030F0702030302020204" pitchFamily="66" charset="0"/>
              </a:rPr>
              <a:t>utilities</a:t>
            </a:r>
            <a:r>
              <a:rPr lang="es-ES" sz="2700" dirty="0">
                <a:latin typeface="Comic Sans MS" panose="030F0702030302020204" pitchFamily="66" charset="0"/>
              </a:rPr>
              <a:t>) </a:t>
            </a:r>
            <a:r>
              <a:rPr lang="es-ES" sz="2700" dirty="0">
                <a:solidFill>
                  <a:srgbClr val="00B0F0"/>
                </a:solidFill>
                <a:latin typeface="Comic Sans MS" panose="030F0702030302020204" pitchFamily="66" charset="0"/>
              </a:rPr>
              <a:t>are </a:t>
            </a:r>
            <a:r>
              <a:rPr lang="es-ES" sz="2700" dirty="0" err="1">
                <a:solidFill>
                  <a:srgbClr val="00B0F0"/>
                </a:solidFill>
                <a:latin typeface="Comic Sans MS" panose="030F0702030302020204" pitchFamily="66" charset="0"/>
              </a:rPr>
              <a:t>far</a:t>
            </a:r>
            <a:r>
              <a:rPr lang="es-ES" sz="2700" dirty="0">
                <a:solidFill>
                  <a:srgbClr val="00B0F0"/>
                </a:solidFill>
                <a:latin typeface="Comic Sans MS" panose="030F0702030302020204" pitchFamily="66" charset="0"/>
              </a:rPr>
              <a:t> </a:t>
            </a:r>
            <a:r>
              <a:rPr lang="es-ES" sz="2700" dirty="0" err="1">
                <a:solidFill>
                  <a:srgbClr val="00B0F0"/>
                </a:solidFill>
                <a:latin typeface="Comic Sans MS" panose="030F0702030302020204" pitchFamily="66" charset="0"/>
              </a:rPr>
              <a:t>from</a:t>
            </a:r>
            <a:r>
              <a:rPr lang="es-ES" sz="2700" dirty="0">
                <a:solidFill>
                  <a:srgbClr val="00B0F0"/>
                </a:solidFill>
                <a:latin typeface="Comic Sans MS" panose="030F0702030302020204" pitchFamily="66" charset="0"/>
              </a:rPr>
              <a:t> </a:t>
            </a:r>
            <a:r>
              <a:rPr lang="es-ES" sz="2700" dirty="0" err="1">
                <a:solidFill>
                  <a:srgbClr val="00B0F0"/>
                </a:solidFill>
                <a:latin typeface="Comic Sans MS" panose="030F0702030302020204" pitchFamily="66" charset="0"/>
              </a:rPr>
              <a:t>being</a:t>
            </a:r>
            <a:r>
              <a:rPr lang="es-ES" sz="2700" dirty="0">
                <a:solidFill>
                  <a:srgbClr val="00B0F0"/>
                </a:solidFill>
                <a:latin typeface="Comic Sans MS" panose="030F0702030302020204" pitchFamily="66" charset="0"/>
              </a:rPr>
              <a:t> </a:t>
            </a:r>
          </a:p>
          <a:p>
            <a:r>
              <a:rPr lang="es-ES" sz="2700" dirty="0">
                <a:solidFill>
                  <a:srgbClr val="00B0F0"/>
                </a:solidFill>
                <a:latin typeface="Comic Sans MS" panose="030F0702030302020204" pitchFamily="66" charset="0"/>
              </a:rPr>
              <a:t> true </a:t>
            </a:r>
            <a:r>
              <a:rPr lang="es-ES" sz="2700" dirty="0" err="1">
                <a:solidFill>
                  <a:srgbClr val="00B0F0"/>
                </a:solidFill>
                <a:latin typeface="Comic Sans MS" panose="030F0702030302020204" pitchFamily="66" charset="0"/>
              </a:rPr>
              <a:t>when</a:t>
            </a:r>
            <a:r>
              <a:rPr lang="es-ES" sz="2700" dirty="0">
                <a:solidFill>
                  <a:srgbClr val="00B0F0"/>
                </a:solidFill>
                <a:latin typeface="Comic Sans MS" panose="030F0702030302020204" pitchFamily="66" charset="0"/>
              </a:rPr>
              <a:t> </a:t>
            </a:r>
            <a:r>
              <a:rPr lang="es-ES" sz="2700" dirty="0" err="1">
                <a:solidFill>
                  <a:srgbClr val="00B0F0"/>
                </a:solidFill>
                <a:latin typeface="Comic Sans MS" panose="030F0702030302020204" pitchFamily="66" charset="0"/>
              </a:rPr>
              <a:t>both</a:t>
            </a:r>
            <a:r>
              <a:rPr lang="es-ES" sz="2700" dirty="0">
                <a:solidFill>
                  <a:srgbClr val="00B0F0"/>
                </a:solidFill>
                <a:latin typeface="Comic Sans MS" panose="030F0702030302020204" pitchFamily="66" charset="0"/>
              </a:rPr>
              <a:t> </a:t>
            </a:r>
            <a:r>
              <a:rPr lang="es-ES" sz="2700" dirty="0" err="1">
                <a:solidFill>
                  <a:srgbClr val="00B0F0"/>
                </a:solidFill>
                <a:latin typeface="Comic Sans MS" panose="030F0702030302020204" pitchFamily="66" charset="0"/>
              </a:rPr>
              <a:t>e.r.o.’s</a:t>
            </a:r>
            <a:r>
              <a:rPr lang="es-ES" sz="2700" dirty="0">
                <a:solidFill>
                  <a:srgbClr val="00B0F0"/>
                </a:solidFill>
                <a:latin typeface="Comic Sans MS" panose="030F0702030302020204" pitchFamily="66" charset="0"/>
              </a:rPr>
              <a:t>  and  </a:t>
            </a:r>
            <a:r>
              <a:rPr lang="es-ES" sz="2700" dirty="0" err="1">
                <a:solidFill>
                  <a:srgbClr val="00B0F0"/>
                </a:solidFill>
                <a:latin typeface="Comic Sans MS" panose="030F0702030302020204" pitchFamily="66" charset="0"/>
              </a:rPr>
              <a:t>e.c.o.’s</a:t>
            </a:r>
            <a:r>
              <a:rPr lang="es-ES" sz="2700" dirty="0">
                <a:solidFill>
                  <a:srgbClr val="00B0F0"/>
                </a:solidFill>
                <a:latin typeface="Comic Sans MS" panose="030F0702030302020204" pitchFamily="66" charset="0"/>
              </a:rPr>
              <a:t>  are </a:t>
            </a:r>
            <a:r>
              <a:rPr lang="es-ES" sz="2700" dirty="0" err="1">
                <a:solidFill>
                  <a:srgbClr val="00B0F0"/>
                </a:solidFill>
                <a:latin typeface="Comic Sans MS" panose="030F0702030302020204" pitchFamily="66" charset="0"/>
              </a:rPr>
              <a:t>performed</a:t>
            </a:r>
            <a:r>
              <a:rPr lang="es-ES" sz="2700" dirty="0">
                <a:solidFill>
                  <a:srgbClr val="00B0F0"/>
                </a:solidFill>
                <a:latin typeface="Comic Sans MS" panose="030F0702030302020204" pitchFamily="66" charset="0"/>
              </a:rPr>
              <a:t> </a:t>
            </a:r>
            <a:r>
              <a:rPr lang="es-ES" sz="2700" dirty="0" err="1">
                <a:solidFill>
                  <a:srgbClr val="00B0F0"/>
                </a:solidFill>
                <a:latin typeface="Comic Sans MS" panose="030F0702030302020204" pitchFamily="66" charset="0"/>
              </a:rPr>
              <a:t>simultaneously</a:t>
            </a:r>
            <a:r>
              <a:rPr lang="es-ES" sz="2700" dirty="0">
                <a:solidFill>
                  <a:srgbClr val="00B0F0"/>
                </a:solidFill>
                <a:latin typeface="Comic Sans MS" panose="030F0702030302020204" pitchFamily="66" charset="0"/>
              </a:rPr>
              <a:t> </a:t>
            </a:r>
            <a:r>
              <a:rPr lang="es-ES" sz="2700" dirty="0" err="1">
                <a:solidFill>
                  <a:srgbClr val="00B0F0"/>
                </a:solidFill>
                <a:latin typeface="Comic Sans MS" panose="030F0702030302020204" pitchFamily="66" charset="0"/>
              </a:rPr>
              <a:t>on</a:t>
            </a:r>
            <a:r>
              <a:rPr lang="es-ES" sz="2700" dirty="0">
                <a:solidFill>
                  <a:srgbClr val="00B0F0"/>
                </a:solidFill>
                <a:latin typeface="Comic Sans MS" panose="030F0702030302020204" pitchFamily="66" charset="0"/>
              </a:rPr>
              <a:t> </a:t>
            </a:r>
          </a:p>
          <a:p>
            <a:r>
              <a:rPr lang="es-ES" sz="2700" dirty="0">
                <a:solidFill>
                  <a:srgbClr val="00B0F0"/>
                </a:solidFill>
                <a:latin typeface="Comic Sans MS" panose="030F0702030302020204" pitchFamily="66" charset="0"/>
              </a:rPr>
              <a:t> a </a:t>
            </a:r>
            <a:r>
              <a:rPr lang="es-ES" sz="2700" dirty="0" err="1">
                <a:solidFill>
                  <a:srgbClr val="00B0F0"/>
                </a:solidFill>
                <a:latin typeface="Comic Sans MS" panose="030F0702030302020204" pitchFamily="66" charset="0"/>
              </a:rPr>
              <a:t>given</a:t>
            </a:r>
            <a:r>
              <a:rPr lang="es-ES" sz="2700" dirty="0">
                <a:solidFill>
                  <a:srgbClr val="00B0F0"/>
                </a:solidFill>
                <a:latin typeface="Comic Sans MS" panose="030F0702030302020204" pitchFamily="66" charset="0"/>
              </a:rPr>
              <a:t> </a:t>
            </a:r>
            <a:r>
              <a:rPr lang="es-ES" sz="2700" dirty="0" err="1">
                <a:solidFill>
                  <a:srgbClr val="00B0F0"/>
                </a:solidFill>
                <a:latin typeface="Comic Sans MS" panose="030F0702030302020204" pitchFamily="66" charset="0"/>
              </a:rPr>
              <a:t>matrix</a:t>
            </a:r>
            <a:r>
              <a:rPr lang="es-ES" sz="2700" dirty="0">
                <a:solidFill>
                  <a:srgbClr val="00B0F0"/>
                </a:solidFill>
                <a:latin typeface="Comic Sans MS" panose="030F0702030302020204" pitchFamily="66" charset="0"/>
              </a:rPr>
              <a:t> A.  </a:t>
            </a:r>
          </a:p>
        </p:txBody>
      </p:sp>
      <p:sp>
        <p:nvSpPr>
          <p:cNvPr id="6" name="CuadroTexto 5">
            <a:extLst>
              <a:ext uri="{FF2B5EF4-FFF2-40B4-BE49-F238E27FC236}">
                <a16:creationId xmlns:a16="http://schemas.microsoft.com/office/drawing/2014/main" id="{C444C97B-2324-AFF7-B228-20BE4C83DEA8}"/>
              </a:ext>
            </a:extLst>
          </p:cNvPr>
          <p:cNvSpPr txBox="1"/>
          <p:nvPr/>
        </p:nvSpPr>
        <p:spPr>
          <a:xfrm>
            <a:off x="459435" y="2915784"/>
            <a:ext cx="11467093" cy="923330"/>
          </a:xfrm>
          <a:prstGeom prst="rect">
            <a:avLst/>
          </a:prstGeom>
          <a:noFill/>
        </p:spPr>
        <p:txBody>
          <a:bodyPr wrap="square" rtlCol="0">
            <a:spAutoFit/>
          </a:bodyPr>
          <a:lstStyle/>
          <a:p>
            <a:r>
              <a:rPr lang="es-ES" dirty="0"/>
              <a:t> </a:t>
            </a:r>
            <a:r>
              <a:rPr lang="es-ES" sz="2700" dirty="0" err="1">
                <a:latin typeface="Comic Sans MS" panose="030F0702030302020204" pitchFamily="66" charset="0"/>
              </a:rPr>
              <a:t>Even</a:t>
            </a:r>
            <a:r>
              <a:rPr lang="es-ES" sz="2700" dirty="0">
                <a:latin typeface="Comic Sans MS" panose="030F0702030302020204" pitchFamily="66" charset="0"/>
              </a:rPr>
              <a:t> </a:t>
            </a:r>
            <a:r>
              <a:rPr lang="es-ES" sz="2700" dirty="0" err="1">
                <a:latin typeface="Comic Sans MS" panose="030F0702030302020204" pitchFamily="66" charset="0"/>
              </a:rPr>
              <a:t>though</a:t>
            </a:r>
            <a:r>
              <a:rPr lang="es-ES" sz="2700" dirty="0">
                <a:latin typeface="Comic Sans MS" panose="030F0702030302020204" pitchFamily="66" charset="0"/>
              </a:rPr>
              <a:t> </a:t>
            </a:r>
            <a:r>
              <a:rPr lang="es-ES" sz="2700" dirty="0" err="1">
                <a:latin typeface="Comic Sans MS" panose="030F0702030302020204" pitchFamily="66" charset="0"/>
              </a:rPr>
              <a:t>this</a:t>
            </a:r>
            <a:r>
              <a:rPr lang="es-ES" sz="2700" dirty="0">
                <a:latin typeface="Comic Sans MS" panose="030F0702030302020204" pitchFamily="66" charset="0"/>
              </a:rPr>
              <a:t> </a:t>
            </a:r>
            <a:r>
              <a:rPr lang="es-ES" sz="2700" dirty="0" err="1">
                <a:latin typeface="Comic Sans MS" panose="030F0702030302020204" pitchFamily="66" charset="0"/>
              </a:rPr>
              <a:t>fact</a:t>
            </a:r>
            <a:r>
              <a:rPr lang="es-ES" sz="2700" dirty="0">
                <a:latin typeface="Comic Sans MS" panose="030F0702030302020204" pitchFamily="66" charset="0"/>
              </a:rPr>
              <a:t> </a:t>
            </a:r>
            <a:r>
              <a:rPr lang="es-ES" sz="2700" dirty="0" err="1">
                <a:latin typeface="Comic Sans MS" panose="030F0702030302020204" pitchFamily="66" charset="0"/>
              </a:rPr>
              <a:t>is</a:t>
            </a:r>
            <a:r>
              <a:rPr lang="es-ES" sz="2700" dirty="0">
                <a:latin typeface="Comic Sans MS" panose="030F0702030302020204" pitchFamily="66" charset="0"/>
              </a:rPr>
              <a:t> </a:t>
            </a:r>
            <a:r>
              <a:rPr lang="es-ES" sz="2700" dirty="0" err="1">
                <a:latin typeface="Comic Sans MS" panose="030F0702030302020204" pitchFamily="66" charset="0"/>
              </a:rPr>
              <a:t>not</a:t>
            </a:r>
            <a:r>
              <a:rPr lang="es-ES" sz="2700" dirty="0">
                <a:latin typeface="Comic Sans MS" panose="030F0702030302020204" pitchFamily="66" charset="0"/>
              </a:rPr>
              <a:t> </a:t>
            </a:r>
            <a:r>
              <a:rPr lang="es-ES" sz="2700" dirty="0" err="1">
                <a:latin typeface="Comic Sans MS" panose="030F0702030302020204" pitchFamily="66" charset="0"/>
              </a:rPr>
              <a:t>being</a:t>
            </a:r>
            <a:r>
              <a:rPr lang="es-ES" sz="2700" dirty="0">
                <a:latin typeface="Comic Sans MS" panose="030F0702030302020204" pitchFamily="66" charset="0"/>
              </a:rPr>
              <a:t> </a:t>
            </a:r>
            <a:r>
              <a:rPr lang="es-ES" sz="2700" dirty="0" err="1">
                <a:latin typeface="Comic Sans MS" panose="030F0702030302020204" pitchFamily="66" charset="0"/>
              </a:rPr>
              <a:t>treated</a:t>
            </a:r>
            <a:r>
              <a:rPr lang="es-ES" sz="2700" dirty="0">
                <a:latin typeface="Comic Sans MS" panose="030F0702030302020204" pitchFamily="66" charset="0"/>
              </a:rPr>
              <a:t> in </a:t>
            </a:r>
            <a:r>
              <a:rPr lang="es-ES" sz="2700" dirty="0" err="1">
                <a:latin typeface="Comic Sans MS" panose="030F0702030302020204" pitchFamily="66" charset="0"/>
              </a:rPr>
              <a:t>these</a:t>
            </a:r>
            <a:r>
              <a:rPr lang="es-ES" sz="2700" dirty="0">
                <a:latin typeface="Comic Sans MS" panose="030F0702030302020204" pitchFamily="66" charset="0"/>
              </a:rPr>
              <a:t> </a:t>
            </a:r>
            <a:r>
              <a:rPr lang="es-ES" sz="2700" dirty="0" err="1">
                <a:latin typeface="Comic Sans MS" panose="030F0702030302020204" pitchFamily="66" charset="0"/>
              </a:rPr>
              <a:t>slides</a:t>
            </a:r>
            <a:r>
              <a:rPr lang="es-ES" sz="2700" dirty="0">
                <a:latin typeface="Comic Sans MS" panose="030F0702030302020204" pitchFamily="66" charset="0"/>
              </a:rPr>
              <a:t>, </a:t>
            </a:r>
            <a:r>
              <a:rPr lang="es-ES" sz="2700" dirty="0" err="1">
                <a:latin typeface="Comic Sans MS" panose="030F0702030302020204" pitchFamily="66" charset="0"/>
              </a:rPr>
              <a:t>it</a:t>
            </a:r>
            <a:r>
              <a:rPr lang="es-ES" sz="2700" dirty="0">
                <a:latin typeface="Comic Sans MS" panose="030F0702030302020204" pitchFamily="66" charset="0"/>
              </a:rPr>
              <a:t> </a:t>
            </a:r>
            <a:r>
              <a:rPr lang="es-ES" sz="2700" dirty="0" err="1">
                <a:latin typeface="Comic Sans MS" panose="030F0702030302020204" pitchFamily="66" charset="0"/>
              </a:rPr>
              <a:t>is</a:t>
            </a:r>
            <a:r>
              <a:rPr lang="es-ES" sz="2700" dirty="0">
                <a:latin typeface="Comic Sans MS" panose="030F0702030302020204" pitchFamily="66" charset="0"/>
              </a:rPr>
              <a:t> </a:t>
            </a:r>
            <a:r>
              <a:rPr lang="es-ES" sz="2700" dirty="0" err="1">
                <a:latin typeface="Comic Sans MS" panose="030F0702030302020204" pitchFamily="66" charset="0"/>
              </a:rPr>
              <a:t>worth</a:t>
            </a:r>
            <a:endParaRPr lang="es-ES" sz="2700" dirty="0">
              <a:latin typeface="Comic Sans MS" panose="030F0702030302020204" pitchFamily="66" charset="0"/>
            </a:endParaRPr>
          </a:p>
          <a:p>
            <a:r>
              <a:rPr lang="es-ES" sz="2700" dirty="0">
                <a:latin typeface="Comic Sans MS" panose="030F0702030302020204" pitchFamily="66" charset="0"/>
              </a:rPr>
              <a:t>  </a:t>
            </a:r>
            <a:r>
              <a:rPr lang="es-ES" sz="2700" dirty="0" err="1">
                <a:latin typeface="Comic Sans MS" panose="030F0702030302020204" pitchFamily="66" charset="0"/>
              </a:rPr>
              <a:t>mentioning</a:t>
            </a:r>
            <a:r>
              <a:rPr lang="es-ES" sz="2700" dirty="0">
                <a:latin typeface="Comic Sans MS" panose="030F0702030302020204" pitchFamily="66" charset="0"/>
              </a:rPr>
              <a:t>, </a:t>
            </a:r>
            <a:r>
              <a:rPr lang="es-ES" sz="2700" dirty="0" err="1">
                <a:latin typeface="Comic Sans MS" panose="030F0702030302020204" pitchFamily="66" charset="0"/>
              </a:rPr>
              <a:t>for</a:t>
            </a:r>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sake of </a:t>
            </a:r>
            <a:r>
              <a:rPr lang="es-ES" sz="2700" dirty="0" err="1">
                <a:latin typeface="Comic Sans MS" panose="030F0702030302020204" pitchFamily="66" charset="0"/>
              </a:rPr>
              <a:t>example</a:t>
            </a:r>
            <a:r>
              <a:rPr lang="es-ES" sz="2700" dirty="0">
                <a:latin typeface="Comic Sans MS" panose="030F0702030302020204" pitchFamily="66" charset="0"/>
              </a:rPr>
              <a:t>, </a:t>
            </a:r>
            <a:r>
              <a:rPr lang="es-ES" sz="2700" dirty="0" err="1">
                <a:latin typeface="Comic Sans MS" panose="030F0702030302020204" pitchFamily="66" charset="0"/>
              </a:rPr>
              <a:t>that</a:t>
            </a:r>
            <a:r>
              <a:rPr lang="es-ES" sz="2700" dirty="0">
                <a:latin typeface="Comic Sans MS" panose="030F0702030302020204" pitchFamily="66" charset="0"/>
              </a:rPr>
              <a:t>:</a:t>
            </a:r>
          </a:p>
        </p:txBody>
      </p:sp>
      <p:sp>
        <p:nvSpPr>
          <p:cNvPr id="7" name="CuadroTexto 6">
            <a:extLst>
              <a:ext uri="{FF2B5EF4-FFF2-40B4-BE49-F238E27FC236}">
                <a16:creationId xmlns:a16="http://schemas.microsoft.com/office/drawing/2014/main" id="{F21AFFF5-5AF8-6E9F-092A-ECEA2A3606C3}"/>
              </a:ext>
            </a:extLst>
          </p:cNvPr>
          <p:cNvSpPr txBox="1"/>
          <p:nvPr/>
        </p:nvSpPr>
        <p:spPr>
          <a:xfrm>
            <a:off x="459436" y="4022869"/>
            <a:ext cx="11467093" cy="1754326"/>
          </a:xfrm>
          <a:prstGeom prst="rect">
            <a:avLst/>
          </a:prstGeom>
          <a:noFill/>
        </p:spPr>
        <p:txBody>
          <a:bodyPr wrap="square" rtlCol="0">
            <a:spAutoFit/>
          </a:bodyPr>
          <a:lstStyle/>
          <a:p>
            <a:r>
              <a:rPr lang="es-ES" dirty="0"/>
              <a:t> </a:t>
            </a:r>
            <a:r>
              <a:rPr lang="es-ES" sz="2700" dirty="0">
                <a:latin typeface="Comic Sans MS" panose="030F0702030302020204" pitchFamily="66" charset="0"/>
              </a:rPr>
              <a:t>- To </a:t>
            </a:r>
            <a:r>
              <a:rPr lang="es-ES" sz="2700" dirty="0" err="1">
                <a:latin typeface="Comic Sans MS" panose="030F0702030302020204" pitchFamily="66" charset="0"/>
              </a:rPr>
              <a:t>calculate</a:t>
            </a:r>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i="1" dirty="0" err="1">
                <a:solidFill>
                  <a:srgbClr val="0070C0"/>
                </a:solidFill>
                <a:latin typeface="Comic Sans MS" panose="030F0702030302020204" pitchFamily="66" charset="0"/>
              </a:rPr>
              <a:t>rank</a:t>
            </a:r>
            <a:r>
              <a:rPr lang="es-ES" sz="2700" i="1" dirty="0">
                <a:solidFill>
                  <a:srgbClr val="0070C0"/>
                </a:solidFill>
                <a:latin typeface="Comic Sans MS" panose="030F0702030302020204" pitchFamily="66" charset="0"/>
              </a:rPr>
              <a:t> de A </a:t>
            </a:r>
            <a:r>
              <a:rPr lang="es-ES" sz="2700" b="1" dirty="0">
                <a:solidFill>
                  <a:schemeClr val="accent6">
                    <a:lumMod val="75000"/>
                  </a:schemeClr>
                </a:solidFill>
                <a:latin typeface="Comic Sans MS" panose="030F0702030302020204" pitchFamily="66" charset="0"/>
              </a:rPr>
              <a:t> </a:t>
            </a:r>
            <a:r>
              <a:rPr lang="es-ES" sz="2700" dirty="0" err="1">
                <a:solidFill>
                  <a:schemeClr val="accent6">
                    <a:lumMod val="75000"/>
                  </a:schemeClr>
                </a:solidFill>
                <a:latin typeface="Comic Sans MS" panose="030F0702030302020204" pitchFamily="66" charset="0"/>
              </a:rPr>
              <a:t>e.r.o.’s</a:t>
            </a:r>
            <a:r>
              <a:rPr lang="es-ES" sz="2700" dirty="0">
                <a:solidFill>
                  <a:schemeClr val="accent6">
                    <a:lumMod val="75000"/>
                  </a:schemeClr>
                </a:solidFill>
                <a:latin typeface="Comic Sans MS" panose="030F0702030302020204" pitchFamily="66" charset="0"/>
              </a:rPr>
              <a:t> and </a:t>
            </a:r>
            <a:r>
              <a:rPr lang="es-ES" sz="2700" dirty="0" err="1">
                <a:solidFill>
                  <a:schemeClr val="accent6">
                    <a:lumMod val="75000"/>
                  </a:schemeClr>
                </a:solidFill>
                <a:latin typeface="Comic Sans MS" panose="030F0702030302020204" pitchFamily="66" charset="0"/>
              </a:rPr>
              <a:t>e.c.o.’s</a:t>
            </a:r>
            <a:r>
              <a:rPr lang="es-ES" sz="2700" dirty="0">
                <a:solidFill>
                  <a:schemeClr val="accent6">
                    <a:lumMod val="75000"/>
                  </a:schemeClr>
                </a:solidFill>
                <a:latin typeface="Comic Sans MS" panose="030F0702030302020204" pitchFamily="66" charset="0"/>
              </a:rPr>
              <a:t> can be </a:t>
            </a:r>
            <a:r>
              <a:rPr lang="es-ES" sz="2700" dirty="0" err="1">
                <a:solidFill>
                  <a:schemeClr val="accent6">
                    <a:lumMod val="75000"/>
                  </a:schemeClr>
                </a:solidFill>
                <a:latin typeface="Comic Sans MS" panose="030F0702030302020204" pitchFamily="66" charset="0"/>
              </a:rPr>
              <a:t>simultaneously</a:t>
            </a:r>
            <a:endParaRPr lang="es-ES" sz="2700" dirty="0">
              <a:solidFill>
                <a:schemeClr val="accent6">
                  <a:lumMod val="75000"/>
                </a:schemeClr>
              </a:solidFill>
              <a:latin typeface="Comic Sans MS" panose="030F0702030302020204" pitchFamily="66" charset="0"/>
            </a:endParaRPr>
          </a:p>
          <a:p>
            <a:r>
              <a:rPr lang="es-ES" sz="2700" dirty="0">
                <a:solidFill>
                  <a:schemeClr val="accent6">
                    <a:lumMod val="75000"/>
                  </a:schemeClr>
                </a:solidFill>
                <a:latin typeface="Comic Sans MS" panose="030F0702030302020204" pitchFamily="66" charset="0"/>
              </a:rPr>
              <a:t>     </a:t>
            </a:r>
            <a:r>
              <a:rPr lang="es-ES" sz="2700" dirty="0" err="1">
                <a:solidFill>
                  <a:schemeClr val="accent6">
                    <a:lumMod val="75000"/>
                  </a:schemeClr>
                </a:solidFill>
                <a:latin typeface="Comic Sans MS" panose="030F0702030302020204" pitchFamily="66" charset="0"/>
              </a:rPr>
              <a:t>performed</a:t>
            </a:r>
            <a:r>
              <a:rPr lang="es-ES" sz="2700" dirty="0">
                <a:solidFill>
                  <a:schemeClr val="accent6">
                    <a:lumMod val="75000"/>
                  </a:schemeClr>
                </a:solidFill>
                <a:latin typeface="Comic Sans MS" panose="030F0702030302020204" pitchFamily="66" charset="0"/>
              </a:rPr>
              <a:t> </a:t>
            </a:r>
            <a:r>
              <a:rPr lang="es-ES" sz="2700" dirty="0" err="1">
                <a:solidFill>
                  <a:schemeClr val="accent6">
                    <a:lumMod val="75000"/>
                  </a:schemeClr>
                </a:solidFill>
                <a:latin typeface="Comic Sans MS" panose="030F0702030302020204" pitchFamily="66" charset="0"/>
              </a:rPr>
              <a:t>on</a:t>
            </a:r>
            <a:r>
              <a:rPr lang="es-ES" sz="2700" dirty="0">
                <a:solidFill>
                  <a:schemeClr val="accent6">
                    <a:lumMod val="75000"/>
                  </a:schemeClr>
                </a:solidFill>
                <a:latin typeface="Comic Sans MS" panose="030F0702030302020204" pitchFamily="66" charset="0"/>
              </a:rPr>
              <a:t> A </a:t>
            </a:r>
            <a:r>
              <a:rPr lang="es-ES" sz="2700" dirty="0">
                <a:latin typeface="Comic Sans MS" panose="030F0702030302020204" pitchFamily="66" charset="0"/>
              </a:rPr>
              <a:t>as </a:t>
            </a:r>
            <a:r>
              <a:rPr lang="es-ES" sz="2700" dirty="0" err="1">
                <a:latin typeface="Comic Sans MS" panose="030F0702030302020204" pitchFamily="66" charset="0"/>
              </a:rPr>
              <a:t>far</a:t>
            </a:r>
            <a:r>
              <a:rPr lang="es-ES" sz="2700" dirty="0">
                <a:latin typeface="Comic Sans MS" panose="030F0702030302020204" pitchFamily="66" charset="0"/>
              </a:rPr>
              <a:t> as a </a:t>
            </a:r>
            <a:r>
              <a:rPr lang="es-ES" sz="2700" dirty="0" err="1">
                <a:latin typeface="Comic Sans MS" panose="030F0702030302020204" pitchFamily="66" charset="0"/>
              </a:rPr>
              <a:t>matrix</a:t>
            </a:r>
            <a:r>
              <a:rPr lang="es-ES" sz="2700" dirty="0">
                <a:latin typeface="Comic Sans MS" panose="030F0702030302020204" pitchFamily="66" charset="0"/>
              </a:rPr>
              <a:t> in </a:t>
            </a:r>
            <a:r>
              <a:rPr lang="es-ES" sz="2700" dirty="0" err="1">
                <a:latin typeface="Comic Sans MS" panose="030F0702030302020204" pitchFamily="66" charset="0"/>
              </a:rPr>
              <a:t>r.e.f</a:t>
            </a:r>
            <a:r>
              <a:rPr lang="es-ES" sz="2700" dirty="0">
                <a:latin typeface="Comic Sans MS" panose="030F0702030302020204" pitchFamily="66" charset="0"/>
              </a:rPr>
              <a:t>. (and </a:t>
            </a:r>
            <a:r>
              <a:rPr lang="es-ES" sz="2700" dirty="0" err="1">
                <a:latin typeface="Comic Sans MS" panose="030F0702030302020204" pitchFamily="66" charset="0"/>
              </a:rPr>
              <a:t>rank</a:t>
            </a:r>
            <a:r>
              <a:rPr lang="es-ES" sz="2700" dirty="0">
                <a:latin typeface="Comic Sans MS" panose="030F0702030302020204" pitchFamily="66" charset="0"/>
              </a:rPr>
              <a:t>(A)=</a:t>
            </a:r>
            <a:r>
              <a:rPr lang="es-ES" sz="2700" dirty="0" err="1">
                <a:latin typeface="Comic Sans MS" panose="030F0702030302020204" pitchFamily="66" charset="0"/>
              </a:rPr>
              <a:t>number</a:t>
            </a:r>
            <a:r>
              <a:rPr lang="es-ES" sz="2700" dirty="0">
                <a:latin typeface="Comic Sans MS" panose="030F0702030302020204" pitchFamily="66" charset="0"/>
              </a:rPr>
              <a:t> of    </a:t>
            </a:r>
          </a:p>
          <a:p>
            <a:r>
              <a:rPr lang="es-ES" sz="2700" dirty="0">
                <a:latin typeface="Comic Sans MS" panose="030F0702030302020204" pitchFamily="66" charset="0"/>
              </a:rPr>
              <a:t>     </a:t>
            </a:r>
            <a:r>
              <a:rPr lang="es-ES" sz="2700" dirty="0" err="1">
                <a:latin typeface="Comic Sans MS" panose="030F0702030302020204" pitchFamily="66" charset="0"/>
              </a:rPr>
              <a:t>nonzero</a:t>
            </a:r>
            <a:r>
              <a:rPr lang="es-ES" sz="2700" dirty="0">
                <a:latin typeface="Comic Sans MS" panose="030F0702030302020204" pitchFamily="66" charset="0"/>
              </a:rPr>
              <a:t> </a:t>
            </a:r>
            <a:r>
              <a:rPr lang="es-ES" sz="2700" dirty="0" err="1">
                <a:latin typeface="Comic Sans MS" panose="030F0702030302020204" pitchFamily="66" charset="0"/>
              </a:rPr>
              <a:t>rows</a:t>
            </a:r>
            <a:r>
              <a:rPr lang="es-ES" sz="2700" dirty="0">
                <a:latin typeface="Comic Sans MS" panose="030F0702030302020204" pitchFamily="66" charset="0"/>
              </a:rPr>
              <a:t> of </a:t>
            </a:r>
            <a:r>
              <a:rPr lang="es-ES" sz="2700" dirty="0" err="1">
                <a:latin typeface="Comic Sans MS" panose="030F0702030302020204" pitchFamily="66" charset="0"/>
              </a:rPr>
              <a:t>this</a:t>
            </a:r>
            <a:r>
              <a:rPr lang="es-ES" sz="2700" dirty="0">
                <a:latin typeface="Comic Sans MS" panose="030F0702030302020204" pitchFamily="66" charset="0"/>
              </a:rPr>
              <a:t> </a:t>
            </a:r>
            <a:r>
              <a:rPr lang="es-ES" sz="2700" dirty="0" err="1">
                <a:latin typeface="Comic Sans MS" panose="030F0702030302020204" pitchFamily="66" charset="0"/>
              </a:rPr>
              <a:t>matrix</a:t>
            </a:r>
            <a:r>
              <a:rPr lang="es-ES" sz="2700" dirty="0">
                <a:latin typeface="Comic Sans MS" panose="030F0702030302020204" pitchFamily="66" charset="0"/>
              </a:rPr>
              <a:t> in </a:t>
            </a:r>
            <a:r>
              <a:rPr lang="es-ES" sz="2700" dirty="0" err="1">
                <a:latin typeface="Comic Sans MS" panose="030F0702030302020204" pitchFamily="66" charset="0"/>
              </a:rPr>
              <a:t>r.e.f</a:t>
            </a:r>
            <a:r>
              <a:rPr lang="es-ES" sz="2700" dirty="0">
                <a:latin typeface="Comic Sans MS" panose="030F0702030302020204" pitchFamily="66" charset="0"/>
              </a:rPr>
              <a:t>) </a:t>
            </a:r>
            <a:r>
              <a:rPr lang="es-ES" sz="2700" dirty="0" err="1">
                <a:latin typeface="Comic Sans MS" panose="030F0702030302020204" pitchFamily="66" charset="0"/>
              </a:rPr>
              <a:t>or</a:t>
            </a:r>
            <a:r>
              <a:rPr lang="es-ES" sz="2700" dirty="0">
                <a:latin typeface="Comic Sans MS" panose="030F0702030302020204" pitchFamily="66" charset="0"/>
              </a:rPr>
              <a:t> as </a:t>
            </a:r>
            <a:r>
              <a:rPr lang="es-ES" sz="2700" dirty="0" err="1">
                <a:latin typeface="Comic Sans MS" panose="030F0702030302020204" pitchFamily="66" charset="0"/>
              </a:rPr>
              <a:t>far</a:t>
            </a:r>
            <a:r>
              <a:rPr lang="es-ES" sz="2700" dirty="0">
                <a:latin typeface="Comic Sans MS" panose="030F0702030302020204" pitchFamily="66" charset="0"/>
              </a:rPr>
              <a:t> as a </a:t>
            </a:r>
            <a:r>
              <a:rPr lang="es-ES" sz="2700" dirty="0" err="1">
                <a:latin typeface="Comic Sans MS" panose="030F0702030302020204" pitchFamily="66" charset="0"/>
              </a:rPr>
              <a:t>matrix</a:t>
            </a:r>
            <a:r>
              <a:rPr lang="es-ES" sz="2700" dirty="0">
                <a:latin typeface="Comic Sans MS" panose="030F0702030302020204" pitchFamily="66" charset="0"/>
              </a:rPr>
              <a:t> in </a:t>
            </a:r>
            <a:r>
              <a:rPr lang="es-ES" sz="2700" dirty="0" err="1">
                <a:latin typeface="Comic Sans MS" panose="030F0702030302020204" pitchFamily="66" charset="0"/>
              </a:rPr>
              <a:t>c.e.f</a:t>
            </a:r>
            <a:r>
              <a:rPr lang="es-ES" sz="2700" dirty="0">
                <a:latin typeface="Comic Sans MS" panose="030F0702030302020204" pitchFamily="66" charset="0"/>
              </a:rPr>
              <a:t>. </a:t>
            </a:r>
          </a:p>
          <a:p>
            <a:r>
              <a:rPr lang="es-ES" sz="2700" dirty="0">
                <a:latin typeface="Comic Sans MS" panose="030F0702030302020204" pitchFamily="66" charset="0"/>
              </a:rPr>
              <a:t>     (and </a:t>
            </a:r>
            <a:r>
              <a:rPr lang="es-ES" sz="2700" dirty="0" err="1">
                <a:latin typeface="Comic Sans MS" panose="030F0702030302020204" pitchFamily="66" charset="0"/>
              </a:rPr>
              <a:t>rank</a:t>
            </a:r>
            <a:r>
              <a:rPr lang="es-ES" sz="2700" dirty="0">
                <a:latin typeface="Comic Sans MS" panose="030F0702030302020204" pitchFamily="66" charset="0"/>
              </a:rPr>
              <a:t>(A)=</a:t>
            </a:r>
            <a:r>
              <a:rPr lang="es-ES" sz="2700" dirty="0" err="1">
                <a:latin typeface="Comic Sans MS" panose="030F0702030302020204" pitchFamily="66" charset="0"/>
              </a:rPr>
              <a:t>number</a:t>
            </a:r>
            <a:r>
              <a:rPr lang="es-ES" sz="2700" dirty="0">
                <a:latin typeface="Comic Sans MS" panose="030F0702030302020204" pitchFamily="66" charset="0"/>
              </a:rPr>
              <a:t> of </a:t>
            </a:r>
            <a:r>
              <a:rPr lang="es-ES" sz="2700" dirty="0" err="1">
                <a:latin typeface="Comic Sans MS" panose="030F0702030302020204" pitchFamily="66" charset="0"/>
              </a:rPr>
              <a:t>nonzero</a:t>
            </a:r>
            <a:r>
              <a:rPr lang="es-ES" sz="2700" dirty="0">
                <a:latin typeface="Comic Sans MS" panose="030F0702030302020204" pitchFamily="66" charset="0"/>
              </a:rPr>
              <a:t> </a:t>
            </a:r>
            <a:r>
              <a:rPr lang="es-ES" sz="2700" dirty="0" err="1">
                <a:latin typeface="Comic Sans MS" panose="030F0702030302020204" pitchFamily="66" charset="0"/>
              </a:rPr>
              <a:t>columns</a:t>
            </a:r>
            <a:r>
              <a:rPr lang="es-ES" sz="2700" dirty="0">
                <a:latin typeface="Comic Sans MS" panose="030F0702030302020204" pitchFamily="66" charset="0"/>
              </a:rPr>
              <a:t> of </a:t>
            </a:r>
            <a:r>
              <a:rPr lang="es-ES" sz="2700" dirty="0" err="1">
                <a:latin typeface="Comic Sans MS" panose="030F0702030302020204" pitchFamily="66" charset="0"/>
              </a:rPr>
              <a:t>this</a:t>
            </a:r>
            <a:r>
              <a:rPr lang="es-ES" sz="2700" dirty="0">
                <a:latin typeface="Comic Sans MS" panose="030F0702030302020204" pitchFamily="66" charset="0"/>
              </a:rPr>
              <a:t> </a:t>
            </a:r>
            <a:r>
              <a:rPr lang="es-ES" sz="2700" dirty="0" err="1">
                <a:latin typeface="Comic Sans MS" panose="030F0702030302020204" pitchFamily="66" charset="0"/>
              </a:rPr>
              <a:t>matrix</a:t>
            </a:r>
            <a:r>
              <a:rPr lang="es-ES" sz="2700" dirty="0">
                <a:latin typeface="Comic Sans MS" panose="030F0702030302020204" pitchFamily="66" charset="0"/>
              </a:rPr>
              <a:t> in </a:t>
            </a:r>
            <a:r>
              <a:rPr lang="es-ES" sz="2700" dirty="0" err="1">
                <a:latin typeface="Comic Sans MS" panose="030F0702030302020204" pitchFamily="66" charset="0"/>
              </a:rPr>
              <a:t>c.e.f</a:t>
            </a:r>
            <a:r>
              <a:rPr lang="es-ES" sz="2700">
                <a:latin typeface="Comic Sans MS" panose="030F0702030302020204" pitchFamily="66" charset="0"/>
              </a:rPr>
              <a:t>).  </a:t>
            </a:r>
            <a:endParaRPr lang="es-ES" sz="2700" dirty="0">
              <a:latin typeface="Comic Sans MS" panose="030F0702030302020204" pitchFamily="66" charset="0"/>
            </a:endParaRPr>
          </a:p>
        </p:txBody>
      </p:sp>
      <p:sp>
        <p:nvSpPr>
          <p:cNvPr id="8" name="Título 1">
            <a:extLst>
              <a:ext uri="{FF2B5EF4-FFF2-40B4-BE49-F238E27FC236}">
                <a16:creationId xmlns:a16="http://schemas.microsoft.com/office/drawing/2014/main" id="{76839BCC-2B48-DDDA-91C6-CF28A4CE3F2D}"/>
              </a:ext>
            </a:extLst>
          </p:cNvPr>
          <p:cNvSpPr>
            <a:spLocks noGrp="1"/>
          </p:cNvSpPr>
          <p:nvPr>
            <p:ph type="title"/>
          </p:nvPr>
        </p:nvSpPr>
        <p:spPr>
          <a:xfrm>
            <a:off x="175846" y="155350"/>
            <a:ext cx="11843239" cy="793719"/>
          </a:xfrm>
          <a:pattFill prst="weave">
            <a:fgClr>
              <a:schemeClr val="accent1"/>
            </a:fgClr>
            <a:bgClr>
              <a:schemeClr val="bg1"/>
            </a:bgClr>
          </a:pattFill>
        </p:spPr>
        <p:txBody>
          <a:bodyPr>
            <a:normAutofit/>
          </a:bodyPr>
          <a:lstStyle/>
          <a:p>
            <a:pPr algn="ctr"/>
            <a:r>
              <a:rPr lang="es-ES" dirty="0">
                <a:solidFill>
                  <a:srgbClr val="7030A0"/>
                </a:solidFill>
              </a:rPr>
              <a:t>… Gauss </a:t>
            </a:r>
            <a:r>
              <a:rPr lang="es-ES" dirty="0" err="1">
                <a:solidFill>
                  <a:srgbClr val="7030A0"/>
                </a:solidFill>
              </a:rPr>
              <a:t>elimination</a:t>
            </a:r>
            <a:r>
              <a:rPr lang="es-ES" dirty="0">
                <a:solidFill>
                  <a:srgbClr val="7030A0"/>
                </a:solidFill>
              </a:rPr>
              <a:t> </a:t>
            </a:r>
            <a:r>
              <a:rPr lang="es-ES" dirty="0" err="1">
                <a:solidFill>
                  <a:srgbClr val="7030A0"/>
                </a:solidFill>
              </a:rPr>
              <a:t>for</a:t>
            </a:r>
            <a:r>
              <a:rPr lang="es-ES" dirty="0">
                <a:solidFill>
                  <a:srgbClr val="7030A0"/>
                </a:solidFill>
              </a:rPr>
              <a:t> </a:t>
            </a:r>
            <a:r>
              <a:rPr lang="es-ES" i="1" dirty="0" err="1">
                <a:solidFill>
                  <a:srgbClr val="7030A0"/>
                </a:solidFill>
              </a:rPr>
              <a:t>columns</a:t>
            </a:r>
            <a:endParaRPr lang="es-ES" i="1" dirty="0">
              <a:solidFill>
                <a:srgbClr val="7030A0"/>
              </a:solidFill>
            </a:endParaRPr>
          </a:p>
        </p:txBody>
      </p:sp>
    </p:spTree>
    <p:extLst>
      <p:ext uri="{BB962C8B-B14F-4D97-AF65-F5344CB8AC3E}">
        <p14:creationId xmlns:p14="http://schemas.microsoft.com/office/powerpoint/2010/main" val="138939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DBEE40-334D-9C39-4F47-2B377859421E}"/>
            </a:ext>
          </a:extLst>
        </p:cNvPr>
        <p:cNvGrpSpPr/>
        <p:nvPr/>
      </p:nvGrpSpPr>
      <p:grpSpPr>
        <a:xfrm>
          <a:off x="0" y="0"/>
          <a:ext cx="0" cy="0"/>
          <a:chOff x="0" y="0"/>
          <a:chExt cx="0" cy="0"/>
        </a:xfrm>
      </p:grpSpPr>
      <p:sp>
        <p:nvSpPr>
          <p:cNvPr id="7" name="CuadroTexto 6">
            <a:extLst>
              <a:ext uri="{FF2B5EF4-FFF2-40B4-BE49-F238E27FC236}">
                <a16:creationId xmlns:a16="http://schemas.microsoft.com/office/drawing/2014/main" id="{C2E8E3A8-7E91-4E84-1AE7-ECE0F84AB553}"/>
              </a:ext>
            </a:extLst>
          </p:cNvPr>
          <p:cNvSpPr txBox="1"/>
          <p:nvPr/>
        </p:nvSpPr>
        <p:spPr>
          <a:xfrm>
            <a:off x="242290" y="3495888"/>
            <a:ext cx="11908679" cy="1615827"/>
          </a:xfrm>
          <a:prstGeom prst="rect">
            <a:avLst/>
          </a:prstGeom>
          <a:noFill/>
        </p:spPr>
        <p:txBody>
          <a:bodyPr wrap="square" rtlCol="0">
            <a:spAutoFit/>
          </a:bodyPr>
          <a:lstStyle/>
          <a:p>
            <a:r>
              <a:rPr lang="es-ES" dirty="0"/>
              <a:t> </a:t>
            </a:r>
            <a:endParaRPr lang="es-ES" sz="2700" dirty="0">
              <a:latin typeface="Comic Sans MS" panose="030F0702030302020204" pitchFamily="66" charset="0"/>
            </a:endParaRPr>
          </a:p>
          <a:p>
            <a:r>
              <a:rPr lang="es-ES" sz="2700" dirty="0">
                <a:solidFill>
                  <a:schemeClr val="accent6">
                    <a:lumMod val="75000"/>
                  </a:schemeClr>
                </a:solidFill>
                <a:latin typeface="Comic Sans MS" panose="030F0702030302020204" pitchFamily="66" charset="0"/>
              </a:rPr>
              <a:t>   </a:t>
            </a:r>
            <a:r>
              <a:rPr lang="es-ES" sz="2700" dirty="0">
                <a:latin typeface="Comic Sans MS" panose="030F0702030302020204" pitchFamily="66" charset="0"/>
              </a:rPr>
              <a:t>▫</a:t>
            </a:r>
            <a:r>
              <a:rPr lang="es-ES" sz="2700" dirty="0" err="1">
                <a:latin typeface="Comic Sans MS" panose="030F0702030302020204" pitchFamily="66" charset="0"/>
              </a:rPr>
              <a:t>If</a:t>
            </a:r>
            <a:r>
              <a:rPr lang="es-ES" sz="2700" dirty="0">
                <a:latin typeface="Comic Sans MS" panose="030F0702030302020204" pitchFamily="66" charset="0"/>
              </a:rPr>
              <a:t> A has </a:t>
            </a:r>
            <a:r>
              <a:rPr lang="es-ES" sz="2700" dirty="0" err="1">
                <a:latin typeface="Comic Sans MS" panose="030F0702030302020204" pitchFamily="66" charset="0"/>
              </a:rPr>
              <a:t>been</a:t>
            </a:r>
            <a:r>
              <a:rPr lang="es-ES" sz="2700" dirty="0">
                <a:latin typeface="Comic Sans MS" panose="030F0702030302020204" pitchFamily="66" charset="0"/>
              </a:rPr>
              <a:t> </a:t>
            </a:r>
            <a:r>
              <a:rPr lang="es-ES" sz="2700" dirty="0" err="1">
                <a:latin typeface="Comic Sans MS" panose="030F0702030302020204" pitchFamily="66" charset="0"/>
              </a:rPr>
              <a:t>defined</a:t>
            </a:r>
            <a:r>
              <a:rPr lang="es-ES" sz="2700" dirty="0">
                <a:latin typeface="Comic Sans MS" panose="030F0702030302020204" pitchFamily="66" charset="0"/>
              </a:rPr>
              <a:t> </a:t>
            </a:r>
            <a:r>
              <a:rPr lang="es-ES" sz="2700" dirty="0" err="1">
                <a:latin typeface="Comic Sans MS" panose="030F0702030302020204" pitchFamily="66" charset="0"/>
              </a:rPr>
              <a:t>placing</a:t>
            </a:r>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generator</a:t>
            </a:r>
            <a:r>
              <a:rPr lang="es-ES" sz="2700" dirty="0">
                <a:latin typeface="Comic Sans MS" panose="030F0702030302020204" pitchFamily="66" charset="0"/>
              </a:rPr>
              <a:t> </a:t>
            </a:r>
            <a:r>
              <a:rPr lang="es-ES" sz="2700" dirty="0" err="1">
                <a:latin typeface="Comic Sans MS" panose="030F0702030302020204" pitchFamily="66" charset="0"/>
              </a:rPr>
              <a:t>vectors</a:t>
            </a:r>
            <a:r>
              <a:rPr lang="es-ES" sz="2700" dirty="0">
                <a:latin typeface="Comic Sans MS" panose="030F0702030302020204" pitchFamily="66" charset="0"/>
              </a:rPr>
              <a:t> of F </a:t>
            </a:r>
            <a:r>
              <a:rPr lang="es-ES" sz="2700" i="1" dirty="0">
                <a:latin typeface="Comic Sans MS" panose="030F0702030302020204" pitchFamily="66" charset="0"/>
              </a:rPr>
              <a:t>as </a:t>
            </a:r>
            <a:r>
              <a:rPr lang="es-ES" sz="2700" i="1" dirty="0" err="1">
                <a:solidFill>
                  <a:srgbClr val="7030A0"/>
                </a:solidFill>
                <a:latin typeface="Comic Sans MS" panose="030F0702030302020204" pitchFamily="66" charset="0"/>
              </a:rPr>
              <a:t>columns</a:t>
            </a:r>
            <a:r>
              <a:rPr lang="es-ES" sz="2700" i="1" dirty="0">
                <a:latin typeface="Comic Sans MS" panose="030F0702030302020204" pitchFamily="66" charset="0"/>
              </a:rPr>
              <a:t>,</a:t>
            </a:r>
          </a:p>
          <a:p>
            <a:r>
              <a:rPr lang="es-ES" sz="2700" i="1" dirty="0">
                <a:latin typeface="Comic Sans MS" panose="030F0702030302020204" pitchFamily="66" charset="0"/>
              </a:rPr>
              <a:t>     </a:t>
            </a:r>
            <a:r>
              <a:rPr lang="es-ES" sz="2700" dirty="0" err="1">
                <a:latin typeface="Comic Sans MS" panose="030F0702030302020204" pitchFamily="66" charset="0"/>
              </a:rPr>
              <a:t>then</a:t>
            </a:r>
            <a:r>
              <a:rPr lang="es-ES" sz="2700" dirty="0">
                <a:latin typeface="Comic Sans MS" panose="030F0702030302020204" pitchFamily="66" charset="0"/>
              </a:rPr>
              <a:t> </a:t>
            </a:r>
            <a:r>
              <a:rPr lang="es-ES" sz="2700" i="1" dirty="0" err="1">
                <a:latin typeface="Comic Sans MS" panose="030F0702030302020204" pitchFamily="66" charset="0"/>
              </a:rPr>
              <a:t>only</a:t>
            </a:r>
            <a:r>
              <a:rPr lang="es-ES" sz="2700" dirty="0">
                <a:latin typeface="Comic Sans MS" panose="030F0702030302020204" pitchFamily="66" charset="0"/>
              </a:rPr>
              <a:t> </a:t>
            </a:r>
            <a:r>
              <a:rPr lang="es-ES" sz="2700" dirty="0" err="1">
                <a:latin typeface="Comic Sans MS" panose="030F0702030302020204" pitchFamily="66" charset="0"/>
              </a:rPr>
              <a:t>e.</a:t>
            </a:r>
            <a:r>
              <a:rPr lang="es-ES" sz="2700" dirty="0" err="1">
                <a:solidFill>
                  <a:srgbClr val="7030A0"/>
                </a:solidFill>
                <a:latin typeface="Comic Sans MS" panose="030F0702030302020204" pitchFamily="66" charset="0"/>
              </a:rPr>
              <a:t>c</a:t>
            </a:r>
            <a:r>
              <a:rPr lang="es-ES" sz="2700" dirty="0" err="1">
                <a:latin typeface="Comic Sans MS" panose="030F0702030302020204" pitchFamily="66" charset="0"/>
              </a:rPr>
              <a:t>.o.’s</a:t>
            </a:r>
            <a:r>
              <a:rPr lang="es-ES" sz="2700" dirty="0">
                <a:latin typeface="Comic Sans MS" panose="030F0702030302020204" pitchFamily="66" charset="0"/>
              </a:rPr>
              <a:t> </a:t>
            </a:r>
            <a:r>
              <a:rPr lang="es-ES" sz="2700" dirty="0" err="1">
                <a:latin typeface="Comic Sans MS" panose="030F0702030302020204" pitchFamily="66" charset="0"/>
              </a:rPr>
              <a:t>must</a:t>
            </a:r>
            <a:r>
              <a:rPr lang="es-ES" sz="2700" dirty="0">
                <a:latin typeface="Comic Sans MS" panose="030F0702030302020204" pitchFamily="66" charset="0"/>
              </a:rPr>
              <a:t> be </a:t>
            </a:r>
            <a:r>
              <a:rPr lang="es-ES" sz="2700" dirty="0" err="1">
                <a:latin typeface="Comic Sans MS" panose="030F0702030302020204" pitchFamily="66" charset="0"/>
              </a:rPr>
              <a:t>performed</a:t>
            </a:r>
            <a:r>
              <a:rPr lang="es-ES" sz="2700" dirty="0">
                <a:latin typeface="Comic Sans MS" panose="030F0702030302020204" pitchFamily="66" charset="0"/>
              </a:rPr>
              <a:t> </a:t>
            </a:r>
            <a:r>
              <a:rPr lang="es-ES" sz="2700" dirty="0" err="1">
                <a:latin typeface="Comic Sans MS" panose="030F0702030302020204" pitchFamily="66" charset="0"/>
              </a:rPr>
              <a:t>on</a:t>
            </a:r>
            <a:r>
              <a:rPr lang="es-ES" sz="2700" dirty="0">
                <a:latin typeface="Comic Sans MS" panose="030F0702030302020204" pitchFamily="66" charset="0"/>
              </a:rPr>
              <a:t> A </a:t>
            </a:r>
            <a:r>
              <a:rPr lang="es-ES" sz="2700" dirty="0" err="1">
                <a:latin typeface="Comic Sans MS" panose="030F0702030302020204" pitchFamily="66" charset="0"/>
              </a:rPr>
              <a:t>until</a:t>
            </a:r>
            <a:r>
              <a:rPr lang="es-ES" sz="2700" dirty="0">
                <a:latin typeface="Comic Sans MS" panose="030F0702030302020204" pitchFamily="66" charset="0"/>
              </a:rPr>
              <a:t> </a:t>
            </a:r>
            <a:r>
              <a:rPr lang="es-ES" sz="2700" dirty="0" err="1">
                <a:latin typeface="Comic Sans MS" panose="030F0702030302020204" pitchFamily="66" charset="0"/>
              </a:rPr>
              <a:t>getting</a:t>
            </a:r>
            <a:r>
              <a:rPr lang="es-ES" sz="2700" dirty="0">
                <a:latin typeface="Comic Sans MS" panose="030F0702030302020204" pitchFamily="66" charset="0"/>
              </a:rPr>
              <a:t> a </a:t>
            </a:r>
            <a:r>
              <a:rPr lang="es-ES" sz="2700" dirty="0" err="1">
                <a:latin typeface="Comic Sans MS" panose="030F0702030302020204" pitchFamily="66" charset="0"/>
              </a:rPr>
              <a:t>matrix</a:t>
            </a:r>
            <a:endParaRPr lang="es-ES" sz="2700" dirty="0">
              <a:latin typeface="Comic Sans MS" panose="030F0702030302020204" pitchFamily="66" charset="0"/>
            </a:endParaRPr>
          </a:p>
          <a:p>
            <a:r>
              <a:rPr lang="es-ES" sz="2700" dirty="0">
                <a:latin typeface="Comic Sans MS" panose="030F0702030302020204" pitchFamily="66" charset="0"/>
              </a:rPr>
              <a:t>     in </a:t>
            </a:r>
            <a:r>
              <a:rPr lang="es-ES" sz="2700" dirty="0" err="1">
                <a:solidFill>
                  <a:srgbClr val="7030A0"/>
                </a:solidFill>
                <a:latin typeface="Comic Sans MS" panose="030F0702030302020204" pitchFamily="66" charset="0"/>
              </a:rPr>
              <a:t>c</a:t>
            </a:r>
            <a:r>
              <a:rPr lang="es-ES" sz="2700" dirty="0" err="1">
                <a:latin typeface="Comic Sans MS" panose="030F0702030302020204" pitchFamily="66" charset="0"/>
              </a:rPr>
              <a:t>.e.f</a:t>
            </a:r>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solidFill>
                  <a:srgbClr val="7030A0"/>
                </a:solidFill>
                <a:latin typeface="Comic Sans MS" panose="030F0702030302020204" pitchFamily="66" charset="0"/>
              </a:rPr>
              <a:t>nonzero</a:t>
            </a:r>
            <a:r>
              <a:rPr lang="es-ES" sz="2700" dirty="0">
                <a:solidFill>
                  <a:srgbClr val="7030A0"/>
                </a:solidFill>
                <a:latin typeface="Comic Sans MS" panose="030F0702030302020204" pitchFamily="66" charset="0"/>
              </a:rPr>
              <a:t> </a:t>
            </a:r>
            <a:r>
              <a:rPr lang="es-ES" sz="2700" dirty="0" err="1">
                <a:solidFill>
                  <a:srgbClr val="7030A0"/>
                </a:solidFill>
                <a:latin typeface="Comic Sans MS" panose="030F0702030302020204" pitchFamily="66" charset="0"/>
              </a:rPr>
              <a:t>columns</a:t>
            </a:r>
            <a:r>
              <a:rPr lang="es-ES" sz="2700" dirty="0">
                <a:solidFill>
                  <a:srgbClr val="7030A0"/>
                </a:solidFill>
                <a:latin typeface="Comic Sans MS" panose="030F0702030302020204" pitchFamily="66" charset="0"/>
              </a:rPr>
              <a:t> of </a:t>
            </a:r>
            <a:r>
              <a:rPr lang="es-ES" sz="2700" dirty="0" err="1">
                <a:solidFill>
                  <a:srgbClr val="7030A0"/>
                </a:solidFill>
                <a:latin typeface="Comic Sans MS" panose="030F0702030302020204" pitchFamily="66" charset="0"/>
              </a:rPr>
              <a:t>this</a:t>
            </a:r>
            <a:r>
              <a:rPr lang="es-ES" sz="2700" dirty="0">
                <a:solidFill>
                  <a:srgbClr val="7030A0"/>
                </a:solidFill>
                <a:latin typeface="Comic Sans MS" panose="030F0702030302020204" pitchFamily="66" charset="0"/>
              </a:rPr>
              <a:t> </a:t>
            </a:r>
            <a:r>
              <a:rPr lang="es-ES" sz="2700" dirty="0" err="1">
                <a:solidFill>
                  <a:srgbClr val="7030A0"/>
                </a:solidFill>
                <a:latin typeface="Comic Sans MS" panose="030F0702030302020204" pitchFamily="66" charset="0"/>
              </a:rPr>
              <a:t>matrix</a:t>
            </a:r>
            <a:r>
              <a:rPr lang="es-ES" sz="2700" dirty="0">
                <a:solidFill>
                  <a:srgbClr val="7030A0"/>
                </a:solidFill>
                <a:latin typeface="Comic Sans MS" panose="030F0702030302020204" pitchFamily="66" charset="0"/>
              </a:rPr>
              <a:t> in </a:t>
            </a:r>
            <a:r>
              <a:rPr lang="es-ES" sz="2700" dirty="0" err="1">
                <a:solidFill>
                  <a:srgbClr val="7030A0"/>
                </a:solidFill>
                <a:latin typeface="Comic Sans MS" panose="030F0702030302020204" pitchFamily="66" charset="0"/>
              </a:rPr>
              <a:t>c.e.f</a:t>
            </a:r>
            <a:r>
              <a:rPr lang="es-ES" sz="2700" dirty="0">
                <a:solidFill>
                  <a:srgbClr val="7030A0"/>
                </a:solidFill>
                <a:latin typeface="Comic Sans MS" panose="030F0702030302020204" pitchFamily="66" charset="0"/>
              </a:rPr>
              <a:t>. </a:t>
            </a:r>
            <a:r>
              <a:rPr lang="es-ES" sz="2700" dirty="0" err="1">
                <a:latin typeface="Comic Sans MS" panose="030F0702030302020204" pitchFamily="66" charset="0"/>
              </a:rPr>
              <a:t>form</a:t>
            </a:r>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basis</a:t>
            </a:r>
            <a:r>
              <a:rPr lang="es-ES" sz="2700" dirty="0">
                <a:latin typeface="Comic Sans MS" panose="030F0702030302020204" pitchFamily="66" charset="0"/>
              </a:rPr>
              <a:t>.</a:t>
            </a:r>
          </a:p>
        </p:txBody>
      </p:sp>
      <p:sp>
        <p:nvSpPr>
          <p:cNvPr id="4" name="CuadroTexto 3">
            <a:extLst>
              <a:ext uri="{FF2B5EF4-FFF2-40B4-BE49-F238E27FC236}">
                <a16:creationId xmlns:a16="http://schemas.microsoft.com/office/drawing/2014/main" id="{45A4022D-3773-8DA4-09A7-B225949D03F9}"/>
              </a:ext>
            </a:extLst>
          </p:cNvPr>
          <p:cNvSpPr txBox="1"/>
          <p:nvPr/>
        </p:nvSpPr>
        <p:spPr>
          <a:xfrm>
            <a:off x="242290" y="1343911"/>
            <a:ext cx="11467093" cy="2169825"/>
          </a:xfrm>
          <a:prstGeom prst="rect">
            <a:avLst/>
          </a:prstGeom>
          <a:noFill/>
        </p:spPr>
        <p:txBody>
          <a:bodyPr wrap="square" rtlCol="0">
            <a:spAutoFit/>
          </a:bodyPr>
          <a:lstStyle/>
          <a:p>
            <a:r>
              <a:rPr lang="es-ES" dirty="0"/>
              <a:t> </a:t>
            </a:r>
            <a:r>
              <a:rPr lang="es-ES" sz="2700" dirty="0">
                <a:latin typeface="Comic Sans MS" panose="030F0702030302020204" pitchFamily="66" charset="0"/>
              </a:rPr>
              <a:t>- To </a:t>
            </a:r>
            <a:r>
              <a:rPr lang="es-ES" sz="2700" dirty="0" err="1">
                <a:latin typeface="Comic Sans MS" panose="030F0702030302020204" pitchFamily="66" charset="0"/>
              </a:rPr>
              <a:t>find</a:t>
            </a:r>
            <a:r>
              <a:rPr lang="es-ES" sz="2700" dirty="0">
                <a:latin typeface="Comic Sans MS" panose="030F0702030302020204" pitchFamily="66" charset="0"/>
              </a:rPr>
              <a:t> a </a:t>
            </a:r>
            <a:r>
              <a:rPr lang="es-ES" sz="2700" i="1" dirty="0" err="1">
                <a:solidFill>
                  <a:srgbClr val="0070C0"/>
                </a:solidFill>
                <a:latin typeface="Comic Sans MS" panose="030F0702030302020204" pitchFamily="66" charset="0"/>
              </a:rPr>
              <a:t>basis</a:t>
            </a:r>
            <a:r>
              <a:rPr lang="es-ES" sz="2700" i="1" dirty="0">
                <a:solidFill>
                  <a:srgbClr val="0070C0"/>
                </a:solidFill>
                <a:latin typeface="Comic Sans MS" panose="030F0702030302020204" pitchFamily="66" charset="0"/>
              </a:rPr>
              <a:t> of a linear </a:t>
            </a:r>
            <a:r>
              <a:rPr lang="es-ES" sz="2700" i="1" dirty="0" err="1">
                <a:solidFill>
                  <a:srgbClr val="0070C0"/>
                </a:solidFill>
                <a:latin typeface="Comic Sans MS" panose="030F0702030302020204" pitchFamily="66" charset="0"/>
              </a:rPr>
              <a:t>subspace</a:t>
            </a:r>
            <a:r>
              <a:rPr lang="es-ES" sz="2700" i="1" dirty="0">
                <a:solidFill>
                  <a:srgbClr val="0070C0"/>
                </a:solidFill>
                <a:latin typeface="Comic Sans MS" panose="030F0702030302020204" pitchFamily="66" charset="0"/>
              </a:rPr>
              <a:t> F of </a:t>
            </a:r>
            <a:r>
              <a:rPr lang="es-ES" sz="2700" i="1" dirty="0" err="1">
                <a:solidFill>
                  <a:srgbClr val="0070C0"/>
                </a:solidFill>
                <a:latin typeface="Comic Sans MS" panose="030F0702030302020204" pitchFamily="66" charset="0"/>
              </a:rPr>
              <a:t>K</a:t>
            </a:r>
            <a:r>
              <a:rPr lang="es-ES" sz="2700" i="1" baseline="30000" dirty="0" err="1">
                <a:solidFill>
                  <a:srgbClr val="0070C0"/>
                </a:solidFill>
                <a:latin typeface="Comic Sans MS" panose="030F0702030302020204" pitchFamily="66" charset="0"/>
              </a:rPr>
              <a:t>n</a:t>
            </a:r>
            <a:r>
              <a:rPr lang="es-ES" sz="2700" i="1" dirty="0">
                <a:solidFill>
                  <a:srgbClr val="0070C0"/>
                </a:solidFill>
                <a:latin typeface="Comic Sans MS" panose="030F0702030302020204" pitchFamily="66" charset="0"/>
              </a:rPr>
              <a:t> </a:t>
            </a:r>
            <a:r>
              <a:rPr lang="es-ES" sz="2700" dirty="0">
                <a:latin typeface="Comic Sans MS" panose="030F0702030302020204" pitchFamily="66" charset="0"/>
              </a:rPr>
              <a:t>:</a:t>
            </a:r>
          </a:p>
          <a:p>
            <a:endParaRPr lang="es-ES" sz="2700" dirty="0">
              <a:latin typeface="Comic Sans MS" panose="030F0702030302020204" pitchFamily="66" charset="0"/>
            </a:endParaRPr>
          </a:p>
          <a:p>
            <a:r>
              <a:rPr lang="es-ES" sz="2700" dirty="0">
                <a:solidFill>
                  <a:schemeClr val="accent6">
                    <a:lumMod val="75000"/>
                  </a:schemeClr>
                </a:solidFill>
                <a:latin typeface="Comic Sans MS" panose="030F0702030302020204" pitchFamily="66" charset="0"/>
              </a:rPr>
              <a:t>   </a:t>
            </a:r>
            <a:r>
              <a:rPr lang="es-ES" sz="2700" dirty="0">
                <a:latin typeface="Comic Sans MS" panose="030F0702030302020204" pitchFamily="66" charset="0"/>
              </a:rPr>
              <a:t>▫</a:t>
            </a:r>
            <a:r>
              <a:rPr lang="es-ES" sz="2700" dirty="0" err="1">
                <a:latin typeface="Comic Sans MS" panose="030F0702030302020204" pitchFamily="66" charset="0"/>
              </a:rPr>
              <a:t>If</a:t>
            </a:r>
            <a:r>
              <a:rPr lang="es-ES" sz="2700" dirty="0">
                <a:latin typeface="Comic Sans MS" panose="030F0702030302020204" pitchFamily="66" charset="0"/>
              </a:rPr>
              <a:t> A has </a:t>
            </a:r>
            <a:r>
              <a:rPr lang="es-ES" sz="2700" dirty="0" err="1">
                <a:latin typeface="Comic Sans MS" panose="030F0702030302020204" pitchFamily="66" charset="0"/>
              </a:rPr>
              <a:t>been</a:t>
            </a:r>
            <a:r>
              <a:rPr lang="es-ES" sz="2700" dirty="0">
                <a:latin typeface="Comic Sans MS" panose="030F0702030302020204" pitchFamily="66" charset="0"/>
              </a:rPr>
              <a:t> </a:t>
            </a:r>
            <a:r>
              <a:rPr lang="es-ES" sz="2700" dirty="0" err="1">
                <a:latin typeface="Comic Sans MS" panose="030F0702030302020204" pitchFamily="66" charset="0"/>
              </a:rPr>
              <a:t>defined</a:t>
            </a:r>
            <a:r>
              <a:rPr lang="es-ES" sz="2700" dirty="0">
                <a:latin typeface="Comic Sans MS" panose="030F0702030302020204" pitchFamily="66" charset="0"/>
              </a:rPr>
              <a:t> </a:t>
            </a:r>
            <a:r>
              <a:rPr lang="es-ES" sz="2700" dirty="0" err="1">
                <a:latin typeface="Comic Sans MS" panose="030F0702030302020204" pitchFamily="66" charset="0"/>
              </a:rPr>
              <a:t>placing</a:t>
            </a:r>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generator</a:t>
            </a:r>
            <a:r>
              <a:rPr lang="es-ES" sz="2700" dirty="0">
                <a:latin typeface="Comic Sans MS" panose="030F0702030302020204" pitchFamily="66" charset="0"/>
              </a:rPr>
              <a:t> </a:t>
            </a:r>
            <a:r>
              <a:rPr lang="es-ES" sz="2700" dirty="0" err="1">
                <a:latin typeface="Comic Sans MS" panose="030F0702030302020204" pitchFamily="66" charset="0"/>
              </a:rPr>
              <a:t>vectors</a:t>
            </a:r>
            <a:r>
              <a:rPr lang="es-ES" sz="2700" dirty="0">
                <a:latin typeface="Comic Sans MS" panose="030F0702030302020204" pitchFamily="66" charset="0"/>
              </a:rPr>
              <a:t> of F </a:t>
            </a:r>
            <a:r>
              <a:rPr lang="es-ES" sz="2700" i="1" dirty="0">
                <a:latin typeface="Comic Sans MS" panose="030F0702030302020204" pitchFamily="66" charset="0"/>
              </a:rPr>
              <a:t>as </a:t>
            </a:r>
            <a:r>
              <a:rPr lang="es-ES" sz="2700" i="1" dirty="0" err="1">
                <a:solidFill>
                  <a:schemeClr val="accent2"/>
                </a:solidFill>
                <a:latin typeface="Comic Sans MS" panose="030F0702030302020204" pitchFamily="66" charset="0"/>
              </a:rPr>
              <a:t>rows</a:t>
            </a:r>
            <a:r>
              <a:rPr lang="es-ES" sz="2700" i="1" dirty="0">
                <a:latin typeface="Comic Sans MS" panose="030F0702030302020204" pitchFamily="66" charset="0"/>
              </a:rPr>
              <a:t>,</a:t>
            </a:r>
          </a:p>
          <a:p>
            <a:r>
              <a:rPr lang="es-ES" sz="2700" i="1" dirty="0">
                <a:latin typeface="Comic Sans MS" panose="030F0702030302020204" pitchFamily="66" charset="0"/>
              </a:rPr>
              <a:t>     </a:t>
            </a:r>
            <a:r>
              <a:rPr lang="es-ES" sz="2700" dirty="0" err="1">
                <a:latin typeface="Comic Sans MS" panose="030F0702030302020204" pitchFamily="66" charset="0"/>
              </a:rPr>
              <a:t>then</a:t>
            </a:r>
            <a:r>
              <a:rPr lang="es-ES" sz="2700" dirty="0">
                <a:latin typeface="Comic Sans MS" panose="030F0702030302020204" pitchFamily="66" charset="0"/>
              </a:rPr>
              <a:t> </a:t>
            </a:r>
            <a:r>
              <a:rPr lang="es-ES" sz="2700" i="1" dirty="0" err="1">
                <a:latin typeface="Comic Sans MS" panose="030F0702030302020204" pitchFamily="66" charset="0"/>
              </a:rPr>
              <a:t>only</a:t>
            </a:r>
            <a:r>
              <a:rPr lang="es-ES" sz="2700" dirty="0">
                <a:latin typeface="Comic Sans MS" panose="030F0702030302020204" pitchFamily="66" charset="0"/>
              </a:rPr>
              <a:t> </a:t>
            </a:r>
            <a:r>
              <a:rPr lang="es-ES" sz="2700" dirty="0" err="1">
                <a:latin typeface="Comic Sans MS" panose="030F0702030302020204" pitchFamily="66" charset="0"/>
              </a:rPr>
              <a:t>e.</a:t>
            </a:r>
            <a:r>
              <a:rPr lang="es-ES" sz="2700" dirty="0" err="1">
                <a:solidFill>
                  <a:schemeClr val="accent2"/>
                </a:solidFill>
                <a:latin typeface="Comic Sans MS" panose="030F0702030302020204" pitchFamily="66" charset="0"/>
              </a:rPr>
              <a:t>r</a:t>
            </a:r>
            <a:r>
              <a:rPr lang="es-ES" sz="2700" dirty="0" err="1">
                <a:latin typeface="Comic Sans MS" panose="030F0702030302020204" pitchFamily="66" charset="0"/>
              </a:rPr>
              <a:t>.o.’s</a:t>
            </a:r>
            <a:r>
              <a:rPr lang="es-ES" sz="2700" dirty="0">
                <a:latin typeface="Comic Sans MS" panose="030F0702030302020204" pitchFamily="66" charset="0"/>
              </a:rPr>
              <a:t> </a:t>
            </a:r>
            <a:r>
              <a:rPr lang="es-ES" sz="2700" dirty="0" err="1">
                <a:latin typeface="Comic Sans MS" panose="030F0702030302020204" pitchFamily="66" charset="0"/>
              </a:rPr>
              <a:t>must</a:t>
            </a:r>
            <a:r>
              <a:rPr lang="es-ES" sz="2700" dirty="0">
                <a:latin typeface="Comic Sans MS" panose="030F0702030302020204" pitchFamily="66" charset="0"/>
              </a:rPr>
              <a:t> be </a:t>
            </a:r>
            <a:r>
              <a:rPr lang="es-ES" sz="2700" dirty="0" err="1">
                <a:latin typeface="Comic Sans MS" panose="030F0702030302020204" pitchFamily="66" charset="0"/>
              </a:rPr>
              <a:t>performed</a:t>
            </a:r>
            <a:r>
              <a:rPr lang="es-ES" sz="2700" dirty="0">
                <a:latin typeface="Comic Sans MS" panose="030F0702030302020204" pitchFamily="66" charset="0"/>
              </a:rPr>
              <a:t> </a:t>
            </a:r>
            <a:r>
              <a:rPr lang="es-ES" sz="2700" dirty="0" err="1">
                <a:latin typeface="Comic Sans MS" panose="030F0702030302020204" pitchFamily="66" charset="0"/>
              </a:rPr>
              <a:t>on</a:t>
            </a:r>
            <a:r>
              <a:rPr lang="es-ES" sz="2700" dirty="0">
                <a:latin typeface="Comic Sans MS" panose="030F0702030302020204" pitchFamily="66" charset="0"/>
              </a:rPr>
              <a:t> A </a:t>
            </a:r>
            <a:r>
              <a:rPr lang="es-ES" sz="2700" dirty="0" err="1">
                <a:latin typeface="Comic Sans MS" panose="030F0702030302020204" pitchFamily="66" charset="0"/>
              </a:rPr>
              <a:t>until</a:t>
            </a:r>
            <a:r>
              <a:rPr lang="es-ES" sz="2700" dirty="0">
                <a:latin typeface="Comic Sans MS" panose="030F0702030302020204" pitchFamily="66" charset="0"/>
              </a:rPr>
              <a:t> </a:t>
            </a:r>
            <a:r>
              <a:rPr lang="es-ES" sz="2700" dirty="0" err="1">
                <a:latin typeface="Comic Sans MS" panose="030F0702030302020204" pitchFamily="66" charset="0"/>
              </a:rPr>
              <a:t>getting</a:t>
            </a:r>
            <a:r>
              <a:rPr lang="es-ES" sz="2700" dirty="0">
                <a:latin typeface="Comic Sans MS" panose="030F0702030302020204" pitchFamily="66" charset="0"/>
              </a:rPr>
              <a:t> a </a:t>
            </a:r>
            <a:r>
              <a:rPr lang="es-ES" sz="2700" dirty="0" err="1">
                <a:latin typeface="Comic Sans MS" panose="030F0702030302020204" pitchFamily="66" charset="0"/>
              </a:rPr>
              <a:t>matrix</a:t>
            </a:r>
            <a:endParaRPr lang="es-ES" sz="2700" dirty="0">
              <a:latin typeface="Comic Sans MS" panose="030F0702030302020204" pitchFamily="66" charset="0"/>
            </a:endParaRPr>
          </a:p>
          <a:p>
            <a:r>
              <a:rPr lang="es-ES" sz="2700" dirty="0">
                <a:latin typeface="Comic Sans MS" panose="030F0702030302020204" pitchFamily="66" charset="0"/>
              </a:rPr>
              <a:t>     in </a:t>
            </a:r>
            <a:r>
              <a:rPr lang="es-ES" sz="2700" dirty="0" err="1">
                <a:solidFill>
                  <a:schemeClr val="accent2"/>
                </a:solidFill>
                <a:latin typeface="Comic Sans MS" panose="030F0702030302020204" pitchFamily="66" charset="0"/>
              </a:rPr>
              <a:t>r</a:t>
            </a:r>
            <a:r>
              <a:rPr lang="es-ES" sz="2700" dirty="0" err="1">
                <a:latin typeface="Comic Sans MS" panose="030F0702030302020204" pitchFamily="66" charset="0"/>
              </a:rPr>
              <a:t>.e.f</a:t>
            </a:r>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solidFill>
                  <a:schemeClr val="accent2"/>
                </a:solidFill>
                <a:latin typeface="Comic Sans MS" panose="030F0702030302020204" pitchFamily="66" charset="0"/>
              </a:rPr>
              <a:t>nonzero</a:t>
            </a:r>
            <a:r>
              <a:rPr lang="es-ES" sz="2700" dirty="0">
                <a:solidFill>
                  <a:schemeClr val="accent2"/>
                </a:solidFill>
                <a:latin typeface="Comic Sans MS" panose="030F0702030302020204" pitchFamily="66" charset="0"/>
              </a:rPr>
              <a:t> </a:t>
            </a:r>
            <a:r>
              <a:rPr lang="es-ES" sz="2700" dirty="0" err="1">
                <a:solidFill>
                  <a:schemeClr val="accent2"/>
                </a:solidFill>
                <a:latin typeface="Comic Sans MS" panose="030F0702030302020204" pitchFamily="66" charset="0"/>
              </a:rPr>
              <a:t>rows</a:t>
            </a:r>
            <a:r>
              <a:rPr lang="es-ES" sz="2700" dirty="0">
                <a:solidFill>
                  <a:schemeClr val="accent2"/>
                </a:solidFill>
                <a:latin typeface="Comic Sans MS" panose="030F0702030302020204" pitchFamily="66" charset="0"/>
              </a:rPr>
              <a:t> of </a:t>
            </a:r>
            <a:r>
              <a:rPr lang="es-ES" sz="2700" dirty="0" err="1">
                <a:solidFill>
                  <a:schemeClr val="accent2"/>
                </a:solidFill>
                <a:latin typeface="Comic Sans MS" panose="030F0702030302020204" pitchFamily="66" charset="0"/>
              </a:rPr>
              <a:t>this</a:t>
            </a:r>
            <a:r>
              <a:rPr lang="es-ES" sz="2700" dirty="0">
                <a:solidFill>
                  <a:schemeClr val="accent2"/>
                </a:solidFill>
                <a:latin typeface="Comic Sans MS" panose="030F0702030302020204" pitchFamily="66" charset="0"/>
              </a:rPr>
              <a:t> </a:t>
            </a:r>
            <a:r>
              <a:rPr lang="es-ES" sz="2700" dirty="0" err="1">
                <a:solidFill>
                  <a:schemeClr val="accent2"/>
                </a:solidFill>
                <a:latin typeface="Comic Sans MS" panose="030F0702030302020204" pitchFamily="66" charset="0"/>
              </a:rPr>
              <a:t>matrix</a:t>
            </a:r>
            <a:r>
              <a:rPr lang="es-ES" sz="2700" dirty="0">
                <a:solidFill>
                  <a:schemeClr val="accent2"/>
                </a:solidFill>
                <a:latin typeface="Comic Sans MS" panose="030F0702030302020204" pitchFamily="66" charset="0"/>
              </a:rPr>
              <a:t> in </a:t>
            </a:r>
            <a:r>
              <a:rPr lang="es-ES" sz="2700" dirty="0" err="1">
                <a:solidFill>
                  <a:schemeClr val="accent2"/>
                </a:solidFill>
                <a:latin typeface="Comic Sans MS" panose="030F0702030302020204" pitchFamily="66" charset="0"/>
              </a:rPr>
              <a:t>r.e.f</a:t>
            </a:r>
            <a:r>
              <a:rPr lang="es-ES" sz="2700" dirty="0">
                <a:solidFill>
                  <a:schemeClr val="accent2"/>
                </a:solidFill>
                <a:latin typeface="Comic Sans MS" panose="030F0702030302020204" pitchFamily="66" charset="0"/>
              </a:rPr>
              <a:t>. </a:t>
            </a:r>
            <a:r>
              <a:rPr lang="es-ES" sz="2700" dirty="0" err="1">
                <a:latin typeface="Comic Sans MS" panose="030F0702030302020204" pitchFamily="66" charset="0"/>
              </a:rPr>
              <a:t>form</a:t>
            </a:r>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basis</a:t>
            </a:r>
            <a:r>
              <a:rPr lang="es-ES" sz="2700" dirty="0">
                <a:latin typeface="Comic Sans MS" panose="030F0702030302020204" pitchFamily="66" charset="0"/>
              </a:rPr>
              <a:t>.</a:t>
            </a:r>
          </a:p>
        </p:txBody>
      </p:sp>
      <p:sp>
        <p:nvSpPr>
          <p:cNvPr id="5" name="CuadroTexto 4">
            <a:extLst>
              <a:ext uri="{FF2B5EF4-FFF2-40B4-BE49-F238E27FC236}">
                <a16:creationId xmlns:a16="http://schemas.microsoft.com/office/drawing/2014/main" id="{B7C5BD9D-235F-028D-3DA6-6D13FCC87D53}"/>
              </a:ext>
            </a:extLst>
          </p:cNvPr>
          <p:cNvSpPr txBox="1"/>
          <p:nvPr/>
        </p:nvSpPr>
        <p:spPr>
          <a:xfrm>
            <a:off x="242290" y="5093867"/>
            <a:ext cx="12014187" cy="1200329"/>
          </a:xfrm>
          <a:prstGeom prst="rect">
            <a:avLst/>
          </a:prstGeom>
          <a:noFill/>
        </p:spPr>
        <p:txBody>
          <a:bodyPr wrap="square" rtlCol="0">
            <a:spAutoFit/>
          </a:bodyPr>
          <a:lstStyle/>
          <a:p>
            <a:r>
              <a:rPr lang="es-ES" dirty="0"/>
              <a:t> </a:t>
            </a:r>
            <a:endParaRPr lang="es-ES" sz="2700" dirty="0">
              <a:latin typeface="Comic Sans MS" panose="030F0702030302020204" pitchFamily="66" charset="0"/>
            </a:endParaRPr>
          </a:p>
          <a:p>
            <a:r>
              <a:rPr lang="es-ES" sz="2700" dirty="0">
                <a:solidFill>
                  <a:schemeClr val="accent6">
                    <a:lumMod val="75000"/>
                  </a:schemeClr>
                </a:solidFill>
                <a:latin typeface="Comic Sans MS" panose="030F0702030302020204" pitchFamily="66" charset="0"/>
              </a:rPr>
              <a:t>   </a:t>
            </a:r>
            <a:r>
              <a:rPr lang="es-ES" sz="2700" dirty="0">
                <a:latin typeface="Comic Sans MS" panose="030F0702030302020204" pitchFamily="66" charset="0"/>
              </a:rPr>
              <a:t>▫</a:t>
            </a:r>
            <a:r>
              <a:rPr lang="es-ES" sz="2700" dirty="0" err="1">
                <a:latin typeface="Comic Sans MS" panose="030F0702030302020204" pitchFamily="66" charset="0"/>
              </a:rPr>
              <a:t>That</a:t>
            </a:r>
            <a:r>
              <a:rPr lang="es-ES" sz="2700" dirty="0">
                <a:latin typeface="Comic Sans MS" panose="030F0702030302020204" pitchFamily="66" charset="0"/>
              </a:rPr>
              <a:t> </a:t>
            </a:r>
            <a:r>
              <a:rPr lang="es-ES" sz="2700" dirty="0" err="1">
                <a:latin typeface="Comic Sans MS" panose="030F0702030302020204" pitchFamily="66" charset="0"/>
              </a:rPr>
              <a:t>is</a:t>
            </a:r>
            <a:r>
              <a:rPr lang="es-ES" sz="2700" dirty="0">
                <a:latin typeface="Comic Sans MS" panose="030F0702030302020204" pitchFamily="66" charset="0"/>
              </a:rPr>
              <a:t>, in </a:t>
            </a:r>
            <a:r>
              <a:rPr lang="es-ES" sz="2700" dirty="0" err="1">
                <a:latin typeface="Comic Sans MS" panose="030F0702030302020204" pitchFamily="66" charset="0"/>
              </a:rPr>
              <a:t>this</a:t>
            </a:r>
            <a:r>
              <a:rPr lang="es-ES" sz="2700" dirty="0">
                <a:latin typeface="Comic Sans MS" panose="030F0702030302020204" pitchFamily="66" charset="0"/>
              </a:rPr>
              <a:t> case  </a:t>
            </a:r>
            <a:r>
              <a:rPr lang="es-ES" sz="2700" dirty="0" err="1">
                <a:solidFill>
                  <a:srgbClr val="FF0000"/>
                </a:solidFill>
                <a:latin typeface="Comic Sans MS" panose="030F0702030302020204" pitchFamily="66" charset="0"/>
              </a:rPr>
              <a:t>both</a:t>
            </a:r>
            <a:r>
              <a:rPr lang="es-ES" sz="2700" dirty="0">
                <a:solidFill>
                  <a:srgbClr val="FF0000"/>
                </a:solidFill>
                <a:latin typeface="Comic Sans MS" panose="030F0702030302020204" pitchFamily="66" charset="0"/>
              </a:rPr>
              <a:t> </a:t>
            </a:r>
            <a:r>
              <a:rPr lang="es-ES" sz="2700" dirty="0" err="1">
                <a:solidFill>
                  <a:srgbClr val="FF0000"/>
                </a:solidFill>
                <a:latin typeface="Comic Sans MS" panose="030F0702030302020204" pitchFamily="66" charset="0"/>
              </a:rPr>
              <a:t>e.r.o.’s</a:t>
            </a:r>
            <a:r>
              <a:rPr lang="es-ES" sz="2700" dirty="0">
                <a:solidFill>
                  <a:srgbClr val="FF0000"/>
                </a:solidFill>
                <a:latin typeface="Comic Sans MS" panose="030F0702030302020204" pitchFamily="66" charset="0"/>
              </a:rPr>
              <a:t>  and  </a:t>
            </a:r>
            <a:r>
              <a:rPr lang="es-ES" sz="2700" dirty="0" err="1">
                <a:solidFill>
                  <a:srgbClr val="FF0000"/>
                </a:solidFill>
                <a:latin typeface="Comic Sans MS" panose="030F0702030302020204" pitchFamily="66" charset="0"/>
              </a:rPr>
              <a:t>e.c.o.’s</a:t>
            </a:r>
            <a:r>
              <a:rPr lang="es-ES" sz="2700" dirty="0">
                <a:solidFill>
                  <a:schemeClr val="accent6">
                    <a:lumMod val="75000"/>
                  </a:schemeClr>
                </a:solidFill>
                <a:latin typeface="Comic Sans MS" panose="030F0702030302020204" pitchFamily="66" charset="0"/>
              </a:rPr>
              <a:t>  </a:t>
            </a:r>
            <a:r>
              <a:rPr lang="es-ES" sz="2700" b="1" dirty="0" err="1">
                <a:solidFill>
                  <a:srgbClr val="FF0000"/>
                </a:solidFill>
                <a:latin typeface="Comic Sans MS" panose="030F0702030302020204" pitchFamily="66" charset="0"/>
              </a:rPr>
              <a:t>cannot</a:t>
            </a:r>
            <a:r>
              <a:rPr lang="es-ES" sz="2700" dirty="0">
                <a:solidFill>
                  <a:srgbClr val="FF0000"/>
                </a:solidFill>
                <a:latin typeface="Comic Sans MS" panose="030F0702030302020204" pitchFamily="66" charset="0"/>
              </a:rPr>
              <a:t> be </a:t>
            </a:r>
            <a:r>
              <a:rPr lang="es-ES" sz="2700" dirty="0" err="1">
                <a:solidFill>
                  <a:srgbClr val="FF0000"/>
                </a:solidFill>
                <a:latin typeface="Comic Sans MS" panose="030F0702030302020204" pitchFamily="66" charset="0"/>
              </a:rPr>
              <a:t>performed</a:t>
            </a:r>
            <a:r>
              <a:rPr lang="es-ES" sz="2700" dirty="0">
                <a:solidFill>
                  <a:srgbClr val="FF0000"/>
                </a:solidFill>
                <a:latin typeface="Comic Sans MS" panose="030F0702030302020204" pitchFamily="66" charset="0"/>
              </a:rPr>
              <a:t> </a:t>
            </a:r>
          </a:p>
          <a:p>
            <a:r>
              <a:rPr lang="es-ES" sz="2700" dirty="0">
                <a:solidFill>
                  <a:srgbClr val="FF0000"/>
                </a:solidFill>
                <a:latin typeface="Comic Sans MS" panose="030F0702030302020204" pitchFamily="66" charset="0"/>
              </a:rPr>
              <a:t>      </a:t>
            </a:r>
            <a:r>
              <a:rPr lang="es-ES" sz="2700" dirty="0" err="1">
                <a:solidFill>
                  <a:srgbClr val="FF0000"/>
                </a:solidFill>
                <a:latin typeface="Comic Sans MS" panose="030F0702030302020204" pitchFamily="66" charset="0"/>
              </a:rPr>
              <a:t>simultaneously</a:t>
            </a:r>
            <a:r>
              <a:rPr lang="es-ES" sz="2700" dirty="0">
                <a:solidFill>
                  <a:srgbClr val="FF0000"/>
                </a:solidFill>
                <a:latin typeface="Comic Sans MS" panose="030F0702030302020204" pitchFamily="66" charset="0"/>
              </a:rPr>
              <a:t>.  </a:t>
            </a:r>
          </a:p>
        </p:txBody>
      </p:sp>
      <p:sp>
        <p:nvSpPr>
          <p:cNvPr id="8" name="Título 1">
            <a:extLst>
              <a:ext uri="{FF2B5EF4-FFF2-40B4-BE49-F238E27FC236}">
                <a16:creationId xmlns:a16="http://schemas.microsoft.com/office/drawing/2014/main" id="{76839BCC-2B48-DDDA-91C6-CF28A4CE3F2D}"/>
              </a:ext>
            </a:extLst>
          </p:cNvPr>
          <p:cNvSpPr>
            <a:spLocks noGrp="1"/>
          </p:cNvSpPr>
          <p:nvPr>
            <p:ph type="title"/>
          </p:nvPr>
        </p:nvSpPr>
        <p:spPr>
          <a:xfrm>
            <a:off x="175846" y="155350"/>
            <a:ext cx="11843239" cy="793719"/>
          </a:xfrm>
          <a:pattFill prst="weave">
            <a:fgClr>
              <a:schemeClr val="accent1"/>
            </a:fgClr>
            <a:bgClr>
              <a:schemeClr val="bg1"/>
            </a:bgClr>
          </a:pattFill>
        </p:spPr>
        <p:txBody>
          <a:bodyPr>
            <a:normAutofit/>
          </a:bodyPr>
          <a:lstStyle/>
          <a:p>
            <a:pPr algn="ctr"/>
            <a:r>
              <a:rPr lang="es-ES" dirty="0">
                <a:solidFill>
                  <a:srgbClr val="7030A0"/>
                </a:solidFill>
              </a:rPr>
              <a:t>… Gauss </a:t>
            </a:r>
            <a:r>
              <a:rPr lang="es-ES" dirty="0" err="1">
                <a:solidFill>
                  <a:srgbClr val="7030A0"/>
                </a:solidFill>
              </a:rPr>
              <a:t>elimination</a:t>
            </a:r>
            <a:r>
              <a:rPr lang="es-ES" dirty="0">
                <a:solidFill>
                  <a:srgbClr val="7030A0"/>
                </a:solidFill>
              </a:rPr>
              <a:t> </a:t>
            </a:r>
            <a:r>
              <a:rPr lang="es-ES" dirty="0" err="1">
                <a:solidFill>
                  <a:srgbClr val="7030A0"/>
                </a:solidFill>
              </a:rPr>
              <a:t>for</a:t>
            </a:r>
            <a:r>
              <a:rPr lang="es-ES" dirty="0">
                <a:solidFill>
                  <a:srgbClr val="7030A0"/>
                </a:solidFill>
              </a:rPr>
              <a:t> </a:t>
            </a:r>
            <a:r>
              <a:rPr lang="es-ES" i="1" dirty="0" err="1">
                <a:solidFill>
                  <a:srgbClr val="7030A0"/>
                </a:solidFill>
              </a:rPr>
              <a:t>columns</a:t>
            </a:r>
            <a:endParaRPr lang="es-ES" i="1" dirty="0">
              <a:solidFill>
                <a:srgbClr val="7030A0"/>
              </a:solidFill>
            </a:endParaRPr>
          </a:p>
        </p:txBody>
      </p:sp>
    </p:spTree>
    <p:extLst>
      <p:ext uri="{BB962C8B-B14F-4D97-AF65-F5344CB8AC3E}">
        <p14:creationId xmlns:p14="http://schemas.microsoft.com/office/powerpoint/2010/main" val="418824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B1595C-9CA4-983A-1E5B-3CAD345A07EA}"/>
            </a:ext>
          </a:extLst>
        </p:cNvPr>
        <p:cNvGrpSpPr/>
        <p:nvPr/>
      </p:nvGrpSpPr>
      <p:grpSpPr>
        <a:xfrm>
          <a:off x="0" y="0"/>
          <a:ext cx="0" cy="0"/>
          <a:chOff x="0" y="0"/>
          <a:chExt cx="0" cy="0"/>
        </a:xfrm>
      </p:grpSpPr>
      <p:sp>
        <p:nvSpPr>
          <p:cNvPr id="7" name="CuadroTexto 6">
            <a:extLst>
              <a:ext uri="{FF2B5EF4-FFF2-40B4-BE49-F238E27FC236}">
                <a16:creationId xmlns:a16="http://schemas.microsoft.com/office/drawing/2014/main" id="{92DC7620-7EF4-7B39-E871-0452CB508D60}"/>
              </a:ext>
            </a:extLst>
          </p:cNvPr>
          <p:cNvSpPr txBox="1"/>
          <p:nvPr/>
        </p:nvSpPr>
        <p:spPr>
          <a:xfrm>
            <a:off x="514852" y="3183671"/>
            <a:ext cx="11467093" cy="2031325"/>
          </a:xfrm>
          <a:prstGeom prst="rect">
            <a:avLst/>
          </a:prstGeom>
          <a:noFill/>
        </p:spPr>
        <p:txBody>
          <a:bodyPr wrap="square" rtlCol="0">
            <a:spAutoFit/>
          </a:bodyPr>
          <a:lstStyle/>
          <a:p>
            <a:r>
              <a:rPr lang="es-ES" dirty="0"/>
              <a:t> </a:t>
            </a:r>
            <a:endParaRPr lang="es-ES" sz="2700" dirty="0">
              <a:latin typeface="Comic Sans MS" panose="030F0702030302020204" pitchFamily="66" charset="0"/>
            </a:endParaRPr>
          </a:p>
          <a:p>
            <a:r>
              <a:rPr lang="es-ES" sz="2700" dirty="0">
                <a:solidFill>
                  <a:schemeClr val="accent6">
                    <a:lumMod val="75000"/>
                  </a:schemeClr>
                </a:solidFill>
                <a:latin typeface="Comic Sans MS" panose="030F0702030302020204" pitchFamily="66" charset="0"/>
              </a:rPr>
              <a:t>   </a:t>
            </a:r>
            <a:r>
              <a:rPr lang="es-ES" sz="2700" dirty="0">
                <a:latin typeface="Comic Sans MS" panose="030F0702030302020204" pitchFamily="66" charset="0"/>
              </a:rPr>
              <a:t>▫</a:t>
            </a:r>
            <a:r>
              <a:rPr lang="es-ES" sz="2700" dirty="0" err="1">
                <a:latin typeface="Comic Sans MS" panose="030F0702030302020204" pitchFamily="66" charset="0"/>
              </a:rPr>
              <a:t>It</a:t>
            </a:r>
            <a:r>
              <a:rPr lang="es-ES" sz="2700" dirty="0">
                <a:latin typeface="Comic Sans MS" panose="030F0702030302020204" pitchFamily="66" charset="0"/>
              </a:rPr>
              <a:t> </a:t>
            </a:r>
            <a:r>
              <a:rPr lang="es-ES" sz="2700" dirty="0" err="1">
                <a:latin typeface="Comic Sans MS" panose="030F0702030302020204" pitchFamily="66" charset="0"/>
              </a:rPr>
              <a:t>is</a:t>
            </a:r>
            <a:r>
              <a:rPr lang="es-ES" sz="2700" dirty="0">
                <a:latin typeface="Comic Sans MS" panose="030F0702030302020204" pitchFamily="66" charset="0"/>
              </a:rPr>
              <a:t> </a:t>
            </a:r>
            <a:r>
              <a:rPr lang="es-ES" sz="2700" dirty="0" err="1">
                <a:latin typeface="Comic Sans MS" panose="030F0702030302020204" pitchFamily="66" charset="0"/>
              </a:rPr>
              <a:t>also</a:t>
            </a:r>
            <a:r>
              <a:rPr lang="es-ES" sz="2700" dirty="0">
                <a:latin typeface="Comic Sans MS" panose="030F0702030302020204" pitchFamily="66" charset="0"/>
              </a:rPr>
              <a:t> </a:t>
            </a:r>
            <a:r>
              <a:rPr lang="es-ES" sz="2700" dirty="0" err="1">
                <a:latin typeface="Comic Sans MS" panose="030F0702030302020204" pitchFamily="66" charset="0"/>
              </a:rPr>
              <a:t>possible</a:t>
            </a:r>
            <a:r>
              <a:rPr lang="es-ES" sz="2700" dirty="0">
                <a:latin typeface="Comic Sans MS" panose="030F0702030302020204" pitchFamily="66" charset="0"/>
              </a:rPr>
              <a:t> to </a:t>
            </a:r>
            <a:r>
              <a:rPr lang="es-ES" sz="2700" dirty="0" err="1">
                <a:latin typeface="Comic Sans MS" panose="030F0702030302020204" pitchFamily="66" charset="0"/>
              </a:rPr>
              <a:t>perform</a:t>
            </a:r>
            <a:r>
              <a:rPr lang="es-ES" sz="2700" dirty="0">
                <a:latin typeface="Comic Sans MS" panose="030F0702030302020204" pitchFamily="66" charset="0"/>
              </a:rPr>
              <a:t> </a:t>
            </a:r>
            <a:r>
              <a:rPr lang="es-ES" sz="2700" dirty="0" err="1">
                <a:latin typeface="Comic Sans MS" panose="030F0702030302020204" pitchFamily="66" charset="0"/>
              </a:rPr>
              <a:t>some</a:t>
            </a:r>
            <a:r>
              <a:rPr lang="es-ES" sz="2700" dirty="0">
                <a:latin typeface="Comic Sans MS" panose="030F0702030302020204" pitchFamily="66" charset="0"/>
              </a:rPr>
              <a:t> </a:t>
            </a:r>
            <a:r>
              <a:rPr lang="es-ES" sz="2700" dirty="0" err="1">
                <a:latin typeface="Comic Sans MS" panose="030F0702030302020204" pitchFamily="66" charset="0"/>
              </a:rPr>
              <a:t>e.</a:t>
            </a:r>
            <a:r>
              <a:rPr lang="es-ES" sz="2700" dirty="0" err="1">
                <a:solidFill>
                  <a:srgbClr val="7030A0"/>
                </a:solidFill>
                <a:latin typeface="Comic Sans MS" panose="030F0702030302020204" pitchFamily="66" charset="0"/>
              </a:rPr>
              <a:t>c</a:t>
            </a:r>
            <a:r>
              <a:rPr lang="es-ES" sz="2700" dirty="0" err="1">
                <a:latin typeface="Comic Sans MS" panose="030F0702030302020204" pitchFamily="66" charset="0"/>
              </a:rPr>
              <a:t>.o</a:t>
            </a:r>
            <a:r>
              <a:rPr lang="es-ES" sz="2700" dirty="0">
                <a:latin typeface="Comic Sans MS" panose="030F0702030302020204" pitchFamily="66" charset="0"/>
              </a:rPr>
              <a:t>. </a:t>
            </a:r>
            <a:r>
              <a:rPr lang="es-ES" sz="2700" dirty="0" err="1">
                <a:latin typeface="Comic Sans MS" panose="030F0702030302020204" pitchFamily="66" charset="0"/>
              </a:rPr>
              <a:t>on</a:t>
            </a:r>
            <a:r>
              <a:rPr lang="es-ES" sz="2700" dirty="0">
                <a:latin typeface="Comic Sans MS" panose="030F0702030302020204" pitchFamily="66" charset="0"/>
              </a:rPr>
              <a:t> A: </a:t>
            </a:r>
            <a:r>
              <a:rPr lang="es-ES" sz="2700" dirty="0" err="1">
                <a:latin typeface="Comic Sans MS" panose="030F0702030302020204" pitchFamily="66" charset="0"/>
              </a:rPr>
              <a:t>only</a:t>
            </a:r>
            <a:r>
              <a:rPr lang="es-ES" sz="2700" dirty="0">
                <a:latin typeface="Comic Sans MS" panose="030F0702030302020204" pitchFamily="66" charset="0"/>
              </a:rPr>
              <a:t> of </a:t>
            </a:r>
            <a:r>
              <a:rPr lang="es-ES" sz="2700" dirty="0" err="1">
                <a:latin typeface="Comic Sans MS" panose="030F0702030302020204" pitchFamily="66" charset="0"/>
              </a:rPr>
              <a:t>type</a:t>
            </a:r>
            <a:r>
              <a:rPr lang="es-ES" sz="2700" dirty="0">
                <a:latin typeface="Comic Sans MS" panose="030F0702030302020204" pitchFamily="66" charset="0"/>
              </a:rPr>
              <a:t> I </a:t>
            </a:r>
          </a:p>
          <a:p>
            <a:r>
              <a:rPr lang="es-ES" sz="2700" dirty="0">
                <a:latin typeface="Comic Sans MS" panose="030F0702030302020204" pitchFamily="66" charset="0"/>
              </a:rPr>
              <a:t>     (</a:t>
            </a:r>
            <a:r>
              <a:rPr lang="es-ES" sz="2700" dirty="0" err="1">
                <a:latin typeface="Comic Sans MS" panose="030F0702030302020204" pitchFamily="66" charset="0"/>
              </a:rPr>
              <a:t>switch</a:t>
            </a:r>
            <a:r>
              <a:rPr lang="es-ES" sz="2700" dirty="0">
                <a:latin typeface="Comic Sans MS" panose="030F0702030302020204" pitchFamily="66" charset="0"/>
              </a:rPr>
              <a:t>) and </a:t>
            </a:r>
            <a:r>
              <a:rPr lang="es-ES" sz="2700" dirty="0" err="1">
                <a:latin typeface="Comic Sans MS" panose="030F0702030302020204" pitchFamily="66" charset="0"/>
              </a:rPr>
              <a:t>not</a:t>
            </a:r>
            <a:r>
              <a:rPr lang="es-ES" sz="2700" dirty="0">
                <a:latin typeface="Comic Sans MS" panose="030F0702030302020204" pitchFamily="66" charset="0"/>
              </a:rPr>
              <a:t> </a:t>
            </a:r>
            <a:r>
              <a:rPr lang="es-ES" sz="2700" dirty="0" err="1">
                <a:latin typeface="Comic Sans MS" panose="030F0702030302020204" pitchFamily="66" charset="0"/>
              </a:rPr>
              <a:t>including</a:t>
            </a:r>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last</a:t>
            </a:r>
            <a:r>
              <a:rPr lang="es-ES" sz="2700" dirty="0">
                <a:latin typeface="Comic Sans MS" panose="030F0702030302020204" pitchFamily="66" charset="0"/>
              </a:rPr>
              <a:t> </a:t>
            </a:r>
            <a:r>
              <a:rPr lang="es-ES" sz="2700" dirty="0" err="1">
                <a:latin typeface="Comic Sans MS" panose="030F0702030302020204" pitchFamily="66" charset="0"/>
              </a:rPr>
              <a:t>column</a:t>
            </a:r>
            <a:r>
              <a:rPr lang="es-ES" sz="2700" dirty="0">
                <a:latin typeface="Comic Sans MS" panose="030F0702030302020204" pitchFamily="66" charset="0"/>
              </a:rPr>
              <a:t>, </a:t>
            </a:r>
            <a:r>
              <a:rPr lang="es-ES" sz="2700" dirty="0" err="1">
                <a:latin typeface="Comic Sans MS" panose="030F0702030302020204" pitchFamily="66" charset="0"/>
              </a:rPr>
              <a:t>that</a:t>
            </a:r>
            <a:r>
              <a:rPr lang="es-ES" sz="2700" dirty="0">
                <a:latin typeface="Comic Sans MS" panose="030F0702030302020204" pitchFamily="66" charset="0"/>
              </a:rPr>
              <a:t> </a:t>
            </a:r>
            <a:r>
              <a:rPr lang="es-ES" sz="2700" dirty="0" err="1">
                <a:latin typeface="Comic Sans MS" panose="030F0702030302020204" pitchFamily="66" charset="0"/>
              </a:rPr>
              <a:t>containing</a:t>
            </a:r>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a:t>
            </a:r>
          </a:p>
          <a:p>
            <a:r>
              <a:rPr lang="es-ES" sz="2700" dirty="0">
                <a:latin typeface="Comic Sans MS" panose="030F0702030302020204" pitchFamily="66" charset="0"/>
              </a:rPr>
              <a:t>     </a:t>
            </a:r>
            <a:r>
              <a:rPr lang="es-ES" sz="2700" dirty="0" err="1">
                <a:latin typeface="Comic Sans MS" panose="030F0702030302020204" pitchFamily="66" charset="0"/>
              </a:rPr>
              <a:t>independent</a:t>
            </a:r>
            <a:r>
              <a:rPr lang="es-ES" sz="2700" dirty="0">
                <a:latin typeface="Comic Sans MS" panose="030F0702030302020204" pitchFamily="66" charset="0"/>
              </a:rPr>
              <a:t> </a:t>
            </a:r>
            <a:r>
              <a:rPr lang="es-ES" sz="2700" dirty="0" err="1">
                <a:latin typeface="Comic Sans MS" panose="030F0702030302020204" pitchFamily="66" charset="0"/>
              </a:rPr>
              <a:t>terms</a:t>
            </a:r>
            <a:r>
              <a:rPr lang="es-ES" sz="2700" dirty="0">
                <a:latin typeface="Comic Sans MS" panose="030F0702030302020204" pitchFamily="66" charset="0"/>
              </a:rPr>
              <a:t>; note </a:t>
            </a:r>
            <a:r>
              <a:rPr lang="es-ES" sz="2700" dirty="0" err="1">
                <a:latin typeface="Comic Sans MS" panose="030F0702030302020204" pitchFamily="66" charset="0"/>
              </a:rPr>
              <a:t>that</a:t>
            </a:r>
            <a:r>
              <a:rPr lang="es-ES" sz="2700" dirty="0">
                <a:latin typeface="Comic Sans MS" panose="030F0702030302020204" pitchFamily="66" charset="0"/>
              </a:rPr>
              <a:t> </a:t>
            </a:r>
            <a:r>
              <a:rPr lang="es-ES" sz="2700" dirty="0" err="1">
                <a:latin typeface="Comic Sans MS" panose="030F0702030302020204" pitchFamily="66" charset="0"/>
              </a:rPr>
              <a:t>each</a:t>
            </a:r>
            <a:r>
              <a:rPr lang="es-ES" sz="2700" dirty="0">
                <a:latin typeface="Comic Sans MS" panose="030F0702030302020204" pitchFamily="66" charset="0"/>
              </a:rPr>
              <a:t> </a:t>
            </a:r>
            <a:r>
              <a:rPr lang="es-ES" sz="2700" dirty="0" err="1">
                <a:latin typeface="Comic Sans MS" panose="030F0702030302020204" pitchFamily="66" charset="0"/>
              </a:rPr>
              <a:t>e.c.o</a:t>
            </a:r>
            <a:r>
              <a:rPr lang="es-ES" sz="2700" dirty="0">
                <a:latin typeface="Comic Sans MS" panose="030F0702030302020204" pitchFamily="66" charset="0"/>
              </a:rPr>
              <a:t>. of </a:t>
            </a:r>
            <a:r>
              <a:rPr lang="es-ES" sz="2700" dirty="0" err="1">
                <a:latin typeface="Comic Sans MS" panose="030F0702030302020204" pitchFamily="66" charset="0"/>
              </a:rPr>
              <a:t>this</a:t>
            </a:r>
            <a:r>
              <a:rPr lang="es-ES" sz="2700" dirty="0">
                <a:latin typeface="Comic Sans MS" panose="030F0702030302020204" pitchFamily="66" charset="0"/>
              </a:rPr>
              <a:t> </a:t>
            </a:r>
            <a:r>
              <a:rPr lang="es-ES" sz="2700" dirty="0" err="1">
                <a:latin typeface="Comic Sans MS" panose="030F0702030302020204" pitchFamily="66" charset="0"/>
              </a:rPr>
              <a:t>type</a:t>
            </a:r>
            <a:r>
              <a:rPr lang="es-ES" sz="2700" dirty="0">
                <a:latin typeface="Comic Sans MS" panose="030F0702030302020204" pitchFamily="66" charset="0"/>
              </a:rPr>
              <a:t> produces</a:t>
            </a:r>
          </a:p>
          <a:p>
            <a:r>
              <a:rPr lang="es-ES" sz="2700" dirty="0">
                <a:latin typeface="Comic Sans MS" panose="030F0702030302020204" pitchFamily="66" charset="0"/>
              </a:rPr>
              <a:t>     a </a:t>
            </a:r>
            <a:r>
              <a:rPr lang="es-ES" sz="2700" i="1" dirty="0" err="1">
                <a:latin typeface="Comic Sans MS" panose="030F0702030302020204" pitchFamily="66" charset="0"/>
              </a:rPr>
              <a:t>reordering</a:t>
            </a:r>
            <a:r>
              <a:rPr lang="es-ES" sz="2700" i="1" dirty="0">
                <a:latin typeface="Comic Sans MS" panose="030F0702030302020204" pitchFamily="66" charset="0"/>
              </a:rPr>
              <a:t> of </a:t>
            </a:r>
            <a:r>
              <a:rPr lang="es-ES" sz="2700" i="1" dirty="0" err="1">
                <a:latin typeface="Comic Sans MS" panose="030F0702030302020204" pitchFamily="66" charset="0"/>
              </a:rPr>
              <a:t>the</a:t>
            </a:r>
            <a:r>
              <a:rPr lang="es-ES" sz="2700" i="1" dirty="0">
                <a:latin typeface="Comic Sans MS" panose="030F0702030302020204" pitchFamily="66" charset="0"/>
              </a:rPr>
              <a:t> </a:t>
            </a:r>
            <a:r>
              <a:rPr lang="es-ES" sz="2700" i="1" dirty="0" err="1">
                <a:latin typeface="Comic Sans MS" panose="030F0702030302020204" pitchFamily="66" charset="0"/>
              </a:rPr>
              <a:t>unknowns</a:t>
            </a:r>
            <a:r>
              <a:rPr lang="es-ES" sz="2700" i="1" dirty="0">
                <a:latin typeface="Comic Sans MS" panose="030F0702030302020204" pitchFamily="66" charset="0"/>
              </a:rPr>
              <a:t>.</a:t>
            </a:r>
          </a:p>
        </p:txBody>
      </p:sp>
      <p:sp>
        <p:nvSpPr>
          <p:cNvPr id="4" name="CuadroTexto 3">
            <a:extLst>
              <a:ext uri="{FF2B5EF4-FFF2-40B4-BE49-F238E27FC236}">
                <a16:creationId xmlns:a16="http://schemas.microsoft.com/office/drawing/2014/main" id="{A1974D44-18D2-56BE-1530-FCEDBAEF35EC}"/>
              </a:ext>
            </a:extLst>
          </p:cNvPr>
          <p:cNvSpPr txBox="1"/>
          <p:nvPr/>
        </p:nvSpPr>
        <p:spPr>
          <a:xfrm>
            <a:off x="514852" y="1314082"/>
            <a:ext cx="11467093" cy="1754326"/>
          </a:xfrm>
          <a:prstGeom prst="rect">
            <a:avLst/>
          </a:prstGeom>
          <a:noFill/>
        </p:spPr>
        <p:txBody>
          <a:bodyPr wrap="square" rtlCol="0">
            <a:spAutoFit/>
          </a:bodyPr>
          <a:lstStyle/>
          <a:p>
            <a:r>
              <a:rPr lang="es-ES" dirty="0"/>
              <a:t> </a:t>
            </a:r>
            <a:r>
              <a:rPr lang="es-ES" sz="2700" dirty="0">
                <a:latin typeface="Comic Sans MS" panose="030F0702030302020204" pitchFamily="66" charset="0"/>
              </a:rPr>
              <a:t>- To </a:t>
            </a:r>
            <a:r>
              <a:rPr lang="es-ES" sz="2700" dirty="0" err="1">
                <a:latin typeface="Comic Sans MS" panose="030F0702030302020204" pitchFamily="66" charset="0"/>
              </a:rPr>
              <a:t>solve</a:t>
            </a:r>
            <a:r>
              <a:rPr lang="es-ES" sz="2700" dirty="0">
                <a:latin typeface="Comic Sans MS" panose="030F0702030302020204" pitchFamily="66" charset="0"/>
              </a:rPr>
              <a:t> a </a:t>
            </a:r>
            <a:r>
              <a:rPr lang="es-ES" sz="2700" i="1" dirty="0" err="1">
                <a:solidFill>
                  <a:srgbClr val="0070C0"/>
                </a:solidFill>
                <a:latin typeface="Comic Sans MS" panose="030F0702030302020204" pitchFamily="66" charset="0"/>
              </a:rPr>
              <a:t>system</a:t>
            </a:r>
            <a:r>
              <a:rPr lang="es-ES" sz="2700" i="1" dirty="0">
                <a:solidFill>
                  <a:srgbClr val="0070C0"/>
                </a:solidFill>
                <a:latin typeface="Comic Sans MS" panose="030F0702030302020204" pitchFamily="66" charset="0"/>
              </a:rPr>
              <a:t> of linear </a:t>
            </a:r>
            <a:r>
              <a:rPr lang="es-ES" sz="2700" i="1" dirty="0" err="1">
                <a:solidFill>
                  <a:srgbClr val="0070C0"/>
                </a:solidFill>
                <a:latin typeface="Comic Sans MS" panose="030F0702030302020204" pitchFamily="66" charset="0"/>
              </a:rPr>
              <a:t>equations</a:t>
            </a:r>
            <a:r>
              <a:rPr lang="es-ES" sz="2700" i="1" dirty="0">
                <a:solidFill>
                  <a:srgbClr val="0070C0"/>
                </a:solidFill>
                <a:latin typeface="Comic Sans MS" panose="030F0702030302020204" pitchFamily="66" charset="0"/>
              </a:rPr>
              <a:t> (</a:t>
            </a:r>
            <a:r>
              <a:rPr lang="es-ES" sz="2700" i="1" dirty="0" err="1">
                <a:solidFill>
                  <a:srgbClr val="0070C0"/>
                </a:solidFill>
                <a:latin typeface="Comic Sans MS" panose="030F0702030302020204" pitchFamily="66" charset="0"/>
              </a:rPr>
              <a:t>with</a:t>
            </a:r>
            <a:r>
              <a:rPr lang="es-ES" sz="2700" i="1" dirty="0">
                <a:solidFill>
                  <a:srgbClr val="0070C0"/>
                </a:solidFill>
                <a:latin typeface="Comic Sans MS" panose="030F0702030302020204" pitchFamily="66" charset="0"/>
              </a:rPr>
              <a:t>  A = </a:t>
            </a:r>
            <a:r>
              <a:rPr lang="es-ES" sz="2700" i="1" dirty="0" err="1">
                <a:solidFill>
                  <a:srgbClr val="0070C0"/>
                </a:solidFill>
                <a:latin typeface="Comic Sans MS" panose="030F0702030302020204" pitchFamily="66" charset="0"/>
              </a:rPr>
              <a:t>augmented</a:t>
            </a:r>
            <a:r>
              <a:rPr lang="es-ES" sz="2700" i="1" dirty="0">
                <a:solidFill>
                  <a:srgbClr val="0070C0"/>
                </a:solidFill>
                <a:latin typeface="Comic Sans MS" panose="030F0702030302020204" pitchFamily="66" charset="0"/>
              </a:rPr>
              <a:t> </a:t>
            </a:r>
            <a:r>
              <a:rPr lang="es-ES" sz="2700" i="1" dirty="0" err="1">
                <a:solidFill>
                  <a:srgbClr val="0070C0"/>
                </a:solidFill>
                <a:latin typeface="Comic Sans MS" panose="030F0702030302020204" pitchFamily="66" charset="0"/>
              </a:rPr>
              <a:t>matrix</a:t>
            </a:r>
            <a:r>
              <a:rPr lang="es-ES" sz="2700" i="1" dirty="0">
                <a:solidFill>
                  <a:srgbClr val="0070C0"/>
                </a:solidFill>
                <a:latin typeface="Comic Sans MS" panose="030F0702030302020204" pitchFamily="66" charset="0"/>
              </a:rPr>
              <a:t>)</a:t>
            </a:r>
            <a:r>
              <a:rPr lang="es-ES" sz="2700" dirty="0">
                <a:latin typeface="Comic Sans MS" panose="030F0702030302020204" pitchFamily="66" charset="0"/>
              </a:rPr>
              <a:t>:</a:t>
            </a:r>
          </a:p>
          <a:p>
            <a:endParaRPr lang="es-ES" sz="2700" dirty="0">
              <a:latin typeface="Comic Sans MS" panose="030F0702030302020204" pitchFamily="66" charset="0"/>
            </a:endParaRPr>
          </a:p>
          <a:p>
            <a:r>
              <a:rPr lang="es-ES" sz="2700" dirty="0">
                <a:solidFill>
                  <a:schemeClr val="accent6">
                    <a:lumMod val="75000"/>
                  </a:schemeClr>
                </a:solidFill>
                <a:latin typeface="Comic Sans MS" panose="030F0702030302020204" pitchFamily="66" charset="0"/>
              </a:rPr>
              <a:t>   </a:t>
            </a:r>
            <a:r>
              <a:rPr lang="es-ES" sz="2700" dirty="0">
                <a:latin typeface="Comic Sans MS" panose="030F0702030302020204" pitchFamily="66" charset="0"/>
              </a:rPr>
              <a:t>▫In </a:t>
            </a:r>
            <a:r>
              <a:rPr lang="es-ES" sz="2700" dirty="0" err="1">
                <a:latin typeface="Comic Sans MS" panose="030F0702030302020204" pitchFamily="66" charset="0"/>
              </a:rPr>
              <a:t>principle</a:t>
            </a:r>
            <a:r>
              <a:rPr lang="es-ES" sz="2700" dirty="0">
                <a:latin typeface="Comic Sans MS" panose="030F0702030302020204" pitchFamily="66" charset="0"/>
              </a:rPr>
              <a:t>, </a:t>
            </a:r>
            <a:r>
              <a:rPr lang="es-ES" sz="2700" i="1" dirty="0" err="1">
                <a:latin typeface="Comic Sans MS" panose="030F0702030302020204" pitchFamily="66" charset="0"/>
              </a:rPr>
              <a:t>only</a:t>
            </a:r>
            <a:r>
              <a:rPr lang="es-ES" sz="2700" dirty="0">
                <a:latin typeface="Comic Sans MS" panose="030F0702030302020204" pitchFamily="66" charset="0"/>
              </a:rPr>
              <a:t>  </a:t>
            </a:r>
            <a:r>
              <a:rPr lang="es-ES" sz="2700" dirty="0" err="1">
                <a:latin typeface="Comic Sans MS" panose="030F0702030302020204" pitchFamily="66" charset="0"/>
              </a:rPr>
              <a:t>e.</a:t>
            </a:r>
            <a:r>
              <a:rPr lang="es-ES" sz="2700" dirty="0" err="1">
                <a:solidFill>
                  <a:schemeClr val="accent2"/>
                </a:solidFill>
                <a:latin typeface="Comic Sans MS" panose="030F0702030302020204" pitchFamily="66" charset="0"/>
              </a:rPr>
              <a:t>r</a:t>
            </a:r>
            <a:r>
              <a:rPr lang="es-ES" sz="2700" dirty="0" err="1">
                <a:latin typeface="Comic Sans MS" panose="030F0702030302020204" pitchFamily="66" charset="0"/>
              </a:rPr>
              <a:t>.o.’s</a:t>
            </a:r>
            <a:r>
              <a:rPr lang="es-ES" sz="2700" dirty="0">
                <a:latin typeface="Comic Sans MS" panose="030F0702030302020204" pitchFamily="66" charset="0"/>
              </a:rPr>
              <a:t>  can be </a:t>
            </a:r>
            <a:r>
              <a:rPr lang="es-ES" sz="2700" dirty="0" err="1">
                <a:latin typeface="Comic Sans MS" panose="030F0702030302020204" pitchFamily="66" charset="0"/>
              </a:rPr>
              <a:t>performed</a:t>
            </a:r>
            <a:r>
              <a:rPr lang="es-ES" sz="2700" dirty="0">
                <a:latin typeface="Comic Sans MS" panose="030F0702030302020204" pitchFamily="66" charset="0"/>
              </a:rPr>
              <a:t> </a:t>
            </a:r>
            <a:r>
              <a:rPr lang="es-ES" sz="2700" dirty="0" err="1">
                <a:latin typeface="Comic Sans MS" panose="030F0702030302020204" pitchFamily="66" charset="0"/>
              </a:rPr>
              <a:t>on</a:t>
            </a:r>
            <a:r>
              <a:rPr lang="es-ES" sz="2700" dirty="0">
                <a:latin typeface="Comic Sans MS" panose="030F0702030302020204" pitchFamily="66" charset="0"/>
              </a:rPr>
              <a:t> A </a:t>
            </a:r>
            <a:r>
              <a:rPr lang="es-ES" sz="2700" dirty="0" err="1">
                <a:latin typeface="Comic Sans MS" panose="030F0702030302020204" pitchFamily="66" charset="0"/>
              </a:rPr>
              <a:t>until</a:t>
            </a:r>
            <a:r>
              <a:rPr lang="es-ES" sz="2700" dirty="0">
                <a:latin typeface="Comic Sans MS" panose="030F0702030302020204" pitchFamily="66" charset="0"/>
              </a:rPr>
              <a:t> </a:t>
            </a:r>
            <a:r>
              <a:rPr lang="es-ES" sz="2700" dirty="0" err="1">
                <a:latin typeface="Comic Sans MS" panose="030F0702030302020204" pitchFamily="66" charset="0"/>
              </a:rPr>
              <a:t>achieving</a:t>
            </a:r>
            <a:endParaRPr lang="es-ES" sz="2700" dirty="0">
              <a:latin typeface="Comic Sans MS" panose="030F0702030302020204" pitchFamily="66" charset="0"/>
            </a:endParaRPr>
          </a:p>
          <a:p>
            <a:r>
              <a:rPr lang="es-ES" sz="2700" dirty="0">
                <a:latin typeface="Comic Sans MS" panose="030F0702030302020204" pitchFamily="66" charset="0"/>
              </a:rPr>
              <a:t>     a </a:t>
            </a:r>
            <a:r>
              <a:rPr lang="es-ES" sz="2700" dirty="0" err="1">
                <a:latin typeface="Comic Sans MS" panose="030F0702030302020204" pitchFamily="66" charset="0"/>
              </a:rPr>
              <a:t>matrix</a:t>
            </a:r>
            <a:r>
              <a:rPr lang="es-ES" sz="2700" dirty="0">
                <a:latin typeface="Comic Sans MS" panose="030F0702030302020204" pitchFamily="66" charset="0"/>
              </a:rPr>
              <a:t> in  </a:t>
            </a:r>
            <a:r>
              <a:rPr lang="es-ES" sz="2700" dirty="0" err="1">
                <a:solidFill>
                  <a:schemeClr val="accent2"/>
                </a:solidFill>
                <a:latin typeface="Comic Sans MS" panose="030F0702030302020204" pitchFamily="66" charset="0"/>
              </a:rPr>
              <a:t>r</a:t>
            </a:r>
            <a:r>
              <a:rPr lang="es-ES" sz="2700" dirty="0" err="1">
                <a:latin typeface="Comic Sans MS" panose="030F0702030302020204" pitchFamily="66" charset="0"/>
              </a:rPr>
              <a:t>.e.f</a:t>
            </a:r>
            <a:r>
              <a:rPr lang="es-ES" sz="2700" dirty="0">
                <a:latin typeface="Comic Sans MS" panose="030F0702030302020204" pitchFamily="66" charset="0"/>
              </a:rPr>
              <a:t>.</a:t>
            </a:r>
            <a:endParaRPr lang="es-ES" sz="2700" dirty="0">
              <a:solidFill>
                <a:schemeClr val="accent2"/>
              </a:solidFill>
              <a:latin typeface="Comic Sans MS" panose="030F0702030302020204" pitchFamily="66" charset="0"/>
            </a:endParaRPr>
          </a:p>
        </p:txBody>
      </p:sp>
      <p:sp>
        <p:nvSpPr>
          <p:cNvPr id="5" name="CuadroTexto 4">
            <a:extLst>
              <a:ext uri="{FF2B5EF4-FFF2-40B4-BE49-F238E27FC236}">
                <a16:creationId xmlns:a16="http://schemas.microsoft.com/office/drawing/2014/main" id="{25939481-D571-0109-CF2D-29203A2D360B}"/>
              </a:ext>
            </a:extLst>
          </p:cNvPr>
          <p:cNvSpPr txBox="1"/>
          <p:nvPr/>
        </p:nvSpPr>
        <p:spPr>
          <a:xfrm>
            <a:off x="514852" y="5303010"/>
            <a:ext cx="11467093" cy="1200329"/>
          </a:xfrm>
          <a:prstGeom prst="rect">
            <a:avLst/>
          </a:prstGeom>
          <a:noFill/>
        </p:spPr>
        <p:txBody>
          <a:bodyPr wrap="square" rtlCol="0">
            <a:spAutoFit/>
          </a:bodyPr>
          <a:lstStyle/>
          <a:p>
            <a:r>
              <a:rPr lang="es-ES" dirty="0"/>
              <a:t> </a:t>
            </a:r>
            <a:endParaRPr lang="es-ES" sz="2700" dirty="0">
              <a:latin typeface="Comic Sans MS" panose="030F0702030302020204" pitchFamily="66" charset="0"/>
            </a:endParaRPr>
          </a:p>
          <a:p>
            <a:r>
              <a:rPr lang="es-ES" sz="2700" dirty="0">
                <a:solidFill>
                  <a:schemeClr val="accent6">
                    <a:lumMod val="75000"/>
                  </a:schemeClr>
                </a:solidFill>
                <a:latin typeface="Comic Sans MS" panose="030F0702030302020204" pitchFamily="66" charset="0"/>
              </a:rPr>
              <a:t>   </a:t>
            </a:r>
            <a:r>
              <a:rPr lang="es-ES" sz="2700" dirty="0">
                <a:latin typeface="Comic Sans MS" panose="030F0702030302020204" pitchFamily="66" charset="0"/>
              </a:rPr>
              <a:t>▫In </a:t>
            </a:r>
            <a:r>
              <a:rPr lang="es-ES" sz="2700" dirty="0" err="1">
                <a:latin typeface="Comic Sans MS" panose="030F0702030302020204" pitchFamily="66" charset="0"/>
              </a:rPr>
              <a:t>this</a:t>
            </a:r>
            <a:r>
              <a:rPr lang="es-ES" sz="2700" dirty="0">
                <a:latin typeface="Comic Sans MS" panose="030F0702030302020204" pitchFamily="66" charset="0"/>
              </a:rPr>
              <a:t> case, </a:t>
            </a:r>
            <a:r>
              <a:rPr lang="es-ES" sz="2700" dirty="0" err="1">
                <a:latin typeface="Comic Sans MS" panose="030F0702030302020204" pitchFamily="66" charset="0"/>
              </a:rPr>
              <a:t>then</a:t>
            </a:r>
            <a:r>
              <a:rPr lang="es-ES" sz="2700" dirty="0">
                <a:latin typeface="Comic Sans MS" panose="030F0702030302020204" pitchFamily="66" charset="0"/>
              </a:rPr>
              <a:t>, </a:t>
            </a:r>
            <a:r>
              <a:rPr lang="es-ES" sz="2700" dirty="0">
                <a:solidFill>
                  <a:schemeClr val="accent6">
                    <a:lumMod val="75000"/>
                  </a:schemeClr>
                </a:solidFill>
                <a:latin typeface="Comic Sans MS" panose="030F0702030302020204" pitchFamily="66" charset="0"/>
              </a:rPr>
              <a:t> </a:t>
            </a:r>
            <a:r>
              <a:rPr lang="es-ES" sz="2700" b="1" dirty="0" err="1">
                <a:solidFill>
                  <a:srgbClr val="C00000"/>
                </a:solidFill>
                <a:latin typeface="Comic Sans MS" panose="030F0702030302020204" pitchFamily="66" charset="0"/>
              </a:rPr>
              <a:t>only</a:t>
            </a:r>
            <a:r>
              <a:rPr lang="es-ES" sz="2700" dirty="0">
                <a:solidFill>
                  <a:srgbClr val="C00000"/>
                </a:solidFill>
                <a:latin typeface="Comic Sans MS" panose="030F0702030302020204" pitchFamily="66" charset="0"/>
              </a:rPr>
              <a:t> </a:t>
            </a:r>
            <a:r>
              <a:rPr lang="es-ES" sz="2700" dirty="0" err="1">
                <a:solidFill>
                  <a:srgbClr val="C00000"/>
                </a:solidFill>
                <a:latin typeface="Comic Sans MS" panose="030F0702030302020204" pitchFamily="66" charset="0"/>
              </a:rPr>
              <a:t>this</a:t>
            </a:r>
            <a:r>
              <a:rPr lang="es-ES" sz="2700" dirty="0">
                <a:solidFill>
                  <a:srgbClr val="C00000"/>
                </a:solidFill>
                <a:latin typeface="Comic Sans MS" panose="030F0702030302020204" pitchFamily="66" charset="0"/>
              </a:rPr>
              <a:t> </a:t>
            </a:r>
            <a:r>
              <a:rPr lang="es-ES" sz="2700" dirty="0" err="1">
                <a:solidFill>
                  <a:srgbClr val="C00000"/>
                </a:solidFill>
                <a:latin typeface="Comic Sans MS" panose="030F0702030302020204" pitchFamily="66" charset="0"/>
              </a:rPr>
              <a:t>kind</a:t>
            </a:r>
            <a:r>
              <a:rPr lang="es-ES" sz="2700" dirty="0">
                <a:solidFill>
                  <a:srgbClr val="C00000"/>
                </a:solidFill>
                <a:latin typeface="Comic Sans MS" panose="030F0702030302020204" pitchFamily="66" charset="0"/>
              </a:rPr>
              <a:t> of </a:t>
            </a:r>
            <a:r>
              <a:rPr lang="es-ES" sz="2700" dirty="0" err="1">
                <a:solidFill>
                  <a:srgbClr val="C00000"/>
                </a:solidFill>
                <a:latin typeface="Comic Sans MS" panose="030F0702030302020204" pitchFamily="66" charset="0"/>
              </a:rPr>
              <a:t>e.c.o.’s</a:t>
            </a:r>
            <a:r>
              <a:rPr lang="es-ES" sz="2700" dirty="0">
                <a:solidFill>
                  <a:srgbClr val="C00000"/>
                </a:solidFill>
                <a:latin typeface="Comic Sans MS" panose="030F0702030302020204" pitchFamily="66" charset="0"/>
              </a:rPr>
              <a:t>. can be </a:t>
            </a:r>
            <a:r>
              <a:rPr lang="es-ES" sz="2700" dirty="0" err="1">
                <a:solidFill>
                  <a:srgbClr val="C00000"/>
                </a:solidFill>
                <a:latin typeface="Comic Sans MS" panose="030F0702030302020204" pitchFamily="66" charset="0"/>
              </a:rPr>
              <a:t>performed</a:t>
            </a:r>
            <a:r>
              <a:rPr lang="es-ES" sz="2700" dirty="0">
                <a:solidFill>
                  <a:srgbClr val="C00000"/>
                </a:solidFill>
                <a:latin typeface="Comic Sans MS" panose="030F0702030302020204" pitchFamily="66" charset="0"/>
              </a:rPr>
              <a:t>; </a:t>
            </a:r>
          </a:p>
          <a:p>
            <a:r>
              <a:rPr lang="es-ES" sz="2700" dirty="0">
                <a:solidFill>
                  <a:srgbClr val="C00000"/>
                </a:solidFill>
                <a:latin typeface="Comic Sans MS" panose="030F0702030302020204" pitchFamily="66" charset="0"/>
              </a:rPr>
              <a:t>     </a:t>
            </a:r>
            <a:r>
              <a:rPr lang="es-ES" sz="2700" dirty="0" err="1">
                <a:latin typeface="Comic Sans MS" panose="030F0702030302020204" pitchFamily="66" charset="0"/>
              </a:rPr>
              <a:t>nevertheless</a:t>
            </a:r>
            <a:r>
              <a:rPr lang="es-ES" sz="2700" dirty="0">
                <a:latin typeface="Comic Sans MS" panose="030F0702030302020204" pitchFamily="66" charset="0"/>
              </a:rPr>
              <a:t>,</a:t>
            </a:r>
            <a:r>
              <a:rPr lang="es-ES" sz="2700" dirty="0">
                <a:solidFill>
                  <a:srgbClr val="C00000"/>
                </a:solidFill>
                <a:latin typeface="Comic Sans MS" panose="030F0702030302020204" pitchFamily="66" charset="0"/>
              </a:rPr>
              <a:t> </a:t>
            </a:r>
            <a:r>
              <a:rPr lang="es-ES" sz="2700" dirty="0" err="1">
                <a:solidFill>
                  <a:schemeClr val="accent6">
                    <a:lumMod val="75000"/>
                  </a:schemeClr>
                </a:solidFill>
                <a:latin typeface="Comic Sans MS" panose="030F0702030302020204" pitchFamily="66" charset="0"/>
              </a:rPr>
              <a:t>it</a:t>
            </a:r>
            <a:r>
              <a:rPr lang="es-ES" sz="2700" dirty="0">
                <a:solidFill>
                  <a:schemeClr val="accent6">
                    <a:lumMod val="75000"/>
                  </a:schemeClr>
                </a:solidFill>
                <a:latin typeface="Comic Sans MS" panose="030F0702030302020204" pitchFamily="66" charset="0"/>
              </a:rPr>
              <a:t> </a:t>
            </a:r>
            <a:r>
              <a:rPr lang="es-ES" sz="2700" dirty="0" err="1">
                <a:solidFill>
                  <a:schemeClr val="accent6">
                    <a:lumMod val="75000"/>
                  </a:schemeClr>
                </a:solidFill>
                <a:latin typeface="Comic Sans MS" panose="030F0702030302020204" pitchFamily="66" charset="0"/>
              </a:rPr>
              <a:t>is</a:t>
            </a:r>
            <a:r>
              <a:rPr lang="es-ES" sz="2700" dirty="0">
                <a:solidFill>
                  <a:schemeClr val="accent6">
                    <a:lumMod val="75000"/>
                  </a:schemeClr>
                </a:solidFill>
                <a:latin typeface="Comic Sans MS" panose="030F0702030302020204" pitchFamily="66" charset="0"/>
              </a:rPr>
              <a:t> </a:t>
            </a:r>
            <a:r>
              <a:rPr lang="es-ES" sz="2700" dirty="0" err="1">
                <a:solidFill>
                  <a:schemeClr val="accent6">
                    <a:lumMod val="75000"/>
                  </a:schemeClr>
                </a:solidFill>
                <a:latin typeface="Comic Sans MS" panose="030F0702030302020204" pitchFamily="66" charset="0"/>
              </a:rPr>
              <a:t>advisable</a:t>
            </a:r>
            <a:r>
              <a:rPr lang="es-ES" sz="2700" dirty="0">
                <a:solidFill>
                  <a:schemeClr val="accent6">
                    <a:lumMod val="75000"/>
                  </a:schemeClr>
                </a:solidFill>
                <a:latin typeface="Comic Sans MS" panose="030F0702030302020204" pitchFamily="66" charset="0"/>
              </a:rPr>
              <a:t> to </a:t>
            </a:r>
            <a:r>
              <a:rPr lang="es-ES" sz="2700" dirty="0" err="1">
                <a:solidFill>
                  <a:schemeClr val="accent6">
                    <a:lumMod val="75000"/>
                  </a:schemeClr>
                </a:solidFill>
                <a:latin typeface="Comic Sans MS" panose="030F0702030302020204" pitchFamily="66" charset="0"/>
              </a:rPr>
              <a:t>perform</a:t>
            </a:r>
            <a:r>
              <a:rPr lang="es-ES" sz="2700" dirty="0">
                <a:solidFill>
                  <a:schemeClr val="accent6">
                    <a:lumMod val="75000"/>
                  </a:schemeClr>
                </a:solidFill>
                <a:latin typeface="Comic Sans MS" panose="030F0702030302020204" pitchFamily="66" charset="0"/>
              </a:rPr>
              <a:t>  </a:t>
            </a:r>
            <a:r>
              <a:rPr lang="es-ES" sz="2700" i="1" dirty="0" err="1">
                <a:solidFill>
                  <a:schemeClr val="accent6">
                    <a:lumMod val="75000"/>
                  </a:schemeClr>
                </a:solidFill>
                <a:latin typeface="Comic Sans MS" panose="030F0702030302020204" pitchFamily="66" charset="0"/>
              </a:rPr>
              <a:t>only</a:t>
            </a:r>
            <a:r>
              <a:rPr lang="es-ES" sz="2700" dirty="0">
                <a:solidFill>
                  <a:schemeClr val="accent6">
                    <a:lumMod val="75000"/>
                  </a:schemeClr>
                </a:solidFill>
                <a:latin typeface="Comic Sans MS" panose="030F0702030302020204" pitchFamily="66" charset="0"/>
              </a:rPr>
              <a:t>  </a:t>
            </a:r>
            <a:r>
              <a:rPr lang="es-ES" sz="2700" dirty="0" err="1">
                <a:solidFill>
                  <a:schemeClr val="accent6">
                    <a:lumMod val="75000"/>
                  </a:schemeClr>
                </a:solidFill>
                <a:latin typeface="Comic Sans MS" panose="030F0702030302020204" pitchFamily="66" charset="0"/>
              </a:rPr>
              <a:t>e.r.o.’s</a:t>
            </a:r>
            <a:r>
              <a:rPr lang="es-ES" sz="2700" dirty="0">
                <a:solidFill>
                  <a:schemeClr val="accent6">
                    <a:lumMod val="75000"/>
                  </a:schemeClr>
                </a:solidFill>
                <a:latin typeface="Comic Sans MS" panose="030F0702030302020204" pitchFamily="66" charset="0"/>
              </a:rPr>
              <a:t>.  </a:t>
            </a:r>
          </a:p>
        </p:txBody>
      </p:sp>
      <p:sp>
        <p:nvSpPr>
          <p:cNvPr id="8" name="Título 1">
            <a:extLst>
              <a:ext uri="{FF2B5EF4-FFF2-40B4-BE49-F238E27FC236}">
                <a16:creationId xmlns:a16="http://schemas.microsoft.com/office/drawing/2014/main" id="{76839BCC-2B48-DDDA-91C6-CF28A4CE3F2D}"/>
              </a:ext>
            </a:extLst>
          </p:cNvPr>
          <p:cNvSpPr>
            <a:spLocks noGrp="1"/>
          </p:cNvSpPr>
          <p:nvPr>
            <p:ph type="title"/>
          </p:nvPr>
        </p:nvSpPr>
        <p:spPr>
          <a:xfrm>
            <a:off x="175846" y="155350"/>
            <a:ext cx="11843239" cy="793719"/>
          </a:xfrm>
          <a:pattFill prst="weave">
            <a:fgClr>
              <a:schemeClr val="accent1"/>
            </a:fgClr>
            <a:bgClr>
              <a:schemeClr val="bg1"/>
            </a:bgClr>
          </a:pattFill>
        </p:spPr>
        <p:txBody>
          <a:bodyPr>
            <a:normAutofit/>
          </a:bodyPr>
          <a:lstStyle/>
          <a:p>
            <a:pPr algn="ctr"/>
            <a:r>
              <a:rPr lang="es-ES" dirty="0">
                <a:solidFill>
                  <a:srgbClr val="7030A0"/>
                </a:solidFill>
              </a:rPr>
              <a:t>… Gauss </a:t>
            </a:r>
            <a:r>
              <a:rPr lang="es-ES" dirty="0" err="1">
                <a:solidFill>
                  <a:srgbClr val="7030A0"/>
                </a:solidFill>
              </a:rPr>
              <a:t>elimination</a:t>
            </a:r>
            <a:r>
              <a:rPr lang="es-ES" dirty="0">
                <a:solidFill>
                  <a:srgbClr val="7030A0"/>
                </a:solidFill>
              </a:rPr>
              <a:t> </a:t>
            </a:r>
            <a:r>
              <a:rPr lang="es-ES" dirty="0" err="1">
                <a:solidFill>
                  <a:srgbClr val="7030A0"/>
                </a:solidFill>
              </a:rPr>
              <a:t>for</a:t>
            </a:r>
            <a:r>
              <a:rPr lang="es-ES" dirty="0">
                <a:solidFill>
                  <a:srgbClr val="7030A0"/>
                </a:solidFill>
              </a:rPr>
              <a:t> </a:t>
            </a:r>
            <a:r>
              <a:rPr lang="es-ES" i="1" dirty="0" err="1">
                <a:solidFill>
                  <a:srgbClr val="7030A0"/>
                </a:solidFill>
              </a:rPr>
              <a:t>columns</a:t>
            </a:r>
            <a:endParaRPr lang="es-ES" i="1" dirty="0">
              <a:solidFill>
                <a:srgbClr val="7030A0"/>
              </a:solidFill>
            </a:endParaRPr>
          </a:p>
        </p:txBody>
      </p:sp>
    </p:spTree>
    <p:extLst>
      <p:ext uri="{BB962C8B-B14F-4D97-AF65-F5344CB8AC3E}">
        <p14:creationId xmlns:p14="http://schemas.microsoft.com/office/powerpoint/2010/main" val="877937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p:bld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a:extLst>
            <a:ext uri="{FF2B5EF4-FFF2-40B4-BE49-F238E27FC236}">
              <a16:creationId xmlns:a16="http://schemas.microsoft.com/office/drawing/2014/main" id="{887C05CB-E17B-AEAD-8409-410E5ED7A53D}"/>
            </a:ext>
          </a:extLst>
        </p:cNvPr>
        <p:cNvGrpSpPr/>
        <p:nvPr/>
      </p:nvGrpSpPr>
      <p:grpSpPr>
        <a:xfrm>
          <a:off x="0" y="0"/>
          <a:ext cx="0" cy="0"/>
          <a:chOff x="0" y="0"/>
          <a:chExt cx="0" cy="0"/>
        </a:xfrm>
      </p:grpSpPr>
      <p:sp>
        <p:nvSpPr>
          <p:cNvPr id="9" name="Rectángulo 8">
            <a:hlinkClick r:id="rId2" action="ppaction://hlinksldjump"/>
            <a:extLst>
              <a:ext uri="{FF2B5EF4-FFF2-40B4-BE49-F238E27FC236}">
                <a16:creationId xmlns:a16="http://schemas.microsoft.com/office/drawing/2014/main" id="{2411AE02-9253-36F3-843C-0B2A9F406E71}"/>
              </a:ext>
            </a:extLst>
          </p:cNvPr>
          <p:cNvSpPr/>
          <p:nvPr/>
        </p:nvSpPr>
        <p:spPr>
          <a:xfrm>
            <a:off x="5225473" y="2703521"/>
            <a:ext cx="2080492" cy="1045557"/>
          </a:xfrm>
          <a:prstGeom prst="rect">
            <a:avLst/>
          </a:prstGeom>
          <a:solidFill>
            <a:schemeClr val="accent6">
              <a:lumMod val="50000"/>
            </a:schemeClr>
          </a:solidFill>
          <a:ln>
            <a:extLst>
              <a:ext uri="{C807C97D-BFC1-408E-A445-0C87EB9F89A2}">
                <ask:lineSketchStyleProps xmlns:ask="http://schemas.microsoft.com/office/drawing/2018/sketchyshapes" xmlns="" sd="1219033472">
                  <a:custGeom>
                    <a:avLst/>
                    <a:gdLst>
                      <a:gd name="connsiteX0" fmla="*/ 0 w 5227782"/>
                      <a:gd name="connsiteY0" fmla="*/ 0 h 1045557"/>
                      <a:gd name="connsiteX1" fmla="*/ 5227782 w 5227782"/>
                      <a:gd name="connsiteY1" fmla="*/ 0 h 1045557"/>
                      <a:gd name="connsiteX2" fmla="*/ 5227782 w 5227782"/>
                      <a:gd name="connsiteY2" fmla="*/ 1045557 h 1045557"/>
                      <a:gd name="connsiteX3" fmla="*/ 0 w 5227782"/>
                      <a:gd name="connsiteY3" fmla="*/ 1045557 h 1045557"/>
                      <a:gd name="connsiteX4" fmla="*/ 0 w 5227782"/>
                      <a:gd name="connsiteY4" fmla="*/ 0 h 10455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27782" h="1045557" fill="none" extrusionOk="0">
                        <a:moveTo>
                          <a:pt x="0" y="0"/>
                        </a:moveTo>
                        <a:cubicBezTo>
                          <a:pt x="1298587" y="-49533"/>
                          <a:pt x="3220834" y="-14809"/>
                          <a:pt x="5227782" y="0"/>
                        </a:cubicBezTo>
                        <a:cubicBezTo>
                          <a:pt x="5242517" y="438251"/>
                          <a:pt x="5302284" y="617118"/>
                          <a:pt x="5227782" y="1045557"/>
                        </a:cubicBezTo>
                        <a:cubicBezTo>
                          <a:pt x="3788634" y="997326"/>
                          <a:pt x="1190361" y="1130012"/>
                          <a:pt x="0" y="1045557"/>
                        </a:cubicBezTo>
                        <a:cubicBezTo>
                          <a:pt x="79548" y="687227"/>
                          <a:pt x="21950" y="269712"/>
                          <a:pt x="0" y="0"/>
                        </a:cubicBezTo>
                        <a:close/>
                      </a:path>
                      <a:path w="5227782" h="1045557" stroke="0" extrusionOk="0">
                        <a:moveTo>
                          <a:pt x="0" y="0"/>
                        </a:moveTo>
                        <a:cubicBezTo>
                          <a:pt x="2502706" y="118645"/>
                          <a:pt x="3065621" y="116012"/>
                          <a:pt x="5227782" y="0"/>
                        </a:cubicBezTo>
                        <a:cubicBezTo>
                          <a:pt x="5166567" y="383114"/>
                          <a:pt x="5257048" y="719580"/>
                          <a:pt x="5227782" y="1045557"/>
                        </a:cubicBezTo>
                        <a:cubicBezTo>
                          <a:pt x="4279420" y="1180157"/>
                          <a:pt x="1531167" y="888361"/>
                          <a:pt x="0" y="1045557"/>
                        </a:cubicBezTo>
                        <a:cubicBezTo>
                          <a:pt x="56498" y="602082"/>
                          <a:pt x="-79391" y="459528"/>
                          <a:pt x="0" y="0"/>
                        </a:cubicBezTo>
                        <a:close/>
                      </a:path>
                    </a:pathLst>
                  </a:custGeom>
                  <ask:type>
                    <ask:lineSketchNone/>
                  </ask:type>
                </ask:lineSketchStyleProps>
              </a:ext>
            </a:extLst>
          </a:ln>
          <a:scene3d>
            <a:camera prst="orthographicFront"/>
            <a:lightRig rig="threePt" dir="t"/>
          </a:scene3d>
          <a:sp3d prstMaterial="meta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4000" b="1" dirty="0">
                <a:solidFill>
                  <a:schemeClr val="bg1">
                    <a:lumMod val="65000"/>
                  </a:schemeClr>
                </a:solidFill>
                <a:latin typeface="Comic Sans MS" panose="030F0702030302020204" pitchFamily="66" charset="0"/>
              </a:rPr>
              <a:t>Yes</a:t>
            </a:r>
            <a:endParaRPr lang="es-ES" sz="4000" dirty="0"/>
          </a:p>
        </p:txBody>
      </p:sp>
      <p:sp>
        <p:nvSpPr>
          <p:cNvPr id="4" name="Título 1">
            <a:extLst>
              <a:ext uri="{FF2B5EF4-FFF2-40B4-BE49-F238E27FC236}">
                <a16:creationId xmlns:a16="http://schemas.microsoft.com/office/drawing/2014/main" id="{D1D223B5-73B6-B8F5-FA2B-60A2A644C84F}"/>
              </a:ext>
            </a:extLst>
          </p:cNvPr>
          <p:cNvSpPr>
            <a:spLocks noGrp="1"/>
          </p:cNvSpPr>
          <p:nvPr>
            <p:ph type="title"/>
          </p:nvPr>
        </p:nvSpPr>
        <p:spPr>
          <a:xfrm>
            <a:off x="2022348" y="263803"/>
            <a:ext cx="8147304" cy="1325563"/>
          </a:xfrm>
          <a:pattFill prst="wdUpDiag">
            <a:fgClr>
              <a:srgbClr val="FFFF00"/>
            </a:fgClr>
            <a:bgClr>
              <a:schemeClr val="bg1"/>
            </a:bgClr>
          </a:pattFill>
          <a:ln w="25400">
            <a:solidFill>
              <a:schemeClr val="accent2">
                <a:lumMod val="50000"/>
              </a:schemeClr>
            </a:solidFill>
          </a:ln>
        </p:spPr>
        <p:txBody>
          <a:bodyPr>
            <a:normAutofit/>
          </a:bodyPr>
          <a:lstStyle/>
          <a:p>
            <a:pPr algn="ctr"/>
            <a:r>
              <a:rPr lang="es-ES" b="1" dirty="0">
                <a:solidFill>
                  <a:schemeClr val="accent6">
                    <a:lumMod val="50000"/>
                  </a:schemeClr>
                </a:solidFill>
              </a:rPr>
              <a:t>    </a:t>
            </a:r>
            <a:r>
              <a:rPr lang="es-ES" sz="4800" b="1" dirty="0">
                <a:solidFill>
                  <a:schemeClr val="accent6">
                    <a:lumMod val="50000"/>
                  </a:schemeClr>
                </a:solidFill>
              </a:rPr>
              <a:t>Test </a:t>
            </a:r>
            <a:r>
              <a:rPr lang="es-ES" sz="4800" b="1" dirty="0" err="1">
                <a:solidFill>
                  <a:schemeClr val="accent6">
                    <a:lumMod val="50000"/>
                  </a:schemeClr>
                </a:solidFill>
              </a:rPr>
              <a:t>yourself</a:t>
            </a:r>
            <a:r>
              <a:rPr lang="es-ES" sz="4800" b="1" dirty="0">
                <a:solidFill>
                  <a:schemeClr val="accent6">
                    <a:lumMod val="50000"/>
                  </a:schemeClr>
                </a:solidFill>
              </a:rPr>
              <a:t> ?</a:t>
            </a:r>
            <a:endParaRPr lang="es-ES" sz="4800" b="1" dirty="0">
              <a:solidFill>
                <a:srgbClr val="7030A0"/>
              </a:solidFill>
            </a:endParaRPr>
          </a:p>
        </p:txBody>
      </p:sp>
      <p:sp>
        <p:nvSpPr>
          <p:cNvPr id="2" name="Rectángulo 1">
            <a:hlinkClick r:id="rId3" action="ppaction://hlinksldjump"/>
            <a:extLst>
              <a:ext uri="{FF2B5EF4-FFF2-40B4-BE49-F238E27FC236}">
                <a16:creationId xmlns:a16="http://schemas.microsoft.com/office/drawing/2014/main" id="{1DC401B6-8225-71FC-EEDF-DCF60CFF0C65}"/>
              </a:ext>
            </a:extLst>
          </p:cNvPr>
          <p:cNvSpPr/>
          <p:nvPr/>
        </p:nvSpPr>
        <p:spPr>
          <a:xfrm>
            <a:off x="5225473" y="4403156"/>
            <a:ext cx="2080492" cy="1045557"/>
          </a:xfrm>
          <a:prstGeom prst="rect">
            <a:avLst/>
          </a:prstGeom>
          <a:solidFill>
            <a:schemeClr val="accent6">
              <a:lumMod val="50000"/>
            </a:schemeClr>
          </a:solidFill>
          <a:ln>
            <a:extLst>
              <a:ext uri="{C807C97D-BFC1-408E-A445-0C87EB9F89A2}">
                <ask:lineSketchStyleProps xmlns:ask="http://schemas.microsoft.com/office/drawing/2018/sketchyshapes" xmlns="" sd="1219033472">
                  <a:custGeom>
                    <a:avLst/>
                    <a:gdLst>
                      <a:gd name="connsiteX0" fmla="*/ 0 w 5227782"/>
                      <a:gd name="connsiteY0" fmla="*/ 0 h 1045557"/>
                      <a:gd name="connsiteX1" fmla="*/ 5227782 w 5227782"/>
                      <a:gd name="connsiteY1" fmla="*/ 0 h 1045557"/>
                      <a:gd name="connsiteX2" fmla="*/ 5227782 w 5227782"/>
                      <a:gd name="connsiteY2" fmla="*/ 1045557 h 1045557"/>
                      <a:gd name="connsiteX3" fmla="*/ 0 w 5227782"/>
                      <a:gd name="connsiteY3" fmla="*/ 1045557 h 1045557"/>
                      <a:gd name="connsiteX4" fmla="*/ 0 w 5227782"/>
                      <a:gd name="connsiteY4" fmla="*/ 0 h 10455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27782" h="1045557" fill="none" extrusionOk="0">
                        <a:moveTo>
                          <a:pt x="0" y="0"/>
                        </a:moveTo>
                        <a:cubicBezTo>
                          <a:pt x="1298587" y="-49533"/>
                          <a:pt x="3220834" y="-14809"/>
                          <a:pt x="5227782" y="0"/>
                        </a:cubicBezTo>
                        <a:cubicBezTo>
                          <a:pt x="5242517" y="438251"/>
                          <a:pt x="5302284" y="617118"/>
                          <a:pt x="5227782" y="1045557"/>
                        </a:cubicBezTo>
                        <a:cubicBezTo>
                          <a:pt x="3788634" y="997326"/>
                          <a:pt x="1190361" y="1130012"/>
                          <a:pt x="0" y="1045557"/>
                        </a:cubicBezTo>
                        <a:cubicBezTo>
                          <a:pt x="79548" y="687227"/>
                          <a:pt x="21950" y="269712"/>
                          <a:pt x="0" y="0"/>
                        </a:cubicBezTo>
                        <a:close/>
                      </a:path>
                      <a:path w="5227782" h="1045557" stroke="0" extrusionOk="0">
                        <a:moveTo>
                          <a:pt x="0" y="0"/>
                        </a:moveTo>
                        <a:cubicBezTo>
                          <a:pt x="2502706" y="118645"/>
                          <a:pt x="3065621" y="116012"/>
                          <a:pt x="5227782" y="0"/>
                        </a:cubicBezTo>
                        <a:cubicBezTo>
                          <a:pt x="5166567" y="383114"/>
                          <a:pt x="5257048" y="719580"/>
                          <a:pt x="5227782" y="1045557"/>
                        </a:cubicBezTo>
                        <a:cubicBezTo>
                          <a:pt x="4279420" y="1180157"/>
                          <a:pt x="1531167" y="888361"/>
                          <a:pt x="0" y="1045557"/>
                        </a:cubicBezTo>
                        <a:cubicBezTo>
                          <a:pt x="56498" y="602082"/>
                          <a:pt x="-79391" y="459528"/>
                          <a:pt x="0" y="0"/>
                        </a:cubicBezTo>
                        <a:close/>
                      </a:path>
                    </a:pathLst>
                  </a:custGeom>
                  <ask:type>
                    <ask:lineSketchNone/>
                  </ask:type>
                </ask:lineSketchStyleProps>
              </a:ext>
            </a:extLst>
          </a:ln>
          <a:scene3d>
            <a:camera prst="orthographicFront"/>
            <a:lightRig rig="threePt" dir="t"/>
          </a:scene3d>
          <a:sp3d prstMaterial="meta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4000" b="1" dirty="0">
                <a:solidFill>
                  <a:schemeClr val="bg1">
                    <a:lumMod val="65000"/>
                  </a:schemeClr>
                </a:solidFill>
                <a:latin typeface="Comic Sans MS" panose="030F0702030302020204" pitchFamily="66" charset="0"/>
              </a:rPr>
              <a:t>No</a:t>
            </a:r>
            <a:endParaRPr lang="es-ES" sz="4000" dirty="0"/>
          </a:p>
        </p:txBody>
      </p:sp>
    </p:spTree>
    <p:extLst>
      <p:ext uri="{BB962C8B-B14F-4D97-AF65-F5344CB8AC3E}">
        <p14:creationId xmlns:p14="http://schemas.microsoft.com/office/powerpoint/2010/main" val="2210368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a:extLst>
            <a:ext uri="{FF2B5EF4-FFF2-40B4-BE49-F238E27FC236}">
              <a16:creationId xmlns:a16="http://schemas.microsoft.com/office/drawing/2014/main" id="{382DC37C-4A61-7FA5-2497-DA4416B69C34}"/>
            </a:ext>
          </a:extLst>
        </p:cNvPr>
        <p:cNvGrpSpPr/>
        <p:nvPr/>
      </p:nvGrpSpPr>
      <p:grpSpPr>
        <a:xfrm>
          <a:off x="0" y="0"/>
          <a:ext cx="0" cy="0"/>
          <a:chOff x="0" y="0"/>
          <a:chExt cx="0" cy="0"/>
        </a:xfrm>
      </p:grpSpPr>
      <p:sp>
        <p:nvSpPr>
          <p:cNvPr id="9" name="Rectángulo 8">
            <a:extLst>
              <a:ext uri="{FF2B5EF4-FFF2-40B4-BE49-F238E27FC236}">
                <a16:creationId xmlns:a16="http://schemas.microsoft.com/office/drawing/2014/main" id="{124B89D4-E1C2-87AC-4700-266FE2DB15B0}"/>
              </a:ext>
            </a:extLst>
          </p:cNvPr>
          <p:cNvSpPr/>
          <p:nvPr/>
        </p:nvSpPr>
        <p:spPr>
          <a:xfrm>
            <a:off x="3724934" y="1946958"/>
            <a:ext cx="4839855" cy="1045557"/>
          </a:xfrm>
          <a:prstGeom prst="rect">
            <a:avLst/>
          </a:prstGeom>
          <a:solidFill>
            <a:schemeClr val="accent6">
              <a:lumMod val="50000"/>
            </a:schemeClr>
          </a:solidFill>
          <a:ln>
            <a:extLst>
              <a:ext uri="{C807C97D-BFC1-408E-A445-0C87EB9F89A2}">
                <ask:lineSketchStyleProps xmlns:ask="http://schemas.microsoft.com/office/drawing/2018/sketchyshapes" xmlns="" sd="1219033472">
                  <a:custGeom>
                    <a:avLst/>
                    <a:gdLst>
                      <a:gd name="connsiteX0" fmla="*/ 0 w 5227782"/>
                      <a:gd name="connsiteY0" fmla="*/ 0 h 1045557"/>
                      <a:gd name="connsiteX1" fmla="*/ 5227782 w 5227782"/>
                      <a:gd name="connsiteY1" fmla="*/ 0 h 1045557"/>
                      <a:gd name="connsiteX2" fmla="*/ 5227782 w 5227782"/>
                      <a:gd name="connsiteY2" fmla="*/ 1045557 h 1045557"/>
                      <a:gd name="connsiteX3" fmla="*/ 0 w 5227782"/>
                      <a:gd name="connsiteY3" fmla="*/ 1045557 h 1045557"/>
                      <a:gd name="connsiteX4" fmla="*/ 0 w 5227782"/>
                      <a:gd name="connsiteY4" fmla="*/ 0 h 10455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27782" h="1045557" fill="none" extrusionOk="0">
                        <a:moveTo>
                          <a:pt x="0" y="0"/>
                        </a:moveTo>
                        <a:cubicBezTo>
                          <a:pt x="1298587" y="-49533"/>
                          <a:pt x="3220834" y="-14809"/>
                          <a:pt x="5227782" y="0"/>
                        </a:cubicBezTo>
                        <a:cubicBezTo>
                          <a:pt x="5242517" y="438251"/>
                          <a:pt x="5302284" y="617118"/>
                          <a:pt x="5227782" y="1045557"/>
                        </a:cubicBezTo>
                        <a:cubicBezTo>
                          <a:pt x="3788634" y="997326"/>
                          <a:pt x="1190361" y="1130012"/>
                          <a:pt x="0" y="1045557"/>
                        </a:cubicBezTo>
                        <a:cubicBezTo>
                          <a:pt x="79548" y="687227"/>
                          <a:pt x="21950" y="269712"/>
                          <a:pt x="0" y="0"/>
                        </a:cubicBezTo>
                        <a:close/>
                      </a:path>
                      <a:path w="5227782" h="1045557" stroke="0" extrusionOk="0">
                        <a:moveTo>
                          <a:pt x="0" y="0"/>
                        </a:moveTo>
                        <a:cubicBezTo>
                          <a:pt x="2502706" y="118645"/>
                          <a:pt x="3065621" y="116012"/>
                          <a:pt x="5227782" y="0"/>
                        </a:cubicBezTo>
                        <a:cubicBezTo>
                          <a:pt x="5166567" y="383114"/>
                          <a:pt x="5257048" y="719580"/>
                          <a:pt x="5227782" y="1045557"/>
                        </a:cubicBezTo>
                        <a:cubicBezTo>
                          <a:pt x="4279420" y="1180157"/>
                          <a:pt x="1531167" y="888361"/>
                          <a:pt x="0" y="1045557"/>
                        </a:cubicBezTo>
                        <a:cubicBezTo>
                          <a:pt x="56498" y="602082"/>
                          <a:pt x="-79391" y="459528"/>
                          <a:pt x="0" y="0"/>
                        </a:cubicBezTo>
                        <a:close/>
                      </a:path>
                    </a:pathLst>
                  </a:custGeom>
                  <ask:type>
                    <ask:lineSketchNone/>
                  </ask:type>
                </ask:lineSketchStyleProps>
              </a:ext>
            </a:extLst>
          </a:ln>
          <a:scene3d>
            <a:camera prst="orthographicFront"/>
            <a:lightRig rig="threePt" dir="t"/>
          </a:scene3d>
          <a:sp3d prstMaterial="meta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Título 1">
            <a:extLst>
              <a:ext uri="{FF2B5EF4-FFF2-40B4-BE49-F238E27FC236}">
                <a16:creationId xmlns:a16="http://schemas.microsoft.com/office/drawing/2014/main" id="{FC058285-9467-B74A-6D35-996FD86F8629}"/>
              </a:ext>
            </a:extLst>
          </p:cNvPr>
          <p:cNvSpPr>
            <a:spLocks noGrp="1"/>
          </p:cNvSpPr>
          <p:nvPr>
            <p:ph idx="1"/>
          </p:nvPr>
        </p:nvSpPr>
        <p:spPr>
          <a:xfrm>
            <a:off x="3581621" y="2158969"/>
            <a:ext cx="5329382" cy="1045557"/>
          </a:xfrm>
          <a:noFill/>
          <a:ln w="25400">
            <a:noFill/>
          </a:ln>
        </p:spPr>
        <p:txBody>
          <a:bodyPr>
            <a:normAutofit/>
          </a:bodyPr>
          <a:lstStyle/>
          <a:p>
            <a:pPr marL="0" indent="0">
              <a:buNone/>
            </a:pPr>
            <a:r>
              <a:rPr lang="es-ES" sz="4000" b="1" dirty="0">
                <a:solidFill>
                  <a:schemeClr val="accent1">
                    <a:lumMod val="60000"/>
                    <a:lumOff val="40000"/>
                  </a:schemeClr>
                </a:solidFill>
                <a:latin typeface="Comic Sans MS" panose="030F0702030302020204" pitchFamily="66" charset="0"/>
              </a:rPr>
              <a:t>  </a:t>
            </a:r>
            <a:r>
              <a:rPr lang="es-ES" sz="4000" b="1" dirty="0" err="1">
                <a:solidFill>
                  <a:schemeClr val="bg1">
                    <a:lumMod val="65000"/>
                  </a:schemeClr>
                </a:solidFill>
                <a:latin typeface="Comic Sans MS" panose="030F0702030302020204" pitchFamily="66" charset="0"/>
              </a:rPr>
              <a:t>Choose</a:t>
            </a:r>
            <a:r>
              <a:rPr lang="es-ES" sz="4000" b="1" dirty="0">
                <a:solidFill>
                  <a:schemeClr val="bg1">
                    <a:lumMod val="65000"/>
                  </a:schemeClr>
                </a:solidFill>
                <a:latin typeface="Comic Sans MS" panose="030F0702030302020204" pitchFamily="66" charset="0"/>
              </a:rPr>
              <a:t> </a:t>
            </a:r>
            <a:r>
              <a:rPr lang="es-ES" sz="4000" b="1" dirty="0" err="1">
                <a:solidFill>
                  <a:schemeClr val="bg1">
                    <a:lumMod val="65000"/>
                  </a:schemeClr>
                </a:solidFill>
                <a:latin typeface="Comic Sans MS" panose="030F0702030302020204" pitchFamily="66" charset="0"/>
              </a:rPr>
              <a:t>question</a:t>
            </a:r>
            <a:endParaRPr lang="es-ES" sz="4000" b="1" dirty="0">
              <a:solidFill>
                <a:schemeClr val="bg1">
                  <a:lumMod val="65000"/>
                </a:schemeClr>
              </a:solidFill>
              <a:latin typeface="Comic Sans MS" panose="030F0702030302020204" pitchFamily="66" charset="0"/>
            </a:endParaRPr>
          </a:p>
        </p:txBody>
      </p:sp>
      <p:sp>
        <p:nvSpPr>
          <p:cNvPr id="12" name="Rectángulo: esquinas redondeadas 11">
            <a:hlinkClick r:id="rId2" action="ppaction://hlinksldjump"/>
            <a:extLst>
              <a:ext uri="{FF2B5EF4-FFF2-40B4-BE49-F238E27FC236}">
                <a16:creationId xmlns:a16="http://schemas.microsoft.com/office/drawing/2014/main" id="{65B02E1F-A339-E0BF-C65C-FCADB77DC64F}"/>
              </a:ext>
            </a:extLst>
          </p:cNvPr>
          <p:cNvSpPr/>
          <p:nvPr/>
        </p:nvSpPr>
        <p:spPr>
          <a:xfrm>
            <a:off x="3724934" y="4190562"/>
            <a:ext cx="1450109" cy="9144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2800" dirty="0">
                <a:latin typeface="Comic Sans MS" panose="030F0702030302020204" pitchFamily="66" charset="0"/>
              </a:rPr>
              <a:t>1</a:t>
            </a:r>
          </a:p>
        </p:txBody>
      </p:sp>
      <p:sp>
        <p:nvSpPr>
          <p:cNvPr id="13" name="Rectángulo: esquinas redondeadas 12">
            <a:hlinkClick r:id="rId3" action="ppaction://hlinksldjump"/>
            <a:extLst>
              <a:ext uri="{FF2B5EF4-FFF2-40B4-BE49-F238E27FC236}">
                <a16:creationId xmlns:a16="http://schemas.microsoft.com/office/drawing/2014/main" id="{52897477-1793-4D78-892C-7F81C79CC293}"/>
              </a:ext>
            </a:extLst>
          </p:cNvPr>
          <p:cNvSpPr/>
          <p:nvPr/>
        </p:nvSpPr>
        <p:spPr>
          <a:xfrm>
            <a:off x="7114680" y="4190562"/>
            <a:ext cx="1450109" cy="9144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2800" dirty="0">
                <a:latin typeface="Comic Sans MS" panose="030F0702030302020204" pitchFamily="66" charset="0"/>
              </a:rPr>
              <a:t>2</a:t>
            </a:r>
          </a:p>
        </p:txBody>
      </p:sp>
    </p:spTree>
    <p:extLst>
      <p:ext uri="{BB962C8B-B14F-4D97-AF65-F5344CB8AC3E}">
        <p14:creationId xmlns:p14="http://schemas.microsoft.com/office/powerpoint/2010/main" val="21202059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276D05-72C9-A937-4458-3915426680AB}"/>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056E2F32-CFBA-E8BC-2DA1-5E62E956CCC6}"/>
              </a:ext>
            </a:extLst>
          </p:cNvPr>
          <p:cNvSpPr>
            <a:spLocks noGrp="1"/>
          </p:cNvSpPr>
          <p:nvPr>
            <p:ph type="title"/>
          </p:nvPr>
        </p:nvSpPr>
        <p:spPr>
          <a:xfrm>
            <a:off x="533398" y="-494656"/>
            <a:ext cx="11265311" cy="2604217"/>
          </a:xfrm>
        </p:spPr>
        <p:txBody>
          <a:bodyPr>
            <a:normAutofit/>
          </a:bodyPr>
          <a:lstStyle/>
          <a:p>
            <a:r>
              <a:rPr lang="es-ES" dirty="0">
                <a:solidFill>
                  <a:srgbClr val="0070C0"/>
                </a:solidFill>
              </a:rPr>
              <a:t>1</a:t>
            </a:r>
            <a:r>
              <a:rPr lang="es-ES" sz="3200" dirty="0">
                <a:solidFill>
                  <a:srgbClr val="0070C0"/>
                </a:solidFill>
              </a:rPr>
              <a:t>.</a:t>
            </a:r>
            <a:r>
              <a:rPr lang="es-ES" sz="3200" dirty="0"/>
              <a:t>  </a:t>
            </a:r>
            <a:r>
              <a:rPr lang="es-ES" sz="2800" dirty="0" err="1">
                <a:latin typeface="Comic Sans MS" panose="030F0702030302020204" pitchFamily="66" charset="0"/>
              </a:rPr>
              <a:t>The</a:t>
            </a:r>
            <a:r>
              <a:rPr lang="es-ES" sz="2800" dirty="0">
                <a:latin typeface="Comic Sans MS" panose="030F0702030302020204" pitchFamily="66" charset="0"/>
              </a:rPr>
              <a:t> </a:t>
            </a:r>
            <a:r>
              <a:rPr lang="es-ES" sz="2800" dirty="0" err="1">
                <a:latin typeface="Comic Sans MS" panose="030F0702030302020204" pitchFamily="66" charset="0"/>
              </a:rPr>
              <a:t>matrix</a:t>
            </a:r>
            <a:r>
              <a:rPr lang="es-ES" sz="2800" dirty="0">
                <a:latin typeface="Comic Sans MS" panose="030F0702030302020204" pitchFamily="66" charset="0"/>
              </a:rPr>
              <a:t> in </a:t>
            </a:r>
            <a:r>
              <a:rPr lang="es-ES" sz="2800" dirty="0" err="1">
                <a:latin typeface="Comic Sans MS" panose="030F0702030302020204" pitchFamily="66" charset="0"/>
              </a:rPr>
              <a:t>r.r.e.f</a:t>
            </a:r>
            <a:r>
              <a:rPr lang="es-ES" sz="2800" dirty="0">
                <a:latin typeface="Comic Sans MS" panose="030F0702030302020204" pitchFamily="66" charset="0"/>
              </a:rPr>
              <a:t>. </a:t>
            </a:r>
            <a:r>
              <a:rPr lang="es-ES" sz="2800" dirty="0" err="1">
                <a:latin typeface="Comic Sans MS" panose="030F0702030302020204" pitchFamily="66" charset="0"/>
              </a:rPr>
              <a:t>we</a:t>
            </a:r>
            <a:r>
              <a:rPr lang="es-ES" sz="2800" dirty="0">
                <a:latin typeface="Comic Sans MS" panose="030F0702030302020204" pitchFamily="66" charset="0"/>
              </a:rPr>
              <a:t> can </a:t>
            </a:r>
            <a:r>
              <a:rPr lang="es-ES" sz="2800" dirty="0" err="1">
                <a:latin typeface="Comic Sans MS" panose="030F0702030302020204" pitchFamily="66" charset="0"/>
              </a:rPr>
              <a:t>get</a:t>
            </a:r>
            <a:r>
              <a:rPr lang="es-ES" sz="2800" dirty="0">
                <a:latin typeface="Comic Sans MS" panose="030F0702030302020204" pitchFamily="66" charset="0"/>
              </a:rPr>
              <a:t> after </a:t>
            </a:r>
            <a:r>
              <a:rPr lang="es-ES" sz="2800" dirty="0" err="1">
                <a:latin typeface="Comic Sans MS" panose="030F0702030302020204" pitchFamily="66" charset="0"/>
              </a:rPr>
              <a:t>performing</a:t>
            </a:r>
            <a:r>
              <a:rPr lang="es-ES" sz="2800" dirty="0">
                <a:latin typeface="Comic Sans MS" panose="030F0702030302020204" pitchFamily="66" charset="0"/>
              </a:rPr>
              <a:t> </a:t>
            </a:r>
            <a:r>
              <a:rPr lang="es-ES" sz="2800" dirty="0" err="1">
                <a:latin typeface="Comic Sans MS" panose="030F0702030302020204" pitchFamily="66" charset="0"/>
              </a:rPr>
              <a:t>e.r.o.’s</a:t>
            </a:r>
            <a:r>
              <a:rPr lang="es-ES" sz="2800" dirty="0">
                <a:latin typeface="Comic Sans MS" panose="030F0702030302020204" pitchFamily="66" charset="0"/>
              </a:rPr>
              <a:t>  on </a:t>
            </a:r>
            <a:br>
              <a:rPr lang="es-ES" sz="2800" dirty="0">
                <a:latin typeface="Comic Sans MS" panose="030F0702030302020204" pitchFamily="66" charset="0"/>
              </a:rPr>
            </a:br>
            <a:br>
              <a:rPr lang="es-ES" sz="2800" dirty="0">
                <a:latin typeface="Comic Sans MS" panose="030F0702030302020204" pitchFamily="66" charset="0"/>
              </a:rPr>
            </a:br>
            <a:r>
              <a:rPr lang="es-ES" sz="2800" dirty="0">
                <a:latin typeface="Comic Sans MS" panose="030F0702030302020204" pitchFamily="66" charset="0"/>
              </a:rPr>
              <a:t>                                 </a:t>
            </a:r>
            <a:r>
              <a:rPr lang="es-ES" sz="2800" dirty="0" err="1">
                <a:latin typeface="Comic Sans MS" panose="030F0702030302020204" pitchFamily="66" charset="0"/>
              </a:rPr>
              <a:t>is</a:t>
            </a:r>
            <a:r>
              <a:rPr lang="es-ES" sz="2800" dirty="0">
                <a:latin typeface="Comic Sans MS" panose="030F0702030302020204" pitchFamily="66" charset="0"/>
              </a:rPr>
              <a:t>:</a:t>
            </a:r>
          </a:p>
        </p:txBody>
      </p:sp>
      <p:sp>
        <p:nvSpPr>
          <p:cNvPr id="12" name="Marcador de contenido 8">
            <a:hlinkClick r:id="rId2" action="ppaction://hlinksldjump"/>
            <a:extLst>
              <a:ext uri="{FF2B5EF4-FFF2-40B4-BE49-F238E27FC236}">
                <a16:creationId xmlns:a16="http://schemas.microsoft.com/office/drawing/2014/main" id="{8F04050C-0F17-B6AB-7E82-349692EFA0C5}"/>
              </a:ext>
            </a:extLst>
          </p:cNvPr>
          <p:cNvSpPr txBox="1">
            <a:spLocks/>
          </p:cNvSpPr>
          <p:nvPr/>
        </p:nvSpPr>
        <p:spPr>
          <a:xfrm>
            <a:off x="1259746" y="2552361"/>
            <a:ext cx="4376971" cy="1842218"/>
          </a:xfrm>
          <a:prstGeom prst="roundRec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s-ES" dirty="0">
                <a:latin typeface="Comic Sans MS" panose="030F0702030302020204" pitchFamily="66" charset="0"/>
              </a:rPr>
              <a:t> </a:t>
            </a:r>
          </a:p>
        </p:txBody>
      </p:sp>
      <p:sp>
        <p:nvSpPr>
          <p:cNvPr id="3" name="CuadroTexto 2">
            <a:extLst>
              <a:ext uri="{FF2B5EF4-FFF2-40B4-BE49-F238E27FC236}">
                <a16:creationId xmlns:a16="http://schemas.microsoft.com/office/drawing/2014/main" id="{73FEEB88-B043-E3A6-F170-6441CA1136E1}"/>
              </a:ext>
            </a:extLst>
          </p:cNvPr>
          <p:cNvSpPr txBox="1"/>
          <p:nvPr/>
        </p:nvSpPr>
        <p:spPr>
          <a:xfrm>
            <a:off x="1342709" y="757392"/>
            <a:ext cx="2488837" cy="1569660"/>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a:t>
            </a:r>
            <a:r>
              <a:rPr lang="es-ES" sz="2400" dirty="0">
                <a:latin typeface="Comic Sans MS" panose="030F0702030302020204" pitchFamily="66" charset="0"/>
              </a:rPr>
              <a:t>1   -1   4   3   -6            </a:t>
            </a:r>
          </a:p>
          <a:p>
            <a:r>
              <a:rPr lang="es-ES" sz="2400" dirty="0">
                <a:latin typeface="Comic Sans MS" panose="030F0702030302020204" pitchFamily="66" charset="0"/>
              </a:rPr>
              <a:t> 2   5    1   0   -1</a:t>
            </a:r>
          </a:p>
          <a:p>
            <a:r>
              <a:rPr lang="es-ES" sz="2400" dirty="0">
                <a:latin typeface="Comic Sans MS" panose="030F0702030302020204" pitchFamily="66" charset="0"/>
              </a:rPr>
              <a:t>-1   8  -11  -9  17    </a:t>
            </a:r>
          </a:p>
          <a:p>
            <a:r>
              <a:rPr lang="es-ES" sz="2400" dirty="0">
                <a:latin typeface="Comic Sans MS" panose="030F0702030302020204" pitchFamily="66" charset="0"/>
              </a:rPr>
              <a:t> 5   9    6   3  -8</a:t>
            </a:r>
          </a:p>
        </p:txBody>
      </p:sp>
      <p:sp>
        <p:nvSpPr>
          <p:cNvPr id="5" name="Abrir corchete 4">
            <a:extLst>
              <a:ext uri="{FF2B5EF4-FFF2-40B4-BE49-F238E27FC236}">
                <a16:creationId xmlns:a16="http://schemas.microsoft.com/office/drawing/2014/main" id="{E7E7EAAD-884E-7E43-0AD8-53CC85D01A25}"/>
              </a:ext>
            </a:extLst>
          </p:cNvPr>
          <p:cNvSpPr/>
          <p:nvPr/>
        </p:nvSpPr>
        <p:spPr>
          <a:xfrm>
            <a:off x="1259746" y="757392"/>
            <a:ext cx="70783" cy="1451750"/>
          </a:xfrm>
          <a:prstGeom prst="leftBracket">
            <a:avLst/>
          </a:prstGeom>
          <a:ln w="2540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6" name="Cerrar corchete 5">
            <a:extLst>
              <a:ext uri="{FF2B5EF4-FFF2-40B4-BE49-F238E27FC236}">
                <a16:creationId xmlns:a16="http://schemas.microsoft.com/office/drawing/2014/main" id="{05E7DAC9-1F67-7134-4052-23591E3F82FD}"/>
              </a:ext>
            </a:extLst>
          </p:cNvPr>
          <p:cNvSpPr/>
          <p:nvPr/>
        </p:nvSpPr>
        <p:spPr>
          <a:xfrm>
            <a:off x="3796155" y="816347"/>
            <a:ext cx="70783" cy="1451750"/>
          </a:xfrm>
          <a:prstGeom prst="rightBracket">
            <a:avLst/>
          </a:prstGeom>
          <a:ln w="2540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9" name="CuadroTexto 8">
            <a:hlinkClick r:id="rId2" action="ppaction://hlinksldjump"/>
            <a:extLst>
              <a:ext uri="{FF2B5EF4-FFF2-40B4-BE49-F238E27FC236}">
                <a16:creationId xmlns:a16="http://schemas.microsoft.com/office/drawing/2014/main" id="{5ACA3D18-8FA8-7F14-68A6-A4B45C312597}"/>
              </a:ext>
            </a:extLst>
          </p:cNvPr>
          <p:cNvSpPr txBox="1"/>
          <p:nvPr/>
        </p:nvSpPr>
        <p:spPr>
          <a:xfrm>
            <a:off x="1723451" y="2688640"/>
            <a:ext cx="3456677" cy="1569660"/>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a:t>
            </a:r>
            <a:r>
              <a:rPr lang="es-ES" sz="2400" dirty="0">
                <a:solidFill>
                  <a:schemeClr val="bg1"/>
                </a:solidFill>
                <a:latin typeface="Comic Sans MS" panose="030F0702030302020204" pitchFamily="66" charset="0"/>
              </a:rPr>
              <a:t>1    0   3   15/7  -31/7            </a:t>
            </a:r>
          </a:p>
          <a:p>
            <a:r>
              <a:rPr lang="es-ES" sz="2400" dirty="0">
                <a:solidFill>
                  <a:schemeClr val="bg1"/>
                </a:solidFill>
                <a:latin typeface="Comic Sans MS" panose="030F0702030302020204" pitchFamily="66" charset="0"/>
              </a:rPr>
              <a:t> 0   1   -1  -6/7     11/7</a:t>
            </a:r>
          </a:p>
          <a:p>
            <a:r>
              <a:rPr lang="es-ES" sz="2400" dirty="0">
                <a:solidFill>
                  <a:schemeClr val="bg1"/>
                </a:solidFill>
                <a:latin typeface="Comic Sans MS" panose="030F0702030302020204" pitchFamily="66" charset="0"/>
              </a:rPr>
              <a:t> 0   0   0     0         0    </a:t>
            </a:r>
          </a:p>
          <a:p>
            <a:r>
              <a:rPr lang="es-ES" sz="2400" dirty="0">
                <a:solidFill>
                  <a:schemeClr val="bg1"/>
                </a:solidFill>
                <a:latin typeface="Comic Sans MS" panose="030F0702030302020204" pitchFamily="66" charset="0"/>
              </a:rPr>
              <a:t> 0   0   0     0         0</a:t>
            </a:r>
          </a:p>
        </p:txBody>
      </p:sp>
      <p:sp>
        <p:nvSpPr>
          <p:cNvPr id="10" name="Abrir corchete 9">
            <a:extLst>
              <a:ext uri="{FF2B5EF4-FFF2-40B4-BE49-F238E27FC236}">
                <a16:creationId xmlns:a16="http://schemas.microsoft.com/office/drawing/2014/main" id="{C51C1446-95C4-F672-6817-35ACC66CD963}"/>
              </a:ext>
            </a:extLst>
          </p:cNvPr>
          <p:cNvSpPr/>
          <p:nvPr/>
        </p:nvSpPr>
        <p:spPr>
          <a:xfrm>
            <a:off x="1792277" y="2688640"/>
            <a:ext cx="70783" cy="1451750"/>
          </a:xfrm>
          <a:prstGeom prst="leftBracket">
            <a:avLst/>
          </a:prstGeom>
          <a:ln w="254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3" name="Cerrar corchete 12">
            <a:extLst>
              <a:ext uri="{FF2B5EF4-FFF2-40B4-BE49-F238E27FC236}">
                <a16:creationId xmlns:a16="http://schemas.microsoft.com/office/drawing/2014/main" id="{1D9551DD-06E2-85A9-57AB-0FD42803DCEF}"/>
              </a:ext>
            </a:extLst>
          </p:cNvPr>
          <p:cNvSpPr/>
          <p:nvPr/>
        </p:nvSpPr>
        <p:spPr>
          <a:xfrm>
            <a:off x="4987447" y="2740328"/>
            <a:ext cx="70783" cy="1451750"/>
          </a:xfrm>
          <a:prstGeom prst="rightBracket">
            <a:avLst/>
          </a:prstGeom>
          <a:ln w="254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4" name="Marcador de contenido 8">
            <a:hlinkClick r:id="rId3" action="ppaction://hlinksldjump"/>
            <a:extLst>
              <a:ext uri="{FF2B5EF4-FFF2-40B4-BE49-F238E27FC236}">
                <a16:creationId xmlns:a16="http://schemas.microsoft.com/office/drawing/2014/main" id="{F13EA8F9-6E86-DC46-6E83-0D0305CF29AE}"/>
              </a:ext>
            </a:extLst>
          </p:cNvPr>
          <p:cNvSpPr txBox="1">
            <a:spLocks/>
          </p:cNvSpPr>
          <p:nvPr/>
        </p:nvSpPr>
        <p:spPr>
          <a:xfrm>
            <a:off x="6572619" y="2544542"/>
            <a:ext cx="4376971" cy="1842218"/>
          </a:xfrm>
          <a:prstGeom prst="roundRec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s-ES" dirty="0">
                <a:latin typeface="Comic Sans MS" panose="030F0702030302020204" pitchFamily="66" charset="0"/>
              </a:rPr>
              <a:t> </a:t>
            </a:r>
          </a:p>
        </p:txBody>
      </p:sp>
      <p:sp>
        <p:nvSpPr>
          <p:cNvPr id="16" name="CuadroTexto 15">
            <a:hlinkClick r:id="rId3" action="ppaction://hlinksldjump"/>
            <a:extLst>
              <a:ext uri="{FF2B5EF4-FFF2-40B4-BE49-F238E27FC236}">
                <a16:creationId xmlns:a16="http://schemas.microsoft.com/office/drawing/2014/main" id="{0FBB832A-B753-18DE-F227-3CA4F0951766}"/>
              </a:ext>
            </a:extLst>
          </p:cNvPr>
          <p:cNvSpPr txBox="1"/>
          <p:nvPr/>
        </p:nvSpPr>
        <p:spPr>
          <a:xfrm>
            <a:off x="7036324" y="2680821"/>
            <a:ext cx="3456677" cy="1569660"/>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a:t>
            </a:r>
            <a:r>
              <a:rPr lang="es-ES" sz="2400" dirty="0">
                <a:solidFill>
                  <a:schemeClr val="bg1"/>
                </a:solidFill>
                <a:latin typeface="Comic Sans MS" panose="030F0702030302020204" pitchFamily="66" charset="0"/>
              </a:rPr>
              <a:t>1    0  -3    2     -30/7            </a:t>
            </a:r>
          </a:p>
          <a:p>
            <a:r>
              <a:rPr lang="es-ES" sz="2400" dirty="0">
                <a:solidFill>
                  <a:schemeClr val="bg1"/>
                </a:solidFill>
                <a:latin typeface="Comic Sans MS" panose="030F0702030302020204" pitchFamily="66" charset="0"/>
              </a:rPr>
              <a:t> 0   1    0   6/7   -11/7</a:t>
            </a:r>
          </a:p>
          <a:p>
            <a:r>
              <a:rPr lang="es-ES" sz="2400" dirty="0">
                <a:solidFill>
                  <a:schemeClr val="bg1"/>
                </a:solidFill>
                <a:latin typeface="Comic Sans MS" panose="030F0702030302020204" pitchFamily="66" charset="0"/>
              </a:rPr>
              <a:t> 0   0   0     0         0    </a:t>
            </a:r>
          </a:p>
          <a:p>
            <a:r>
              <a:rPr lang="es-ES" sz="2400" dirty="0">
                <a:solidFill>
                  <a:schemeClr val="bg1"/>
                </a:solidFill>
                <a:latin typeface="Comic Sans MS" panose="030F0702030302020204" pitchFamily="66" charset="0"/>
              </a:rPr>
              <a:t> 0   0   0     0         0</a:t>
            </a:r>
          </a:p>
        </p:txBody>
      </p:sp>
      <p:sp>
        <p:nvSpPr>
          <p:cNvPr id="17" name="Abrir corchete 16">
            <a:extLst>
              <a:ext uri="{FF2B5EF4-FFF2-40B4-BE49-F238E27FC236}">
                <a16:creationId xmlns:a16="http://schemas.microsoft.com/office/drawing/2014/main" id="{F8D94C00-4319-6A1C-FAAF-6A4A2BDE612A}"/>
              </a:ext>
            </a:extLst>
          </p:cNvPr>
          <p:cNvSpPr/>
          <p:nvPr/>
        </p:nvSpPr>
        <p:spPr>
          <a:xfrm>
            <a:off x="7105150" y="2680821"/>
            <a:ext cx="70783" cy="1451750"/>
          </a:xfrm>
          <a:prstGeom prst="leftBracket">
            <a:avLst/>
          </a:prstGeom>
          <a:ln w="254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8" name="Cerrar corchete 17">
            <a:extLst>
              <a:ext uri="{FF2B5EF4-FFF2-40B4-BE49-F238E27FC236}">
                <a16:creationId xmlns:a16="http://schemas.microsoft.com/office/drawing/2014/main" id="{BC838915-260C-3C1E-4FB3-176638ACE06C}"/>
              </a:ext>
            </a:extLst>
          </p:cNvPr>
          <p:cNvSpPr/>
          <p:nvPr/>
        </p:nvSpPr>
        <p:spPr>
          <a:xfrm>
            <a:off x="10300320" y="2732509"/>
            <a:ext cx="70783" cy="1451750"/>
          </a:xfrm>
          <a:prstGeom prst="rightBracket">
            <a:avLst/>
          </a:prstGeom>
          <a:ln w="254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9" name="Marcador de contenido 8">
            <a:hlinkClick r:id="rId3" action="ppaction://hlinksldjump"/>
            <a:extLst>
              <a:ext uri="{FF2B5EF4-FFF2-40B4-BE49-F238E27FC236}">
                <a16:creationId xmlns:a16="http://schemas.microsoft.com/office/drawing/2014/main" id="{113D2C9E-A9CA-960A-8C96-22F9473C30DE}"/>
              </a:ext>
            </a:extLst>
          </p:cNvPr>
          <p:cNvSpPr txBox="1">
            <a:spLocks/>
          </p:cNvSpPr>
          <p:nvPr/>
        </p:nvSpPr>
        <p:spPr>
          <a:xfrm>
            <a:off x="1259746" y="4717031"/>
            <a:ext cx="4376971" cy="1842218"/>
          </a:xfrm>
          <a:prstGeom prst="roundRec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s-ES" dirty="0">
                <a:latin typeface="Comic Sans MS" panose="030F0702030302020204" pitchFamily="66" charset="0"/>
              </a:rPr>
              <a:t> </a:t>
            </a:r>
          </a:p>
        </p:txBody>
      </p:sp>
      <p:sp>
        <p:nvSpPr>
          <p:cNvPr id="20" name="CuadroTexto 19">
            <a:hlinkClick r:id="rId3" action="ppaction://hlinksldjump"/>
            <a:extLst>
              <a:ext uri="{FF2B5EF4-FFF2-40B4-BE49-F238E27FC236}">
                <a16:creationId xmlns:a16="http://schemas.microsoft.com/office/drawing/2014/main" id="{6364675A-8F86-7B36-8915-B03F29EE4914}"/>
              </a:ext>
            </a:extLst>
          </p:cNvPr>
          <p:cNvSpPr txBox="1"/>
          <p:nvPr/>
        </p:nvSpPr>
        <p:spPr>
          <a:xfrm>
            <a:off x="1983456" y="4859317"/>
            <a:ext cx="3456677" cy="1569660"/>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a:t>
            </a:r>
            <a:r>
              <a:rPr lang="es-ES" sz="2400" dirty="0">
                <a:solidFill>
                  <a:schemeClr val="bg1"/>
                </a:solidFill>
                <a:latin typeface="Comic Sans MS" panose="030F0702030302020204" pitchFamily="66" charset="0"/>
              </a:rPr>
              <a:t>1    0   3     2      0            </a:t>
            </a:r>
          </a:p>
          <a:p>
            <a:r>
              <a:rPr lang="es-ES" sz="2400" dirty="0">
                <a:solidFill>
                  <a:schemeClr val="bg1"/>
                </a:solidFill>
                <a:latin typeface="Comic Sans MS" panose="030F0702030302020204" pitchFamily="66" charset="0"/>
              </a:rPr>
              <a:t> 0   1    1   -1/7    0</a:t>
            </a:r>
          </a:p>
          <a:p>
            <a:r>
              <a:rPr lang="es-ES" sz="2400" dirty="0">
                <a:solidFill>
                  <a:schemeClr val="bg1"/>
                </a:solidFill>
                <a:latin typeface="Comic Sans MS" panose="030F0702030302020204" pitchFamily="66" charset="0"/>
              </a:rPr>
              <a:t> 0   0   0     0       1    </a:t>
            </a:r>
          </a:p>
          <a:p>
            <a:r>
              <a:rPr lang="es-ES" sz="2400" dirty="0">
                <a:solidFill>
                  <a:schemeClr val="bg1"/>
                </a:solidFill>
                <a:latin typeface="Comic Sans MS" panose="030F0702030302020204" pitchFamily="66" charset="0"/>
              </a:rPr>
              <a:t> 0   0   0     0       0</a:t>
            </a:r>
          </a:p>
        </p:txBody>
      </p:sp>
      <p:sp>
        <p:nvSpPr>
          <p:cNvPr id="21" name="Abrir corchete 20">
            <a:extLst>
              <a:ext uri="{FF2B5EF4-FFF2-40B4-BE49-F238E27FC236}">
                <a16:creationId xmlns:a16="http://schemas.microsoft.com/office/drawing/2014/main" id="{8EBFE6A2-E2CE-D1ED-0539-141AE6BAEEFD}"/>
              </a:ext>
            </a:extLst>
          </p:cNvPr>
          <p:cNvSpPr/>
          <p:nvPr/>
        </p:nvSpPr>
        <p:spPr>
          <a:xfrm>
            <a:off x="1983456" y="4869412"/>
            <a:ext cx="70783" cy="1451750"/>
          </a:xfrm>
          <a:prstGeom prst="leftBracket">
            <a:avLst/>
          </a:prstGeom>
          <a:ln w="254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2" name="Cerrar corchete 21">
            <a:extLst>
              <a:ext uri="{FF2B5EF4-FFF2-40B4-BE49-F238E27FC236}">
                <a16:creationId xmlns:a16="http://schemas.microsoft.com/office/drawing/2014/main" id="{FFAA8607-D307-B030-4713-1010D69562C0}"/>
              </a:ext>
            </a:extLst>
          </p:cNvPr>
          <p:cNvSpPr/>
          <p:nvPr/>
        </p:nvSpPr>
        <p:spPr>
          <a:xfrm>
            <a:off x="4761305" y="4912265"/>
            <a:ext cx="70783" cy="1451750"/>
          </a:xfrm>
          <a:prstGeom prst="rightBracket">
            <a:avLst/>
          </a:prstGeom>
          <a:ln w="254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3" name="Marcador de contenido 8">
            <a:hlinkClick r:id="rId3" action="ppaction://hlinksldjump"/>
            <a:extLst>
              <a:ext uri="{FF2B5EF4-FFF2-40B4-BE49-F238E27FC236}">
                <a16:creationId xmlns:a16="http://schemas.microsoft.com/office/drawing/2014/main" id="{FF4A618A-28D3-639E-8B42-4AFD316BF7AA}"/>
              </a:ext>
            </a:extLst>
          </p:cNvPr>
          <p:cNvSpPr txBox="1">
            <a:spLocks/>
          </p:cNvSpPr>
          <p:nvPr/>
        </p:nvSpPr>
        <p:spPr>
          <a:xfrm>
            <a:off x="6572619" y="4734084"/>
            <a:ext cx="4376971" cy="1842218"/>
          </a:xfrm>
          <a:prstGeom prst="roundRec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s-ES" dirty="0">
                <a:latin typeface="Comic Sans MS" panose="030F0702030302020204" pitchFamily="66" charset="0"/>
              </a:rPr>
              <a:t> </a:t>
            </a:r>
          </a:p>
        </p:txBody>
      </p:sp>
      <p:sp>
        <p:nvSpPr>
          <p:cNvPr id="24" name="CuadroTexto 23">
            <a:hlinkClick r:id="rId3" action="ppaction://hlinksldjump"/>
            <a:extLst>
              <a:ext uri="{FF2B5EF4-FFF2-40B4-BE49-F238E27FC236}">
                <a16:creationId xmlns:a16="http://schemas.microsoft.com/office/drawing/2014/main" id="{3A2DA2F3-0426-CB8C-0305-94C515BAEAB9}"/>
              </a:ext>
            </a:extLst>
          </p:cNvPr>
          <p:cNvSpPr txBox="1"/>
          <p:nvPr/>
        </p:nvSpPr>
        <p:spPr>
          <a:xfrm>
            <a:off x="7651525" y="5060352"/>
            <a:ext cx="2351880" cy="1077218"/>
          </a:xfrm>
          <a:prstGeom prst="rect">
            <a:avLst/>
          </a:prstGeom>
          <a:noFill/>
          <a:ln>
            <a:noFill/>
          </a:ln>
        </p:spPr>
        <p:txBody>
          <a:bodyPr wrap="square" rtlCol="0">
            <a:spAutoFit/>
          </a:bodyPr>
          <a:lstStyle/>
          <a:p>
            <a:r>
              <a:rPr lang="es-ES" sz="3200" dirty="0">
                <a:solidFill>
                  <a:schemeClr val="bg1"/>
                </a:solidFill>
                <a:latin typeface="Comic Sans MS" panose="030F0702030302020204" pitchFamily="66" charset="0"/>
              </a:rPr>
              <a:t>  </a:t>
            </a:r>
            <a:r>
              <a:rPr lang="es-ES" sz="3200" dirty="0" err="1">
                <a:solidFill>
                  <a:schemeClr val="bg1"/>
                </a:solidFill>
                <a:latin typeface="Comic Sans MS" panose="030F0702030302020204" pitchFamily="66" charset="0"/>
              </a:rPr>
              <a:t>None</a:t>
            </a:r>
            <a:r>
              <a:rPr lang="es-ES" sz="3200" dirty="0">
                <a:solidFill>
                  <a:schemeClr val="bg1"/>
                </a:solidFill>
                <a:latin typeface="Comic Sans MS" panose="030F0702030302020204" pitchFamily="66" charset="0"/>
              </a:rPr>
              <a:t> </a:t>
            </a:r>
            <a:r>
              <a:rPr lang="es-ES" sz="3200" dirty="0" err="1">
                <a:solidFill>
                  <a:schemeClr val="bg1"/>
                </a:solidFill>
                <a:latin typeface="Comic Sans MS" panose="030F0702030302020204" pitchFamily="66" charset="0"/>
              </a:rPr>
              <a:t>of</a:t>
            </a:r>
            <a:r>
              <a:rPr lang="es-ES" sz="3200" dirty="0">
                <a:solidFill>
                  <a:schemeClr val="bg1"/>
                </a:solidFill>
                <a:latin typeface="Comic Sans MS" panose="030F0702030302020204" pitchFamily="66" charset="0"/>
              </a:rPr>
              <a:t> </a:t>
            </a:r>
          </a:p>
          <a:p>
            <a:r>
              <a:rPr lang="es-ES" sz="3200" dirty="0" err="1">
                <a:solidFill>
                  <a:schemeClr val="bg1"/>
                </a:solidFill>
                <a:latin typeface="Comic Sans MS" panose="030F0702030302020204" pitchFamily="66" charset="0"/>
              </a:rPr>
              <a:t>the</a:t>
            </a:r>
            <a:r>
              <a:rPr lang="es-ES" sz="3200" dirty="0">
                <a:solidFill>
                  <a:schemeClr val="bg1"/>
                </a:solidFill>
                <a:latin typeface="Comic Sans MS" panose="030F0702030302020204" pitchFamily="66" charset="0"/>
              </a:rPr>
              <a:t> </a:t>
            </a:r>
            <a:r>
              <a:rPr lang="es-ES" sz="3200" dirty="0" err="1">
                <a:solidFill>
                  <a:schemeClr val="bg1"/>
                </a:solidFill>
                <a:latin typeface="Comic Sans MS" panose="030F0702030302020204" pitchFamily="66" charset="0"/>
              </a:rPr>
              <a:t>others</a:t>
            </a:r>
            <a:endParaRPr lang="es-ES" sz="3200" dirty="0">
              <a:solidFill>
                <a:schemeClr val="bg1"/>
              </a:solidFill>
              <a:latin typeface="Comic Sans MS" panose="030F0702030302020204" pitchFamily="66" charset="0"/>
            </a:endParaRPr>
          </a:p>
        </p:txBody>
      </p:sp>
    </p:spTree>
    <p:extLst>
      <p:ext uri="{BB962C8B-B14F-4D97-AF65-F5344CB8AC3E}">
        <p14:creationId xmlns:p14="http://schemas.microsoft.com/office/powerpoint/2010/main" val="41291126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a:extLst>
            <a:ext uri="{FF2B5EF4-FFF2-40B4-BE49-F238E27FC236}">
              <a16:creationId xmlns:a16="http://schemas.microsoft.com/office/drawing/2014/main" id="{FE834A75-AFFC-76D0-CD30-3B8CE08139AB}"/>
            </a:ext>
          </a:extLst>
        </p:cNvPr>
        <p:cNvGrpSpPr/>
        <p:nvPr/>
      </p:nvGrpSpPr>
      <p:grpSpPr>
        <a:xfrm>
          <a:off x="0" y="0"/>
          <a:ext cx="0" cy="0"/>
          <a:chOff x="0" y="0"/>
          <a:chExt cx="0" cy="0"/>
        </a:xfrm>
      </p:grpSpPr>
      <p:sp>
        <p:nvSpPr>
          <p:cNvPr id="10" name="Marcador de contenido 8">
            <a:hlinkClick r:id="" action="ppaction://noaction"/>
            <a:extLst>
              <a:ext uri="{FF2B5EF4-FFF2-40B4-BE49-F238E27FC236}">
                <a16:creationId xmlns:a16="http://schemas.microsoft.com/office/drawing/2014/main" id="{94611F08-A36F-D8DE-EEAF-9BB6F749309C}"/>
              </a:ext>
            </a:extLst>
          </p:cNvPr>
          <p:cNvSpPr txBox="1">
            <a:spLocks/>
          </p:cNvSpPr>
          <p:nvPr/>
        </p:nvSpPr>
        <p:spPr>
          <a:xfrm>
            <a:off x="5747956" y="5489399"/>
            <a:ext cx="2880000" cy="1100177"/>
          </a:xfrm>
          <a:prstGeom prst="roundRect">
            <a:avLst/>
          </a:prstGeom>
          <a:solidFill>
            <a:srgbClr val="7030A0"/>
          </a:solidFill>
          <a:scene3d>
            <a:camera prst="orthographicFront"/>
            <a:lightRig rig="threePt" dir="t">
              <a:rot lat="0" lon="0" rev="4200000"/>
            </a:lightRig>
          </a:scene3d>
          <a:sp3d extrusionH="88900" prstMaterial="softEdge"/>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endParaRPr lang="es-ES" b="1" dirty="0">
              <a:solidFill>
                <a:srgbClr val="7030A0"/>
              </a:solidFill>
              <a:latin typeface="Calibri" panose="020F0502020204030204" pitchFamily="34" charset="0"/>
              <a:cs typeface="Calibri" panose="020F0502020204030204" pitchFamily="34" charset="0"/>
            </a:endParaRPr>
          </a:p>
        </p:txBody>
      </p:sp>
      <p:sp>
        <p:nvSpPr>
          <p:cNvPr id="2" name="CuadroTexto 1">
            <a:extLst>
              <a:ext uri="{FF2B5EF4-FFF2-40B4-BE49-F238E27FC236}">
                <a16:creationId xmlns:a16="http://schemas.microsoft.com/office/drawing/2014/main" id="{8063A682-AC9B-7815-2A84-6F14A32D1F23}"/>
              </a:ext>
            </a:extLst>
          </p:cNvPr>
          <p:cNvSpPr txBox="1"/>
          <p:nvPr/>
        </p:nvSpPr>
        <p:spPr>
          <a:xfrm>
            <a:off x="5694630" y="3322622"/>
            <a:ext cx="184731" cy="369332"/>
          </a:xfrm>
          <a:prstGeom prst="rect">
            <a:avLst/>
          </a:prstGeom>
          <a:noFill/>
        </p:spPr>
        <p:txBody>
          <a:bodyPr wrap="none" rtlCol="0">
            <a:spAutoFit/>
          </a:bodyPr>
          <a:lstStyle/>
          <a:p>
            <a:endParaRPr lang="es-ES" dirty="0"/>
          </a:p>
        </p:txBody>
      </p:sp>
      <p:sp>
        <p:nvSpPr>
          <p:cNvPr id="4" name="Forma en L 3">
            <a:extLst>
              <a:ext uri="{FF2B5EF4-FFF2-40B4-BE49-F238E27FC236}">
                <a16:creationId xmlns:a16="http://schemas.microsoft.com/office/drawing/2014/main" id="{147B8B4A-3AB7-657E-B1EC-5FFC17C11D2E}"/>
              </a:ext>
            </a:extLst>
          </p:cNvPr>
          <p:cNvSpPr/>
          <p:nvPr/>
        </p:nvSpPr>
        <p:spPr>
          <a:xfrm rot="2599813" flipH="1">
            <a:off x="2991412" y="1972771"/>
            <a:ext cx="1373157" cy="2699700"/>
          </a:xfrm>
          <a:prstGeom prst="corner">
            <a:avLst/>
          </a:prstGeom>
          <a:solidFill>
            <a:schemeClr val="accent6">
              <a:lumMod val="75000"/>
            </a:schemeClr>
          </a:solidFill>
          <a:ln>
            <a:solidFill>
              <a:srgbClr val="00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6" name="Rectángulo 15">
            <a:extLst>
              <a:ext uri="{FF2B5EF4-FFF2-40B4-BE49-F238E27FC236}">
                <a16:creationId xmlns:a16="http://schemas.microsoft.com/office/drawing/2014/main" id="{FB5C0B73-DECA-A21B-9D23-47AB09C4E3D5}"/>
              </a:ext>
            </a:extLst>
          </p:cNvPr>
          <p:cNvSpPr/>
          <p:nvPr/>
        </p:nvSpPr>
        <p:spPr>
          <a:xfrm>
            <a:off x="5981235" y="2660902"/>
            <a:ext cx="5884944" cy="1323439"/>
          </a:xfrm>
          <a:prstGeom prst="rect">
            <a:avLst/>
          </a:prstGeom>
          <a:noFill/>
        </p:spPr>
        <p:txBody>
          <a:bodyPr wrap="none" lIns="91440" tIns="45720" rIns="91440" bIns="45720">
            <a:spAutoFit/>
          </a:bodyPr>
          <a:lstStyle/>
          <a:p>
            <a:pPr algn="ctr"/>
            <a:r>
              <a:rPr lang="es-ES" sz="8000" b="1" i="1" cap="none" spc="0" dirty="0">
                <a:ln w="12700" cmpd="sng">
                  <a:solidFill>
                    <a:srgbClr val="7030A0"/>
                  </a:solidFill>
                  <a:prstDash val="solid"/>
                </a:ln>
                <a:solidFill>
                  <a:srgbClr val="7030A0"/>
                </a:solidFill>
                <a:effectLst/>
              </a:rPr>
              <a:t>EXCELLENT!</a:t>
            </a:r>
          </a:p>
        </p:txBody>
      </p:sp>
      <p:sp>
        <p:nvSpPr>
          <p:cNvPr id="5" name="Diagrama de flujo: conector 4">
            <a:extLst>
              <a:ext uri="{FF2B5EF4-FFF2-40B4-BE49-F238E27FC236}">
                <a16:creationId xmlns:a16="http://schemas.microsoft.com/office/drawing/2014/main" id="{43989EA1-1E8B-D01F-15C9-39D7D08DF29D}"/>
              </a:ext>
            </a:extLst>
          </p:cNvPr>
          <p:cNvSpPr/>
          <p:nvPr/>
        </p:nvSpPr>
        <p:spPr>
          <a:xfrm>
            <a:off x="1877990" y="1629000"/>
            <a:ext cx="3600000" cy="3600000"/>
          </a:xfrm>
          <a:prstGeom prst="flowChartConnector">
            <a:avLst/>
          </a:prstGeom>
          <a:noFill/>
          <a:ln w="107950">
            <a:solidFill>
              <a:srgbClr val="33CC3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 name="Forma en L 2">
            <a:extLst>
              <a:ext uri="{FF2B5EF4-FFF2-40B4-BE49-F238E27FC236}">
                <a16:creationId xmlns:a16="http://schemas.microsoft.com/office/drawing/2014/main" id="{62FA301E-361D-B4BC-2294-D628D800AC32}"/>
              </a:ext>
            </a:extLst>
          </p:cNvPr>
          <p:cNvSpPr/>
          <p:nvPr/>
        </p:nvSpPr>
        <p:spPr>
          <a:xfrm rot="2599813" flipH="1">
            <a:off x="2970317" y="1667463"/>
            <a:ext cx="1373157" cy="2699700"/>
          </a:xfrm>
          <a:prstGeom prst="corner">
            <a:avLst/>
          </a:prstGeom>
          <a:solidFill>
            <a:srgbClr val="33CC33"/>
          </a:solidFill>
          <a:ln>
            <a:solidFill>
              <a:srgbClr val="00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 name="Marcador de contenido 8">
            <a:hlinkClick r:id="rId2" action="ppaction://hlinksldjump"/>
            <a:extLst>
              <a:ext uri="{FF2B5EF4-FFF2-40B4-BE49-F238E27FC236}">
                <a16:creationId xmlns:a16="http://schemas.microsoft.com/office/drawing/2014/main" id="{07364E50-81A2-4EA4-4C88-95829AEF052C}"/>
              </a:ext>
            </a:extLst>
          </p:cNvPr>
          <p:cNvSpPr txBox="1">
            <a:spLocks/>
          </p:cNvSpPr>
          <p:nvPr/>
        </p:nvSpPr>
        <p:spPr>
          <a:xfrm>
            <a:off x="5694630" y="5329604"/>
            <a:ext cx="2880000" cy="1100177"/>
          </a:xfrm>
          <a:prstGeom prst="roundRect">
            <a:avLst/>
          </a:prstGeom>
          <a:pattFill prst="pct25">
            <a:fgClr>
              <a:srgbClr val="CCCCFF"/>
            </a:fgClr>
            <a:bgClr>
              <a:schemeClr val="bg1"/>
            </a:bgClr>
          </a:pattFill>
          <a:ln>
            <a:solidFill>
              <a:srgbClr val="7030A0"/>
            </a:solidFill>
          </a:ln>
          <a:scene3d>
            <a:camera prst="orthographicFront"/>
            <a:lightRig rig="threePt" dir="t">
              <a:rot lat="0" lon="0" rev="4200000"/>
            </a:lightRig>
          </a:scene3d>
          <a:sp3d extrusionH="88900" prstMaterial="softEdge"/>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s-ES" b="1" dirty="0">
                <a:solidFill>
                  <a:srgbClr val="7030A0"/>
                </a:solidFill>
                <a:latin typeface="Calibri" panose="020F0502020204030204" pitchFamily="34" charset="0"/>
                <a:cs typeface="Calibri" panose="020F0502020204030204" pitchFamily="34" charset="0"/>
              </a:rPr>
              <a:t>       back to test </a:t>
            </a:r>
          </a:p>
        </p:txBody>
      </p:sp>
      <p:sp>
        <p:nvSpPr>
          <p:cNvPr id="6" name="Flecha: hacia la izquierda 5">
            <a:extLst>
              <a:ext uri="{FF2B5EF4-FFF2-40B4-BE49-F238E27FC236}">
                <a16:creationId xmlns:a16="http://schemas.microsoft.com/office/drawing/2014/main" id="{A1EE3934-3263-9D15-FA0C-842C78E690EF}"/>
              </a:ext>
            </a:extLst>
          </p:cNvPr>
          <p:cNvSpPr/>
          <p:nvPr/>
        </p:nvSpPr>
        <p:spPr>
          <a:xfrm>
            <a:off x="5786995" y="5637377"/>
            <a:ext cx="540000" cy="484632"/>
          </a:xfrm>
          <a:prstGeom prst="leftArrow">
            <a:avLst/>
          </a:prstGeom>
          <a:noFill/>
          <a:ln>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Marcador de contenido 8">
            <a:hlinkClick r:id="" action="ppaction://noaction"/>
            <a:extLst>
              <a:ext uri="{FF2B5EF4-FFF2-40B4-BE49-F238E27FC236}">
                <a16:creationId xmlns:a16="http://schemas.microsoft.com/office/drawing/2014/main" id="{2D3B0692-EB8F-764A-C9BC-DF401BACFE48}"/>
              </a:ext>
            </a:extLst>
          </p:cNvPr>
          <p:cNvSpPr txBox="1">
            <a:spLocks/>
          </p:cNvSpPr>
          <p:nvPr/>
        </p:nvSpPr>
        <p:spPr>
          <a:xfrm>
            <a:off x="9135053" y="5492398"/>
            <a:ext cx="2880000" cy="1100177"/>
          </a:xfrm>
          <a:prstGeom prst="roundRect">
            <a:avLst/>
          </a:prstGeom>
          <a:solidFill>
            <a:srgbClr val="7030A0"/>
          </a:solidFill>
          <a:scene3d>
            <a:camera prst="orthographicFront"/>
            <a:lightRig rig="threePt" dir="t">
              <a:rot lat="0" lon="0" rev="4200000"/>
            </a:lightRig>
          </a:scene3d>
          <a:sp3d extrusionH="88900" prstMaterial="softEdge"/>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endParaRPr lang="es-ES" b="1" dirty="0">
              <a:solidFill>
                <a:srgbClr val="7030A0"/>
              </a:solidFill>
              <a:latin typeface="Calibri" panose="020F0502020204030204" pitchFamily="34" charset="0"/>
              <a:cs typeface="Calibri" panose="020F0502020204030204" pitchFamily="34" charset="0"/>
            </a:endParaRPr>
          </a:p>
        </p:txBody>
      </p:sp>
      <p:sp>
        <p:nvSpPr>
          <p:cNvPr id="14" name="Marcador de contenido 8">
            <a:hlinkClick r:id="rId3" action="ppaction://hlinksldjump"/>
            <a:extLst>
              <a:ext uri="{FF2B5EF4-FFF2-40B4-BE49-F238E27FC236}">
                <a16:creationId xmlns:a16="http://schemas.microsoft.com/office/drawing/2014/main" id="{EE1556CB-14B2-6992-3F06-73D100F31D71}"/>
              </a:ext>
            </a:extLst>
          </p:cNvPr>
          <p:cNvSpPr txBox="1">
            <a:spLocks/>
          </p:cNvSpPr>
          <p:nvPr/>
        </p:nvSpPr>
        <p:spPr>
          <a:xfrm>
            <a:off x="9032361" y="5319277"/>
            <a:ext cx="2880000" cy="1100177"/>
          </a:xfrm>
          <a:prstGeom prst="roundRect">
            <a:avLst/>
          </a:prstGeom>
          <a:pattFill prst="pct25">
            <a:fgClr>
              <a:srgbClr val="CCCCFF"/>
            </a:fgClr>
            <a:bgClr>
              <a:schemeClr val="bg1"/>
            </a:bgClr>
          </a:pattFill>
          <a:ln>
            <a:solidFill>
              <a:srgbClr val="7030A0"/>
            </a:solidFill>
          </a:ln>
          <a:scene3d>
            <a:camera prst="orthographicFront"/>
            <a:lightRig rig="threePt" dir="t">
              <a:rot lat="0" lon="0" rev="4200000"/>
            </a:lightRig>
          </a:scene3d>
          <a:sp3d extrusionH="88900" prstMaterial="softEdge"/>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buFont typeface="Arial" panose="020B0604020202020204" pitchFamily="34" charset="0"/>
              <a:buNone/>
            </a:pPr>
            <a:r>
              <a:rPr lang="es-ES" b="1" dirty="0">
                <a:solidFill>
                  <a:srgbClr val="7030A0"/>
                </a:solidFill>
                <a:latin typeface="Calibri" panose="020F0502020204030204" pitchFamily="34" charset="0"/>
                <a:cs typeface="Calibri" panose="020F0502020204030204" pitchFamily="34" charset="0"/>
              </a:rPr>
              <a:t>      </a:t>
            </a:r>
            <a:r>
              <a:rPr lang="es-ES" b="1" dirty="0" err="1">
                <a:solidFill>
                  <a:srgbClr val="7030A0"/>
                </a:solidFill>
                <a:latin typeface="Calibri" panose="020F0502020204030204" pitchFamily="34" charset="0"/>
                <a:cs typeface="Calibri" panose="020F0502020204030204" pitchFamily="34" charset="0"/>
              </a:rPr>
              <a:t>exit</a:t>
            </a:r>
            <a:r>
              <a:rPr lang="es-ES" b="1" dirty="0">
                <a:solidFill>
                  <a:srgbClr val="7030A0"/>
                </a:solidFill>
                <a:latin typeface="Calibri" panose="020F0502020204030204" pitchFamily="34" charset="0"/>
                <a:cs typeface="Calibri" panose="020F0502020204030204" pitchFamily="34" charset="0"/>
              </a:rPr>
              <a:t> test          </a:t>
            </a:r>
          </a:p>
        </p:txBody>
      </p:sp>
      <p:sp>
        <p:nvSpPr>
          <p:cNvPr id="7" name="Flecha: hacia la izquierda 6">
            <a:extLst>
              <a:ext uri="{FF2B5EF4-FFF2-40B4-BE49-F238E27FC236}">
                <a16:creationId xmlns:a16="http://schemas.microsoft.com/office/drawing/2014/main" id="{116B5553-F484-4906-844B-E4A7F671F79C}"/>
              </a:ext>
            </a:extLst>
          </p:cNvPr>
          <p:cNvSpPr/>
          <p:nvPr/>
        </p:nvSpPr>
        <p:spPr>
          <a:xfrm flipH="1">
            <a:off x="11153707" y="5637377"/>
            <a:ext cx="540000" cy="484632"/>
          </a:xfrm>
          <a:prstGeom prst="leftArrow">
            <a:avLst/>
          </a:prstGeom>
          <a:noFill/>
          <a:ln>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8267874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a:extLst>
            <a:ext uri="{FF2B5EF4-FFF2-40B4-BE49-F238E27FC236}">
              <a16:creationId xmlns:a16="http://schemas.microsoft.com/office/drawing/2014/main" id="{7D74871D-3B97-2B12-F858-18AD9CEE0CB4}"/>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78A8602C-F7BC-0EF6-0512-3B567200E895}"/>
              </a:ext>
            </a:extLst>
          </p:cNvPr>
          <p:cNvSpPr txBox="1"/>
          <p:nvPr/>
        </p:nvSpPr>
        <p:spPr>
          <a:xfrm>
            <a:off x="5694630" y="3322622"/>
            <a:ext cx="184731" cy="369332"/>
          </a:xfrm>
          <a:prstGeom prst="rect">
            <a:avLst/>
          </a:prstGeom>
          <a:noFill/>
        </p:spPr>
        <p:txBody>
          <a:bodyPr wrap="none" rtlCol="0">
            <a:spAutoFit/>
          </a:bodyPr>
          <a:lstStyle/>
          <a:p>
            <a:endParaRPr lang="es-ES" dirty="0"/>
          </a:p>
        </p:txBody>
      </p:sp>
      <p:sp>
        <p:nvSpPr>
          <p:cNvPr id="16" name="Rectángulo 15">
            <a:extLst>
              <a:ext uri="{FF2B5EF4-FFF2-40B4-BE49-F238E27FC236}">
                <a16:creationId xmlns:a16="http://schemas.microsoft.com/office/drawing/2014/main" id="{B8CA3B1A-1030-3BB2-6D29-BE30DDB8D916}"/>
              </a:ext>
            </a:extLst>
          </p:cNvPr>
          <p:cNvSpPr/>
          <p:nvPr/>
        </p:nvSpPr>
        <p:spPr>
          <a:xfrm>
            <a:off x="6621434" y="1629000"/>
            <a:ext cx="4185761" cy="2862322"/>
          </a:xfrm>
          <a:prstGeom prst="rect">
            <a:avLst/>
          </a:prstGeom>
          <a:noFill/>
        </p:spPr>
        <p:txBody>
          <a:bodyPr wrap="none" lIns="91440" tIns="45720" rIns="91440" bIns="45720">
            <a:spAutoFit/>
          </a:bodyPr>
          <a:lstStyle/>
          <a:p>
            <a:pPr algn="ctr"/>
            <a:r>
              <a:rPr lang="es-ES" sz="6000" b="1" i="1" cap="none" spc="0" dirty="0" err="1">
                <a:ln w="12700" cmpd="sng">
                  <a:solidFill>
                    <a:srgbClr val="7030A0"/>
                  </a:solidFill>
                  <a:prstDash val="solid"/>
                </a:ln>
                <a:solidFill>
                  <a:srgbClr val="7030A0"/>
                </a:solidFill>
                <a:effectLst/>
              </a:rPr>
              <a:t>Please</a:t>
            </a:r>
            <a:r>
              <a:rPr lang="es-ES" sz="6000" b="1" i="1" cap="none" spc="0" dirty="0">
                <a:ln w="12700" cmpd="sng">
                  <a:solidFill>
                    <a:srgbClr val="7030A0"/>
                  </a:solidFill>
                  <a:prstDash val="solid"/>
                </a:ln>
                <a:solidFill>
                  <a:srgbClr val="7030A0"/>
                </a:solidFill>
                <a:effectLst/>
              </a:rPr>
              <a:t>, </a:t>
            </a:r>
          </a:p>
          <a:p>
            <a:pPr algn="ctr"/>
            <a:r>
              <a:rPr lang="es-ES" sz="6000" b="1" i="1" dirty="0" err="1">
                <a:ln w="12700" cmpd="sng">
                  <a:solidFill>
                    <a:srgbClr val="7030A0"/>
                  </a:solidFill>
                  <a:prstDash val="solid"/>
                </a:ln>
                <a:solidFill>
                  <a:srgbClr val="7030A0"/>
                </a:solidFill>
              </a:rPr>
              <a:t>c</a:t>
            </a:r>
            <a:r>
              <a:rPr lang="es-ES" sz="6000" b="1" i="1" cap="none" spc="0" dirty="0" err="1">
                <a:ln w="12700" cmpd="sng">
                  <a:solidFill>
                    <a:srgbClr val="7030A0"/>
                  </a:solidFill>
                  <a:prstDash val="solid"/>
                </a:ln>
                <a:solidFill>
                  <a:srgbClr val="7030A0"/>
                </a:solidFill>
                <a:effectLst/>
              </a:rPr>
              <a:t>heck</a:t>
            </a:r>
            <a:r>
              <a:rPr lang="es-ES" sz="6000" b="1" i="1" cap="none" spc="0" dirty="0">
                <a:ln w="12700" cmpd="sng">
                  <a:solidFill>
                    <a:srgbClr val="7030A0"/>
                  </a:solidFill>
                  <a:prstDash val="solid"/>
                </a:ln>
                <a:solidFill>
                  <a:srgbClr val="7030A0"/>
                </a:solidFill>
                <a:effectLst/>
              </a:rPr>
              <a:t> </a:t>
            </a:r>
            <a:r>
              <a:rPr lang="es-ES" sz="6000" b="1" i="1" cap="none" spc="0" dirty="0" err="1">
                <a:ln w="12700" cmpd="sng">
                  <a:solidFill>
                    <a:srgbClr val="7030A0"/>
                  </a:solidFill>
                  <a:prstDash val="solid"/>
                </a:ln>
                <a:solidFill>
                  <a:srgbClr val="7030A0"/>
                </a:solidFill>
                <a:effectLst/>
              </a:rPr>
              <a:t>your</a:t>
            </a:r>
            <a:r>
              <a:rPr lang="es-ES" sz="6000" b="1" i="1" cap="none" spc="0" dirty="0">
                <a:ln w="12700" cmpd="sng">
                  <a:solidFill>
                    <a:srgbClr val="7030A0"/>
                  </a:solidFill>
                  <a:prstDash val="solid"/>
                </a:ln>
                <a:solidFill>
                  <a:srgbClr val="7030A0"/>
                </a:solidFill>
                <a:effectLst/>
              </a:rPr>
              <a:t> </a:t>
            </a:r>
          </a:p>
          <a:p>
            <a:pPr algn="ctr"/>
            <a:r>
              <a:rPr lang="es-ES" sz="6000" b="1" i="1" dirty="0" err="1">
                <a:ln w="12700" cmpd="sng">
                  <a:solidFill>
                    <a:srgbClr val="7030A0"/>
                  </a:solidFill>
                  <a:prstDash val="solid"/>
                </a:ln>
                <a:solidFill>
                  <a:srgbClr val="7030A0"/>
                </a:solidFill>
              </a:rPr>
              <a:t>answer</a:t>
            </a:r>
            <a:r>
              <a:rPr lang="es-ES" sz="6000" b="1" i="1" cap="none" spc="0" dirty="0">
                <a:ln w="12700" cmpd="sng">
                  <a:solidFill>
                    <a:srgbClr val="7030A0"/>
                  </a:solidFill>
                  <a:prstDash val="solid"/>
                </a:ln>
                <a:solidFill>
                  <a:srgbClr val="7030A0"/>
                </a:solidFill>
                <a:effectLst/>
              </a:rPr>
              <a:t> </a:t>
            </a:r>
          </a:p>
        </p:txBody>
      </p:sp>
      <p:sp>
        <p:nvSpPr>
          <p:cNvPr id="5" name="Diagrama de flujo: conector 4">
            <a:extLst>
              <a:ext uri="{FF2B5EF4-FFF2-40B4-BE49-F238E27FC236}">
                <a16:creationId xmlns:a16="http://schemas.microsoft.com/office/drawing/2014/main" id="{74A0A2D4-02BA-FC52-9A5D-6FF5443EAC73}"/>
              </a:ext>
            </a:extLst>
          </p:cNvPr>
          <p:cNvSpPr/>
          <p:nvPr/>
        </p:nvSpPr>
        <p:spPr>
          <a:xfrm>
            <a:off x="1877990" y="1629000"/>
            <a:ext cx="3600000" cy="3600000"/>
          </a:xfrm>
          <a:prstGeom prst="flowChartConnector">
            <a:avLst/>
          </a:prstGeom>
          <a:noFill/>
          <a:ln w="1079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Cruz 10">
            <a:extLst>
              <a:ext uri="{FF2B5EF4-FFF2-40B4-BE49-F238E27FC236}">
                <a16:creationId xmlns:a16="http://schemas.microsoft.com/office/drawing/2014/main" id="{ABD83046-4262-0300-AFE4-0ED22916B99C}"/>
              </a:ext>
            </a:extLst>
          </p:cNvPr>
          <p:cNvSpPr/>
          <p:nvPr/>
        </p:nvSpPr>
        <p:spPr>
          <a:xfrm rot="2761830">
            <a:off x="2172447" y="2110999"/>
            <a:ext cx="3011054" cy="2906056"/>
          </a:xfrm>
          <a:prstGeom prst="plus">
            <a:avLst>
              <a:gd name="adj" fmla="val 37695"/>
            </a:avLst>
          </a:prstGeom>
          <a:solidFill>
            <a:srgbClr val="CC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 name="Cruz 11">
            <a:extLst>
              <a:ext uri="{FF2B5EF4-FFF2-40B4-BE49-F238E27FC236}">
                <a16:creationId xmlns:a16="http://schemas.microsoft.com/office/drawing/2014/main" id="{681BA3E7-78A5-DF61-7F3A-1A7E6A0BB59F}"/>
              </a:ext>
            </a:extLst>
          </p:cNvPr>
          <p:cNvSpPr/>
          <p:nvPr/>
        </p:nvSpPr>
        <p:spPr>
          <a:xfrm rot="2761830">
            <a:off x="2193543" y="1869594"/>
            <a:ext cx="3011054" cy="2906056"/>
          </a:xfrm>
          <a:prstGeom prst="plus">
            <a:avLst>
              <a:gd name="adj" fmla="val 37695"/>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9" name="Marcador de contenido 8">
            <a:hlinkClick r:id="" action="ppaction://noaction"/>
            <a:extLst>
              <a:ext uri="{FF2B5EF4-FFF2-40B4-BE49-F238E27FC236}">
                <a16:creationId xmlns:a16="http://schemas.microsoft.com/office/drawing/2014/main" id="{A6EE47D7-73C0-5611-3CB2-DFB242F1E81B}"/>
              </a:ext>
            </a:extLst>
          </p:cNvPr>
          <p:cNvSpPr txBox="1">
            <a:spLocks/>
          </p:cNvSpPr>
          <p:nvPr/>
        </p:nvSpPr>
        <p:spPr>
          <a:xfrm>
            <a:off x="7434010" y="5279403"/>
            <a:ext cx="2880000" cy="1100177"/>
          </a:xfrm>
          <a:prstGeom prst="roundRect">
            <a:avLst/>
          </a:prstGeom>
          <a:solidFill>
            <a:srgbClr val="7030A0"/>
          </a:solidFill>
          <a:ln>
            <a:solidFill>
              <a:srgbClr val="7030A0"/>
            </a:solidFill>
          </a:ln>
          <a:scene3d>
            <a:camera prst="orthographicFront"/>
            <a:lightRig rig="threePt" dir="t">
              <a:rot lat="0" lon="0" rev="4200000"/>
            </a:lightRig>
          </a:scene3d>
          <a:sp3d extrusionH="88900" prstMaterial="softEdge"/>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endParaRPr lang="es-ES" b="1" dirty="0">
              <a:solidFill>
                <a:srgbClr val="7030A0"/>
              </a:solidFill>
              <a:latin typeface="Calibri" panose="020F0502020204030204" pitchFamily="34" charset="0"/>
              <a:cs typeface="Calibri" panose="020F0502020204030204" pitchFamily="34" charset="0"/>
            </a:endParaRPr>
          </a:p>
        </p:txBody>
      </p:sp>
      <p:sp>
        <p:nvSpPr>
          <p:cNvPr id="20" name="Marcador de contenido 8">
            <a:hlinkClick r:id="rId2" action="ppaction://hlinksldjump"/>
            <a:extLst>
              <a:ext uri="{FF2B5EF4-FFF2-40B4-BE49-F238E27FC236}">
                <a16:creationId xmlns:a16="http://schemas.microsoft.com/office/drawing/2014/main" id="{78F7D94A-0357-4AF5-6947-5DBCE43B1EEA}"/>
              </a:ext>
            </a:extLst>
          </p:cNvPr>
          <p:cNvSpPr txBox="1">
            <a:spLocks/>
          </p:cNvSpPr>
          <p:nvPr/>
        </p:nvSpPr>
        <p:spPr>
          <a:xfrm>
            <a:off x="7331318" y="5106282"/>
            <a:ext cx="2880000" cy="1100177"/>
          </a:xfrm>
          <a:prstGeom prst="roundRect">
            <a:avLst/>
          </a:prstGeom>
          <a:pattFill prst="pct25">
            <a:fgClr>
              <a:srgbClr val="CCCCFF"/>
            </a:fgClr>
            <a:bgClr>
              <a:schemeClr val="bg1"/>
            </a:bgClr>
          </a:pattFill>
          <a:scene3d>
            <a:camera prst="orthographicFront"/>
            <a:lightRig rig="threePt" dir="t">
              <a:rot lat="0" lon="0" rev="4200000"/>
            </a:lightRig>
          </a:scene3d>
          <a:sp3d extrusionH="88900" prstMaterial="softEdge"/>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s-ES" b="1" dirty="0">
                <a:solidFill>
                  <a:srgbClr val="7030A0"/>
                </a:solidFill>
                <a:latin typeface="Calibri" panose="020F0502020204030204" pitchFamily="34" charset="0"/>
                <a:cs typeface="Calibri" panose="020F0502020204030204" pitchFamily="34" charset="0"/>
              </a:rPr>
              <a:t>     try </a:t>
            </a:r>
            <a:r>
              <a:rPr lang="es-ES" b="1" dirty="0" err="1">
                <a:solidFill>
                  <a:srgbClr val="7030A0"/>
                </a:solidFill>
                <a:latin typeface="Calibri" panose="020F0502020204030204" pitchFamily="34" charset="0"/>
                <a:cs typeface="Calibri" panose="020F0502020204030204" pitchFamily="34" charset="0"/>
              </a:rPr>
              <a:t>again</a:t>
            </a:r>
            <a:r>
              <a:rPr lang="es-ES" b="1" dirty="0">
                <a:solidFill>
                  <a:srgbClr val="7030A0"/>
                </a:solidFill>
                <a:latin typeface="Calibri" panose="020F0502020204030204" pitchFamily="34" charset="0"/>
                <a:cs typeface="Calibri" panose="020F0502020204030204" pitchFamily="34" charset="0"/>
              </a:rPr>
              <a:t>      </a:t>
            </a:r>
          </a:p>
        </p:txBody>
      </p:sp>
      <p:sp>
        <p:nvSpPr>
          <p:cNvPr id="21" name="Flecha: hacia la izquierda 20">
            <a:extLst>
              <a:ext uri="{FF2B5EF4-FFF2-40B4-BE49-F238E27FC236}">
                <a16:creationId xmlns:a16="http://schemas.microsoft.com/office/drawing/2014/main" id="{105FFB52-1898-D603-8C7F-2E52723B854D}"/>
              </a:ext>
            </a:extLst>
          </p:cNvPr>
          <p:cNvSpPr/>
          <p:nvPr/>
        </p:nvSpPr>
        <p:spPr>
          <a:xfrm>
            <a:off x="7473049" y="5427381"/>
            <a:ext cx="540000" cy="484632"/>
          </a:xfrm>
          <a:prstGeom prst="leftArrow">
            <a:avLst/>
          </a:prstGeom>
          <a:noFill/>
          <a:ln>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407994840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63BF89-4754-2FA0-BEB9-0B01F51074E5}"/>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7AF12900-6A56-ABEC-433B-468262EE008D}"/>
              </a:ext>
            </a:extLst>
          </p:cNvPr>
          <p:cNvSpPr>
            <a:spLocks noGrp="1"/>
          </p:cNvSpPr>
          <p:nvPr>
            <p:ph type="title"/>
          </p:nvPr>
        </p:nvSpPr>
        <p:spPr>
          <a:xfrm>
            <a:off x="545187" y="107141"/>
            <a:ext cx="11560279" cy="2633187"/>
          </a:xfrm>
        </p:spPr>
        <p:txBody>
          <a:bodyPr>
            <a:normAutofit fontScale="90000"/>
          </a:bodyPr>
          <a:lstStyle/>
          <a:p>
            <a:r>
              <a:rPr lang="es-ES" dirty="0">
                <a:solidFill>
                  <a:srgbClr val="0070C0"/>
                </a:solidFill>
              </a:rPr>
              <a:t>2</a:t>
            </a:r>
            <a:r>
              <a:rPr lang="es-ES" sz="3200" dirty="0">
                <a:solidFill>
                  <a:srgbClr val="0070C0"/>
                </a:solidFill>
              </a:rPr>
              <a:t>.</a:t>
            </a:r>
            <a:r>
              <a:rPr lang="es-ES" sz="3200" dirty="0"/>
              <a:t>   </a:t>
            </a:r>
            <a:r>
              <a:rPr lang="es-ES" sz="2800" dirty="0" err="1">
                <a:latin typeface="Comic Sans MS" panose="030F0702030302020204" pitchFamily="66" charset="0"/>
              </a:rPr>
              <a:t>Given</a:t>
            </a:r>
            <a:r>
              <a:rPr lang="es-ES" sz="2800" dirty="0">
                <a:latin typeface="Comic Sans MS" panose="030F0702030302020204" pitchFamily="66" charset="0"/>
              </a:rPr>
              <a:t> </a:t>
            </a:r>
            <a:r>
              <a:rPr lang="es-ES" sz="2800" dirty="0" err="1">
                <a:latin typeface="Comic Sans MS" panose="030F0702030302020204" pitchFamily="66" charset="0"/>
              </a:rPr>
              <a:t>two</a:t>
            </a:r>
            <a:r>
              <a:rPr lang="es-ES" sz="2800" dirty="0">
                <a:latin typeface="Comic Sans MS" panose="030F0702030302020204" pitchFamily="66" charset="0"/>
              </a:rPr>
              <a:t> matrices </a:t>
            </a:r>
            <a:r>
              <a:rPr lang="es-ES" sz="2800" dirty="0" err="1">
                <a:latin typeface="Comic Sans MS" panose="030F0702030302020204" pitchFamily="66" charset="0"/>
              </a:rPr>
              <a:t>with</a:t>
            </a:r>
            <a:r>
              <a:rPr lang="es-ES" sz="2800" dirty="0">
                <a:latin typeface="Comic Sans MS" panose="030F0702030302020204" pitchFamily="66" charset="0"/>
              </a:rPr>
              <a:t> </a:t>
            </a:r>
            <a:r>
              <a:rPr lang="es-ES" sz="2800" dirty="0" err="1">
                <a:latin typeface="Comic Sans MS" panose="030F0702030302020204" pitchFamily="66" charset="0"/>
              </a:rPr>
              <a:t>the</a:t>
            </a:r>
            <a:r>
              <a:rPr lang="es-ES" sz="2800" dirty="0">
                <a:latin typeface="Comic Sans MS" panose="030F0702030302020204" pitchFamily="66" charset="0"/>
              </a:rPr>
              <a:t> </a:t>
            </a:r>
            <a:r>
              <a:rPr lang="es-ES" sz="2800" dirty="0" err="1">
                <a:latin typeface="Comic Sans MS" panose="030F0702030302020204" pitchFamily="66" charset="0"/>
              </a:rPr>
              <a:t>same</a:t>
            </a:r>
            <a:r>
              <a:rPr lang="es-ES" sz="2800" dirty="0">
                <a:latin typeface="Comic Sans MS" panose="030F0702030302020204" pitchFamily="66" charset="0"/>
              </a:rPr>
              <a:t> </a:t>
            </a:r>
            <a:r>
              <a:rPr lang="es-ES" sz="2800" dirty="0" err="1">
                <a:latin typeface="Comic Sans MS" panose="030F0702030302020204" pitchFamily="66" charset="0"/>
              </a:rPr>
              <a:t>number</a:t>
            </a:r>
            <a:r>
              <a:rPr lang="es-ES" sz="2800" dirty="0">
                <a:latin typeface="Comic Sans MS" panose="030F0702030302020204" pitchFamily="66" charset="0"/>
              </a:rPr>
              <a:t> </a:t>
            </a:r>
            <a:r>
              <a:rPr lang="es-ES" sz="2800" dirty="0" err="1">
                <a:latin typeface="Comic Sans MS" panose="030F0702030302020204" pitchFamily="66" charset="0"/>
              </a:rPr>
              <a:t>of</a:t>
            </a:r>
            <a:r>
              <a:rPr lang="es-ES" sz="2800" dirty="0">
                <a:latin typeface="Comic Sans MS" panose="030F0702030302020204" pitchFamily="66" charset="0"/>
              </a:rPr>
              <a:t> </a:t>
            </a:r>
            <a:r>
              <a:rPr lang="es-ES" sz="2800" dirty="0" err="1">
                <a:latin typeface="Comic Sans MS" panose="030F0702030302020204" pitchFamily="66" charset="0"/>
              </a:rPr>
              <a:t>rows</a:t>
            </a:r>
            <a:r>
              <a:rPr lang="es-ES" sz="2800" dirty="0">
                <a:latin typeface="Comic Sans MS" panose="030F0702030302020204" pitchFamily="66" charset="0"/>
              </a:rPr>
              <a:t> and </a:t>
            </a:r>
            <a:r>
              <a:rPr lang="es-ES" sz="2800" dirty="0" err="1">
                <a:latin typeface="Comic Sans MS" panose="030F0702030302020204" pitchFamily="66" charset="0"/>
              </a:rPr>
              <a:t>the</a:t>
            </a:r>
            <a:r>
              <a:rPr lang="es-ES" sz="2800" dirty="0">
                <a:latin typeface="Comic Sans MS" panose="030F0702030302020204" pitchFamily="66" charset="0"/>
              </a:rPr>
              <a:t> </a:t>
            </a:r>
            <a:r>
              <a:rPr lang="es-ES" sz="2800" dirty="0" err="1">
                <a:latin typeface="Comic Sans MS" panose="030F0702030302020204" pitchFamily="66" charset="0"/>
              </a:rPr>
              <a:t>same</a:t>
            </a:r>
            <a:r>
              <a:rPr lang="es-ES" sz="2800" dirty="0">
                <a:latin typeface="Comic Sans MS" panose="030F0702030302020204" pitchFamily="66" charset="0"/>
              </a:rPr>
              <a:t> </a:t>
            </a:r>
            <a:r>
              <a:rPr lang="es-ES" sz="2800" dirty="0" err="1">
                <a:latin typeface="Comic Sans MS" panose="030F0702030302020204" pitchFamily="66" charset="0"/>
              </a:rPr>
              <a:t>number</a:t>
            </a:r>
            <a:r>
              <a:rPr lang="es-ES" sz="2800" dirty="0">
                <a:latin typeface="Comic Sans MS" panose="030F0702030302020204" pitchFamily="66" charset="0"/>
              </a:rPr>
              <a:t>   </a:t>
            </a:r>
            <a:br>
              <a:rPr lang="es-ES" sz="2800" dirty="0">
                <a:latin typeface="Comic Sans MS" panose="030F0702030302020204" pitchFamily="66" charset="0"/>
              </a:rPr>
            </a:br>
            <a:r>
              <a:rPr lang="es-ES" sz="2800" dirty="0">
                <a:latin typeface="Comic Sans MS" panose="030F0702030302020204" pitchFamily="66" charset="0"/>
              </a:rPr>
              <a:t>      </a:t>
            </a:r>
            <a:r>
              <a:rPr lang="es-ES" sz="2800" dirty="0" err="1">
                <a:latin typeface="Comic Sans MS" panose="030F0702030302020204" pitchFamily="66" charset="0"/>
              </a:rPr>
              <a:t>of</a:t>
            </a:r>
            <a:r>
              <a:rPr lang="es-ES" sz="2800" dirty="0">
                <a:latin typeface="Comic Sans MS" panose="030F0702030302020204" pitchFamily="66" charset="0"/>
              </a:rPr>
              <a:t> </a:t>
            </a:r>
            <a:r>
              <a:rPr lang="es-ES" sz="2800" dirty="0" err="1">
                <a:latin typeface="Comic Sans MS" panose="030F0702030302020204" pitchFamily="66" charset="0"/>
              </a:rPr>
              <a:t>columns</a:t>
            </a:r>
            <a:r>
              <a:rPr lang="es-ES" sz="2800" dirty="0">
                <a:latin typeface="Comic Sans MS" panose="030F0702030302020204" pitchFamily="66" charset="0"/>
              </a:rPr>
              <a:t>, </a:t>
            </a:r>
            <a:r>
              <a:rPr lang="es-ES" sz="2800" dirty="0" err="1">
                <a:latin typeface="Comic Sans MS" panose="030F0702030302020204" pitchFamily="66" charset="0"/>
              </a:rPr>
              <a:t>it</a:t>
            </a:r>
            <a:r>
              <a:rPr lang="es-ES" sz="2800" dirty="0">
                <a:latin typeface="Comic Sans MS" panose="030F0702030302020204" pitchFamily="66" charset="0"/>
              </a:rPr>
              <a:t> can be </a:t>
            </a:r>
            <a:r>
              <a:rPr lang="es-ES" sz="2800" dirty="0" err="1">
                <a:latin typeface="Comic Sans MS" panose="030F0702030302020204" pitchFamily="66" charset="0"/>
              </a:rPr>
              <a:t>proved</a:t>
            </a:r>
            <a:r>
              <a:rPr lang="es-ES" sz="2800" dirty="0">
                <a:latin typeface="Comic Sans MS" panose="030F0702030302020204" pitchFamily="66" charset="0"/>
              </a:rPr>
              <a:t> that </a:t>
            </a:r>
            <a:r>
              <a:rPr lang="es-ES" sz="2800" dirty="0" err="1">
                <a:latin typeface="Comic Sans MS" panose="030F0702030302020204" pitchFamily="66" charset="0"/>
              </a:rPr>
              <a:t>we</a:t>
            </a:r>
            <a:r>
              <a:rPr lang="es-ES" sz="2800" dirty="0">
                <a:latin typeface="Comic Sans MS" panose="030F0702030302020204" pitchFamily="66" charset="0"/>
              </a:rPr>
              <a:t> can </a:t>
            </a:r>
            <a:r>
              <a:rPr lang="es-ES" sz="2800" dirty="0" err="1">
                <a:latin typeface="Comic Sans MS" panose="030F0702030302020204" pitchFamily="66" charset="0"/>
              </a:rPr>
              <a:t>go</a:t>
            </a:r>
            <a:r>
              <a:rPr lang="es-ES" sz="2800" dirty="0">
                <a:latin typeface="Comic Sans MS" panose="030F0702030302020204" pitchFamily="66" charset="0"/>
              </a:rPr>
              <a:t> </a:t>
            </a:r>
            <a:r>
              <a:rPr lang="es-ES" sz="2800" dirty="0" err="1">
                <a:latin typeface="Comic Sans MS" panose="030F0702030302020204" pitchFamily="66" charset="0"/>
              </a:rPr>
              <a:t>from</a:t>
            </a:r>
            <a:r>
              <a:rPr lang="es-ES" sz="2800" dirty="0">
                <a:latin typeface="Comic Sans MS" panose="030F0702030302020204" pitchFamily="66" charset="0"/>
              </a:rPr>
              <a:t> </a:t>
            </a:r>
            <a:r>
              <a:rPr lang="es-ES" sz="2800" dirty="0" err="1">
                <a:latin typeface="Comic Sans MS" panose="030F0702030302020204" pitchFamily="66" charset="0"/>
              </a:rPr>
              <a:t>one</a:t>
            </a:r>
            <a:r>
              <a:rPr lang="es-ES" sz="2800" dirty="0">
                <a:latin typeface="Comic Sans MS" panose="030F0702030302020204" pitchFamily="66" charset="0"/>
              </a:rPr>
              <a:t> </a:t>
            </a:r>
            <a:r>
              <a:rPr lang="es-ES" sz="2800" dirty="0" err="1">
                <a:latin typeface="Comic Sans MS" panose="030F0702030302020204" pitchFamily="66" charset="0"/>
              </a:rPr>
              <a:t>matrix</a:t>
            </a:r>
            <a:r>
              <a:rPr lang="es-ES" sz="2800" dirty="0">
                <a:latin typeface="Comic Sans MS" panose="030F0702030302020204" pitchFamily="66" charset="0"/>
              </a:rPr>
              <a:t> to </a:t>
            </a:r>
            <a:r>
              <a:rPr lang="es-ES" sz="2800" dirty="0" err="1">
                <a:latin typeface="Comic Sans MS" panose="030F0702030302020204" pitchFamily="66" charset="0"/>
              </a:rPr>
              <a:t>the</a:t>
            </a:r>
            <a:r>
              <a:rPr lang="es-ES" sz="2800" dirty="0">
                <a:latin typeface="Comic Sans MS" panose="030F0702030302020204" pitchFamily="66" charset="0"/>
              </a:rPr>
              <a:t> </a:t>
            </a:r>
            <a:br>
              <a:rPr lang="es-ES" sz="2800" dirty="0">
                <a:latin typeface="Comic Sans MS" panose="030F0702030302020204" pitchFamily="66" charset="0"/>
              </a:rPr>
            </a:br>
            <a:r>
              <a:rPr lang="es-ES" sz="2800" dirty="0">
                <a:latin typeface="Comic Sans MS" panose="030F0702030302020204" pitchFamily="66" charset="0"/>
              </a:rPr>
              <a:t>      </a:t>
            </a:r>
            <a:r>
              <a:rPr lang="es-ES" sz="2800" dirty="0" err="1">
                <a:latin typeface="Comic Sans MS" panose="030F0702030302020204" pitchFamily="66" charset="0"/>
              </a:rPr>
              <a:t>other</a:t>
            </a:r>
            <a:r>
              <a:rPr lang="es-ES" sz="2800" dirty="0">
                <a:latin typeface="Comic Sans MS" panose="030F0702030302020204" pitchFamily="66" charset="0"/>
              </a:rPr>
              <a:t> </a:t>
            </a:r>
            <a:r>
              <a:rPr lang="es-ES" sz="2800" dirty="0" err="1">
                <a:latin typeface="Comic Sans MS" panose="030F0702030302020204" pitchFamily="66" charset="0"/>
              </a:rPr>
              <a:t>by</a:t>
            </a:r>
            <a:r>
              <a:rPr lang="es-ES" sz="2800" dirty="0">
                <a:latin typeface="Comic Sans MS" panose="030F0702030302020204" pitchFamily="66" charset="0"/>
              </a:rPr>
              <a:t> </a:t>
            </a:r>
            <a:r>
              <a:rPr lang="es-ES" sz="2800" dirty="0" err="1">
                <a:latin typeface="Comic Sans MS" panose="030F0702030302020204" pitchFamily="66" charset="0"/>
              </a:rPr>
              <a:t>performing</a:t>
            </a:r>
            <a:r>
              <a:rPr lang="es-ES" sz="2800" dirty="0">
                <a:latin typeface="Comic Sans MS" panose="030F0702030302020204" pitchFamily="66" charset="0"/>
              </a:rPr>
              <a:t> </a:t>
            </a:r>
            <a:r>
              <a:rPr lang="es-ES" sz="2800" dirty="0" err="1">
                <a:latin typeface="Comic Sans MS" panose="030F0702030302020204" pitchFamily="66" charset="0"/>
              </a:rPr>
              <a:t>e.r.o.’s</a:t>
            </a:r>
            <a:r>
              <a:rPr lang="es-ES" sz="2800" dirty="0">
                <a:latin typeface="Comic Sans MS" panose="030F0702030302020204" pitchFamily="66" charset="0"/>
              </a:rPr>
              <a:t> </a:t>
            </a:r>
            <a:r>
              <a:rPr lang="es-ES" sz="2800" dirty="0" err="1">
                <a:latin typeface="Comic Sans MS" panose="030F0702030302020204" pitchFamily="66" charset="0"/>
              </a:rPr>
              <a:t>when</a:t>
            </a:r>
            <a:r>
              <a:rPr lang="es-ES" sz="2800" dirty="0">
                <a:latin typeface="Comic Sans MS" panose="030F0702030302020204" pitchFamily="66" charset="0"/>
              </a:rPr>
              <a:t> </a:t>
            </a:r>
            <a:r>
              <a:rPr lang="es-ES" sz="2800" dirty="0" err="1">
                <a:latin typeface="Comic Sans MS" panose="030F0702030302020204" pitchFamily="66" charset="0"/>
              </a:rPr>
              <a:t>the</a:t>
            </a:r>
            <a:r>
              <a:rPr lang="es-ES" sz="2800" dirty="0">
                <a:latin typeface="Comic Sans MS" panose="030F0702030302020204" pitchFamily="66" charset="0"/>
              </a:rPr>
              <a:t> respective matrices in </a:t>
            </a:r>
            <a:r>
              <a:rPr lang="es-ES" sz="2800" dirty="0" err="1">
                <a:latin typeface="Comic Sans MS" panose="030F0702030302020204" pitchFamily="66" charset="0"/>
              </a:rPr>
              <a:t>r.r.e.f</a:t>
            </a:r>
            <a:r>
              <a:rPr lang="es-ES" sz="2800" dirty="0">
                <a:latin typeface="Comic Sans MS" panose="030F0702030302020204" pitchFamily="66" charset="0"/>
              </a:rPr>
              <a:t>.   </a:t>
            </a:r>
            <a:br>
              <a:rPr lang="es-ES" sz="2800" dirty="0">
                <a:latin typeface="Comic Sans MS" panose="030F0702030302020204" pitchFamily="66" charset="0"/>
              </a:rPr>
            </a:br>
            <a:r>
              <a:rPr lang="es-ES" sz="2800" dirty="0">
                <a:latin typeface="Comic Sans MS" panose="030F0702030302020204" pitchFamily="66" charset="0"/>
              </a:rPr>
              <a:t>      (</a:t>
            </a:r>
            <a:r>
              <a:rPr lang="es-ES" sz="2800" dirty="0" err="1">
                <a:latin typeface="Comic Sans MS" panose="030F0702030302020204" pitchFamily="66" charset="0"/>
              </a:rPr>
              <a:t>performing</a:t>
            </a:r>
            <a:r>
              <a:rPr lang="es-ES" sz="2800" dirty="0">
                <a:latin typeface="Comic Sans MS" panose="030F0702030302020204" pitchFamily="66" charset="0"/>
              </a:rPr>
              <a:t> </a:t>
            </a:r>
            <a:r>
              <a:rPr lang="es-ES" sz="2800" dirty="0" err="1">
                <a:latin typeface="Comic Sans MS" panose="030F0702030302020204" pitchFamily="66" charset="0"/>
              </a:rPr>
              <a:t>e.r.o.’s</a:t>
            </a:r>
            <a:r>
              <a:rPr lang="es-ES" sz="2800" dirty="0">
                <a:latin typeface="Comic Sans MS" panose="030F0702030302020204" pitchFamily="66" charset="0"/>
              </a:rPr>
              <a:t>) coincide. </a:t>
            </a:r>
            <a:r>
              <a:rPr lang="es-ES" sz="2800" dirty="0" err="1">
                <a:latin typeface="Comic Sans MS" panose="030F0702030302020204" pitchFamily="66" charset="0"/>
              </a:rPr>
              <a:t>Which</a:t>
            </a:r>
            <a:r>
              <a:rPr lang="es-ES" sz="2800" dirty="0">
                <a:latin typeface="Comic Sans MS" panose="030F0702030302020204" pitchFamily="66" charset="0"/>
              </a:rPr>
              <a:t> </a:t>
            </a:r>
            <a:r>
              <a:rPr lang="es-ES" sz="2800" dirty="0" err="1">
                <a:latin typeface="Comic Sans MS" panose="030F0702030302020204" pitchFamily="66" charset="0"/>
              </a:rPr>
              <a:t>of</a:t>
            </a:r>
            <a:r>
              <a:rPr lang="es-ES" sz="2800" dirty="0">
                <a:latin typeface="Comic Sans MS" panose="030F0702030302020204" pitchFamily="66" charset="0"/>
              </a:rPr>
              <a:t> </a:t>
            </a:r>
            <a:r>
              <a:rPr lang="es-ES" sz="2800" dirty="0" err="1">
                <a:latin typeface="Comic Sans MS" panose="030F0702030302020204" pitchFamily="66" charset="0"/>
              </a:rPr>
              <a:t>the</a:t>
            </a:r>
            <a:r>
              <a:rPr lang="es-ES" sz="2800" dirty="0">
                <a:latin typeface="Comic Sans MS" panose="030F0702030302020204" pitchFamily="66" charset="0"/>
              </a:rPr>
              <a:t> </a:t>
            </a:r>
            <a:r>
              <a:rPr lang="es-ES" sz="2800" dirty="0" err="1">
                <a:latin typeface="Comic Sans MS" panose="030F0702030302020204" pitchFamily="66" charset="0"/>
              </a:rPr>
              <a:t>following</a:t>
            </a:r>
            <a:r>
              <a:rPr lang="es-ES" sz="2800" dirty="0">
                <a:latin typeface="Comic Sans MS" panose="030F0702030302020204" pitchFamily="66" charset="0"/>
              </a:rPr>
              <a:t> </a:t>
            </a:r>
            <a:r>
              <a:rPr lang="es-ES" sz="2800" dirty="0" err="1">
                <a:latin typeface="Comic Sans MS" panose="030F0702030302020204" pitchFamily="66" charset="0"/>
              </a:rPr>
              <a:t>options</a:t>
            </a:r>
            <a:r>
              <a:rPr lang="es-ES" sz="2800" dirty="0">
                <a:latin typeface="Comic Sans MS" panose="030F0702030302020204" pitchFamily="66" charset="0"/>
              </a:rPr>
              <a:t> </a:t>
            </a:r>
            <a:r>
              <a:rPr lang="es-ES" sz="2800" dirty="0" err="1">
                <a:latin typeface="Comic Sans MS" panose="030F0702030302020204" pitchFamily="66" charset="0"/>
              </a:rPr>
              <a:t>is</a:t>
            </a:r>
            <a:r>
              <a:rPr lang="es-ES" sz="2800" dirty="0">
                <a:latin typeface="Comic Sans MS" panose="030F0702030302020204" pitchFamily="66" charset="0"/>
              </a:rPr>
              <a:t> </a:t>
            </a:r>
            <a:r>
              <a:rPr lang="es-ES" sz="2800" dirty="0" err="1">
                <a:latin typeface="Comic Sans MS" panose="030F0702030302020204" pitchFamily="66" charset="0"/>
              </a:rPr>
              <a:t>correct</a:t>
            </a:r>
            <a:r>
              <a:rPr lang="es-ES" sz="2800" dirty="0">
                <a:latin typeface="Comic Sans MS" panose="030F0702030302020204" pitchFamily="66" charset="0"/>
              </a:rPr>
              <a:t>,</a:t>
            </a:r>
            <a:br>
              <a:rPr lang="es-ES" sz="2800" dirty="0">
                <a:latin typeface="Comic Sans MS" panose="030F0702030302020204" pitchFamily="66" charset="0"/>
              </a:rPr>
            </a:br>
            <a:r>
              <a:rPr lang="es-ES" sz="2800" dirty="0">
                <a:latin typeface="Comic Sans MS" panose="030F0702030302020204" pitchFamily="66" charset="0"/>
              </a:rPr>
              <a:t>      </a:t>
            </a:r>
            <a:r>
              <a:rPr lang="es-ES" sz="2800" dirty="0" err="1">
                <a:latin typeface="Comic Sans MS" panose="030F0702030302020204" pitchFamily="66" charset="0"/>
              </a:rPr>
              <a:t>for</a:t>
            </a:r>
            <a:r>
              <a:rPr lang="es-ES" sz="2800" dirty="0">
                <a:latin typeface="Comic Sans MS" panose="030F0702030302020204" pitchFamily="66" charset="0"/>
              </a:rPr>
              <a:t> </a:t>
            </a:r>
            <a:r>
              <a:rPr lang="es-ES" sz="2800" dirty="0" err="1">
                <a:latin typeface="Comic Sans MS" panose="030F0702030302020204" pitchFamily="66" charset="0"/>
              </a:rPr>
              <a:t>next</a:t>
            </a:r>
            <a:r>
              <a:rPr lang="es-ES" sz="2800" dirty="0">
                <a:latin typeface="Comic Sans MS" panose="030F0702030302020204" pitchFamily="66" charset="0"/>
              </a:rPr>
              <a:t> matrices B</a:t>
            </a:r>
            <a:r>
              <a:rPr lang="es-ES" sz="2800" baseline="-25000" dirty="0">
                <a:latin typeface="Comic Sans MS" panose="030F0702030302020204" pitchFamily="66" charset="0"/>
              </a:rPr>
              <a:t>1</a:t>
            </a:r>
            <a:r>
              <a:rPr lang="es-ES" sz="2800" dirty="0">
                <a:latin typeface="Comic Sans MS" panose="030F0702030302020204" pitchFamily="66" charset="0"/>
              </a:rPr>
              <a:t>, B</a:t>
            </a:r>
            <a:r>
              <a:rPr lang="es-ES" sz="2800" baseline="-25000" dirty="0">
                <a:latin typeface="Comic Sans MS" panose="030F0702030302020204" pitchFamily="66" charset="0"/>
              </a:rPr>
              <a:t>2</a:t>
            </a:r>
            <a:r>
              <a:rPr lang="es-ES" sz="2800" dirty="0">
                <a:latin typeface="Comic Sans MS" panose="030F0702030302020204" pitchFamily="66" charset="0"/>
              </a:rPr>
              <a:t>, B</a:t>
            </a:r>
            <a:r>
              <a:rPr lang="es-ES" sz="2800" baseline="-25000" dirty="0">
                <a:latin typeface="Comic Sans MS" panose="030F0702030302020204" pitchFamily="66" charset="0"/>
              </a:rPr>
              <a:t>3</a:t>
            </a:r>
            <a:r>
              <a:rPr lang="es-ES" sz="2800" dirty="0">
                <a:latin typeface="Comic Sans MS" panose="030F0702030302020204" pitchFamily="66" charset="0"/>
              </a:rPr>
              <a:t>?</a:t>
            </a:r>
            <a:br>
              <a:rPr lang="es-ES" sz="2800" dirty="0">
                <a:latin typeface="Comic Sans MS" panose="030F0702030302020204" pitchFamily="66" charset="0"/>
              </a:rPr>
            </a:br>
            <a:br>
              <a:rPr lang="es-ES" sz="2800" dirty="0">
                <a:latin typeface="Comic Sans MS" panose="030F0702030302020204" pitchFamily="66" charset="0"/>
              </a:rPr>
            </a:br>
            <a:r>
              <a:rPr lang="es-ES" sz="2800" dirty="0">
                <a:latin typeface="Comic Sans MS" panose="030F0702030302020204" pitchFamily="66" charset="0"/>
              </a:rPr>
              <a:t>                                 </a:t>
            </a:r>
          </a:p>
        </p:txBody>
      </p:sp>
      <p:sp>
        <p:nvSpPr>
          <p:cNvPr id="3" name="CuadroTexto 2">
            <a:extLst>
              <a:ext uri="{FF2B5EF4-FFF2-40B4-BE49-F238E27FC236}">
                <a16:creationId xmlns:a16="http://schemas.microsoft.com/office/drawing/2014/main" id="{BDEB1316-DB48-6D69-83E5-FE5DF0E1075A}"/>
              </a:ext>
            </a:extLst>
          </p:cNvPr>
          <p:cNvSpPr txBox="1"/>
          <p:nvPr/>
        </p:nvSpPr>
        <p:spPr>
          <a:xfrm>
            <a:off x="2640176" y="2204474"/>
            <a:ext cx="2488837" cy="1569660"/>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a:t>
            </a:r>
            <a:r>
              <a:rPr lang="es-ES" sz="2400" dirty="0">
                <a:latin typeface="Comic Sans MS" panose="030F0702030302020204" pitchFamily="66" charset="0"/>
              </a:rPr>
              <a:t>2   -1   4            </a:t>
            </a:r>
          </a:p>
          <a:p>
            <a:r>
              <a:rPr lang="es-ES" sz="2400" dirty="0">
                <a:latin typeface="Comic Sans MS" panose="030F0702030302020204" pitchFamily="66" charset="0"/>
              </a:rPr>
              <a:t>-5   3   -1</a:t>
            </a:r>
          </a:p>
          <a:p>
            <a:r>
              <a:rPr lang="es-ES" sz="2400" dirty="0">
                <a:latin typeface="Comic Sans MS" panose="030F0702030302020204" pitchFamily="66" charset="0"/>
              </a:rPr>
              <a:t> 1   -1   -7  </a:t>
            </a:r>
          </a:p>
          <a:p>
            <a:r>
              <a:rPr lang="es-ES" sz="2400" dirty="0">
                <a:latin typeface="Comic Sans MS" panose="030F0702030302020204" pitchFamily="66" charset="0"/>
              </a:rPr>
              <a:t> 3  -2  -3</a:t>
            </a:r>
          </a:p>
        </p:txBody>
      </p:sp>
      <p:sp>
        <p:nvSpPr>
          <p:cNvPr id="5" name="Abrir corchete 4">
            <a:extLst>
              <a:ext uri="{FF2B5EF4-FFF2-40B4-BE49-F238E27FC236}">
                <a16:creationId xmlns:a16="http://schemas.microsoft.com/office/drawing/2014/main" id="{F2D72919-BA8C-4992-B212-C3E8A2A7A6F6}"/>
              </a:ext>
            </a:extLst>
          </p:cNvPr>
          <p:cNvSpPr/>
          <p:nvPr/>
        </p:nvSpPr>
        <p:spPr>
          <a:xfrm>
            <a:off x="2617605" y="2204474"/>
            <a:ext cx="70783" cy="1451750"/>
          </a:xfrm>
          <a:prstGeom prst="leftBracket">
            <a:avLst/>
          </a:prstGeom>
          <a:ln w="2540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6" name="Cerrar corchete 5">
            <a:extLst>
              <a:ext uri="{FF2B5EF4-FFF2-40B4-BE49-F238E27FC236}">
                <a16:creationId xmlns:a16="http://schemas.microsoft.com/office/drawing/2014/main" id="{0007D8F1-0E31-4437-FBD1-8EAF9688953E}"/>
              </a:ext>
            </a:extLst>
          </p:cNvPr>
          <p:cNvSpPr/>
          <p:nvPr/>
        </p:nvSpPr>
        <p:spPr>
          <a:xfrm>
            <a:off x="4092004" y="2204474"/>
            <a:ext cx="70783" cy="1451750"/>
          </a:xfrm>
          <a:prstGeom prst="rightBracket">
            <a:avLst/>
          </a:prstGeom>
          <a:ln w="2540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0" name="Abrir corchete 9">
            <a:extLst>
              <a:ext uri="{FF2B5EF4-FFF2-40B4-BE49-F238E27FC236}">
                <a16:creationId xmlns:a16="http://schemas.microsoft.com/office/drawing/2014/main" id="{605B073B-134F-EFFC-0D7F-1A48B92D192C}"/>
              </a:ext>
            </a:extLst>
          </p:cNvPr>
          <p:cNvSpPr/>
          <p:nvPr/>
        </p:nvSpPr>
        <p:spPr>
          <a:xfrm>
            <a:off x="1792277" y="2688640"/>
            <a:ext cx="70783" cy="1451750"/>
          </a:xfrm>
          <a:prstGeom prst="leftBracket">
            <a:avLst/>
          </a:prstGeom>
          <a:ln w="254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3" name="Cerrar corchete 12">
            <a:extLst>
              <a:ext uri="{FF2B5EF4-FFF2-40B4-BE49-F238E27FC236}">
                <a16:creationId xmlns:a16="http://schemas.microsoft.com/office/drawing/2014/main" id="{4AEDBF89-1E67-030C-C906-D2F436C4BC75}"/>
              </a:ext>
            </a:extLst>
          </p:cNvPr>
          <p:cNvSpPr/>
          <p:nvPr/>
        </p:nvSpPr>
        <p:spPr>
          <a:xfrm>
            <a:off x="4987447" y="2740328"/>
            <a:ext cx="70783" cy="1451750"/>
          </a:xfrm>
          <a:prstGeom prst="rightBracket">
            <a:avLst/>
          </a:prstGeom>
          <a:ln w="254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7" name="Abrir corchete 16">
            <a:extLst>
              <a:ext uri="{FF2B5EF4-FFF2-40B4-BE49-F238E27FC236}">
                <a16:creationId xmlns:a16="http://schemas.microsoft.com/office/drawing/2014/main" id="{97DDEAC8-1DEA-A77F-200D-4EFA86D9C5CC}"/>
              </a:ext>
            </a:extLst>
          </p:cNvPr>
          <p:cNvSpPr/>
          <p:nvPr/>
        </p:nvSpPr>
        <p:spPr>
          <a:xfrm>
            <a:off x="7105150" y="2680821"/>
            <a:ext cx="70783" cy="1451750"/>
          </a:xfrm>
          <a:prstGeom prst="leftBracket">
            <a:avLst/>
          </a:prstGeom>
          <a:ln w="254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2" name="Cerrar corchete 21">
            <a:extLst>
              <a:ext uri="{FF2B5EF4-FFF2-40B4-BE49-F238E27FC236}">
                <a16:creationId xmlns:a16="http://schemas.microsoft.com/office/drawing/2014/main" id="{3CA6AB6F-B408-3A24-24C0-DEAA5289BDBC}"/>
              </a:ext>
            </a:extLst>
          </p:cNvPr>
          <p:cNvSpPr/>
          <p:nvPr/>
        </p:nvSpPr>
        <p:spPr>
          <a:xfrm>
            <a:off x="4023886" y="4951979"/>
            <a:ext cx="70783" cy="1451750"/>
          </a:xfrm>
          <a:prstGeom prst="rightBracket">
            <a:avLst/>
          </a:prstGeom>
          <a:ln w="254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4" name="CuadroTexto 23">
            <a:extLst>
              <a:ext uri="{FF2B5EF4-FFF2-40B4-BE49-F238E27FC236}">
                <a16:creationId xmlns:a16="http://schemas.microsoft.com/office/drawing/2014/main" id="{89060FBB-F28F-D737-6860-6CBB1252B501}"/>
              </a:ext>
            </a:extLst>
          </p:cNvPr>
          <p:cNvSpPr txBox="1"/>
          <p:nvPr/>
        </p:nvSpPr>
        <p:spPr>
          <a:xfrm>
            <a:off x="5917049" y="5139245"/>
            <a:ext cx="2351880" cy="1077218"/>
          </a:xfrm>
          <a:prstGeom prst="rect">
            <a:avLst/>
          </a:prstGeom>
          <a:noFill/>
          <a:ln>
            <a:noFill/>
          </a:ln>
        </p:spPr>
        <p:txBody>
          <a:bodyPr wrap="square" rtlCol="0">
            <a:spAutoFit/>
          </a:bodyPr>
          <a:lstStyle/>
          <a:p>
            <a:r>
              <a:rPr lang="es-ES" sz="3200" dirty="0">
                <a:solidFill>
                  <a:schemeClr val="bg1"/>
                </a:solidFill>
                <a:latin typeface="Comic Sans MS" panose="030F0702030302020204" pitchFamily="66" charset="0"/>
              </a:rPr>
              <a:t>Ninguna de </a:t>
            </a:r>
          </a:p>
          <a:p>
            <a:r>
              <a:rPr lang="es-ES" sz="3200" dirty="0">
                <a:solidFill>
                  <a:schemeClr val="bg1"/>
                </a:solidFill>
                <a:latin typeface="Comic Sans MS" panose="030F0702030302020204" pitchFamily="66" charset="0"/>
              </a:rPr>
              <a:t>  las otras</a:t>
            </a:r>
          </a:p>
        </p:txBody>
      </p:sp>
      <p:sp>
        <p:nvSpPr>
          <p:cNvPr id="4" name="CuadroTexto 3">
            <a:extLst>
              <a:ext uri="{FF2B5EF4-FFF2-40B4-BE49-F238E27FC236}">
                <a16:creationId xmlns:a16="http://schemas.microsoft.com/office/drawing/2014/main" id="{88FDE0F5-714B-9EB5-60CA-244592718472}"/>
              </a:ext>
            </a:extLst>
          </p:cNvPr>
          <p:cNvSpPr txBox="1"/>
          <p:nvPr/>
        </p:nvSpPr>
        <p:spPr>
          <a:xfrm>
            <a:off x="1851813" y="2699516"/>
            <a:ext cx="720069" cy="461665"/>
          </a:xfrm>
          <a:prstGeom prst="rect">
            <a:avLst/>
          </a:prstGeom>
          <a:noFill/>
        </p:spPr>
        <p:txBody>
          <a:bodyPr wrap="none" rtlCol="0">
            <a:spAutoFit/>
          </a:bodyPr>
          <a:lstStyle/>
          <a:p>
            <a:r>
              <a:rPr lang="es-ES" sz="2400" dirty="0">
                <a:latin typeface="Comic Sans MS" panose="030F0702030302020204" pitchFamily="66" charset="0"/>
              </a:rPr>
              <a:t>B</a:t>
            </a:r>
            <a:r>
              <a:rPr lang="es-ES" sz="2400" baseline="-25000" dirty="0">
                <a:latin typeface="Comic Sans MS" panose="030F0702030302020204" pitchFamily="66" charset="0"/>
              </a:rPr>
              <a:t>1</a:t>
            </a:r>
            <a:r>
              <a:rPr lang="es-ES" sz="2400" dirty="0">
                <a:latin typeface="Comic Sans MS" panose="030F0702030302020204" pitchFamily="66" charset="0"/>
              </a:rPr>
              <a:t> =</a:t>
            </a:r>
          </a:p>
        </p:txBody>
      </p:sp>
      <p:sp>
        <p:nvSpPr>
          <p:cNvPr id="7" name="CuadroTexto 6">
            <a:extLst>
              <a:ext uri="{FF2B5EF4-FFF2-40B4-BE49-F238E27FC236}">
                <a16:creationId xmlns:a16="http://schemas.microsoft.com/office/drawing/2014/main" id="{9EA81244-B2DA-85AE-C957-7FD9A092112B}"/>
              </a:ext>
            </a:extLst>
          </p:cNvPr>
          <p:cNvSpPr txBox="1"/>
          <p:nvPr/>
        </p:nvSpPr>
        <p:spPr>
          <a:xfrm>
            <a:off x="5512740" y="2195853"/>
            <a:ext cx="2488837" cy="1569660"/>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a:t>
            </a:r>
            <a:r>
              <a:rPr lang="es-ES" sz="2400" dirty="0">
                <a:latin typeface="Comic Sans MS" panose="030F0702030302020204" pitchFamily="66" charset="0"/>
              </a:rPr>
              <a:t>7   -4   5            </a:t>
            </a:r>
          </a:p>
          <a:p>
            <a:r>
              <a:rPr lang="es-ES" sz="2400" dirty="0">
                <a:latin typeface="Comic Sans MS" panose="030F0702030302020204" pitchFamily="66" charset="0"/>
              </a:rPr>
              <a:t> 3   -1   15</a:t>
            </a:r>
          </a:p>
          <a:p>
            <a:r>
              <a:rPr lang="es-ES" sz="2400" dirty="0">
                <a:latin typeface="Comic Sans MS" panose="030F0702030302020204" pitchFamily="66" charset="0"/>
              </a:rPr>
              <a:t>-8   5    2  </a:t>
            </a:r>
          </a:p>
          <a:p>
            <a:r>
              <a:rPr lang="es-ES" sz="2400" dirty="0">
                <a:latin typeface="Comic Sans MS" panose="030F0702030302020204" pitchFamily="66" charset="0"/>
              </a:rPr>
              <a:t> 5  -2   19</a:t>
            </a:r>
          </a:p>
        </p:txBody>
      </p:sp>
      <p:sp>
        <p:nvSpPr>
          <p:cNvPr id="8" name="Abrir corchete 7">
            <a:extLst>
              <a:ext uri="{FF2B5EF4-FFF2-40B4-BE49-F238E27FC236}">
                <a16:creationId xmlns:a16="http://schemas.microsoft.com/office/drawing/2014/main" id="{FA995002-7467-372E-463F-C8D17D86A1F6}"/>
              </a:ext>
            </a:extLst>
          </p:cNvPr>
          <p:cNvSpPr/>
          <p:nvPr/>
        </p:nvSpPr>
        <p:spPr>
          <a:xfrm>
            <a:off x="5533511" y="2195853"/>
            <a:ext cx="70783" cy="1451750"/>
          </a:xfrm>
          <a:prstGeom prst="leftBracket">
            <a:avLst/>
          </a:prstGeom>
          <a:ln w="2540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1" name="Cerrar corchete 10">
            <a:extLst>
              <a:ext uri="{FF2B5EF4-FFF2-40B4-BE49-F238E27FC236}">
                <a16:creationId xmlns:a16="http://schemas.microsoft.com/office/drawing/2014/main" id="{74BB7611-101E-915B-4982-2EE532D23120}"/>
              </a:ext>
            </a:extLst>
          </p:cNvPr>
          <p:cNvSpPr/>
          <p:nvPr/>
        </p:nvSpPr>
        <p:spPr>
          <a:xfrm>
            <a:off x="6980231" y="2195853"/>
            <a:ext cx="70783" cy="1451750"/>
          </a:xfrm>
          <a:prstGeom prst="rightBracket">
            <a:avLst/>
          </a:prstGeom>
          <a:ln w="2540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5" name="CuadroTexto 14">
            <a:extLst>
              <a:ext uri="{FF2B5EF4-FFF2-40B4-BE49-F238E27FC236}">
                <a16:creationId xmlns:a16="http://schemas.microsoft.com/office/drawing/2014/main" id="{27D79C41-AFD1-AE4D-40BE-BE28CD98D7C8}"/>
              </a:ext>
            </a:extLst>
          </p:cNvPr>
          <p:cNvSpPr txBox="1"/>
          <p:nvPr/>
        </p:nvSpPr>
        <p:spPr>
          <a:xfrm>
            <a:off x="4740040" y="2690895"/>
            <a:ext cx="752129" cy="461665"/>
          </a:xfrm>
          <a:prstGeom prst="rect">
            <a:avLst/>
          </a:prstGeom>
          <a:noFill/>
        </p:spPr>
        <p:txBody>
          <a:bodyPr wrap="none" rtlCol="0">
            <a:spAutoFit/>
          </a:bodyPr>
          <a:lstStyle/>
          <a:p>
            <a:r>
              <a:rPr lang="es-ES" sz="2400" dirty="0">
                <a:latin typeface="Comic Sans MS" panose="030F0702030302020204" pitchFamily="66" charset="0"/>
              </a:rPr>
              <a:t>B</a:t>
            </a:r>
            <a:r>
              <a:rPr lang="es-ES" sz="2400" baseline="-25000" dirty="0">
                <a:latin typeface="Comic Sans MS" panose="030F0702030302020204" pitchFamily="66" charset="0"/>
              </a:rPr>
              <a:t>2</a:t>
            </a:r>
            <a:r>
              <a:rPr lang="es-ES" sz="2400" dirty="0">
                <a:latin typeface="Comic Sans MS" panose="030F0702030302020204" pitchFamily="66" charset="0"/>
              </a:rPr>
              <a:t> =</a:t>
            </a:r>
          </a:p>
        </p:txBody>
      </p:sp>
      <p:sp>
        <p:nvSpPr>
          <p:cNvPr id="25" name="CuadroTexto 24">
            <a:extLst>
              <a:ext uri="{FF2B5EF4-FFF2-40B4-BE49-F238E27FC236}">
                <a16:creationId xmlns:a16="http://schemas.microsoft.com/office/drawing/2014/main" id="{9EF153D2-9DC7-7F30-B98C-2EF6F4392AE9}"/>
              </a:ext>
            </a:extLst>
          </p:cNvPr>
          <p:cNvSpPr txBox="1"/>
          <p:nvPr/>
        </p:nvSpPr>
        <p:spPr>
          <a:xfrm>
            <a:off x="8398967" y="2165925"/>
            <a:ext cx="2488837" cy="1569660"/>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a:t>
            </a:r>
            <a:r>
              <a:rPr lang="es-ES" sz="2400" dirty="0">
                <a:latin typeface="Comic Sans MS" panose="030F0702030302020204" pitchFamily="66" charset="0"/>
              </a:rPr>
              <a:t>1   -1   -7</a:t>
            </a:r>
          </a:p>
          <a:p>
            <a:r>
              <a:rPr lang="es-ES" sz="2400" dirty="0">
                <a:latin typeface="Comic Sans MS" panose="030F0702030302020204" pitchFamily="66" charset="0"/>
              </a:rPr>
              <a:t> 3  -5   -2</a:t>
            </a:r>
          </a:p>
          <a:p>
            <a:r>
              <a:rPr lang="es-ES" sz="2400" dirty="0">
                <a:latin typeface="Comic Sans MS" panose="030F0702030302020204" pitchFamily="66" charset="0"/>
              </a:rPr>
              <a:t> 9  -6   -8  </a:t>
            </a:r>
          </a:p>
          <a:p>
            <a:r>
              <a:rPr lang="es-ES" sz="2400" dirty="0">
                <a:latin typeface="Comic Sans MS" panose="030F0702030302020204" pitchFamily="66" charset="0"/>
              </a:rPr>
              <a:t> 4  -1   26</a:t>
            </a:r>
          </a:p>
        </p:txBody>
      </p:sp>
      <p:sp>
        <p:nvSpPr>
          <p:cNvPr id="26" name="Abrir corchete 25">
            <a:extLst>
              <a:ext uri="{FF2B5EF4-FFF2-40B4-BE49-F238E27FC236}">
                <a16:creationId xmlns:a16="http://schemas.microsoft.com/office/drawing/2014/main" id="{42F35816-5A24-81BA-D3ED-B8DBF1BF735E}"/>
              </a:ext>
            </a:extLst>
          </p:cNvPr>
          <p:cNvSpPr/>
          <p:nvPr/>
        </p:nvSpPr>
        <p:spPr>
          <a:xfrm>
            <a:off x="8385304" y="2165925"/>
            <a:ext cx="70783" cy="1451750"/>
          </a:xfrm>
          <a:prstGeom prst="leftBracket">
            <a:avLst/>
          </a:prstGeom>
          <a:ln w="2540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7" name="Cerrar corchete 26">
            <a:extLst>
              <a:ext uri="{FF2B5EF4-FFF2-40B4-BE49-F238E27FC236}">
                <a16:creationId xmlns:a16="http://schemas.microsoft.com/office/drawing/2014/main" id="{EF43AC1B-C43B-CC19-110F-6B28C714B272}"/>
              </a:ext>
            </a:extLst>
          </p:cNvPr>
          <p:cNvSpPr/>
          <p:nvPr/>
        </p:nvSpPr>
        <p:spPr>
          <a:xfrm>
            <a:off x="9850795" y="2165925"/>
            <a:ext cx="70783" cy="1451750"/>
          </a:xfrm>
          <a:prstGeom prst="rightBracket">
            <a:avLst/>
          </a:prstGeom>
          <a:ln w="2540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8" name="CuadroTexto 27">
            <a:extLst>
              <a:ext uri="{FF2B5EF4-FFF2-40B4-BE49-F238E27FC236}">
                <a16:creationId xmlns:a16="http://schemas.microsoft.com/office/drawing/2014/main" id="{891B3A51-9DCD-C157-70A5-058F5F6F64CC}"/>
              </a:ext>
            </a:extLst>
          </p:cNvPr>
          <p:cNvSpPr txBox="1"/>
          <p:nvPr/>
        </p:nvSpPr>
        <p:spPr>
          <a:xfrm>
            <a:off x="7610604" y="2660967"/>
            <a:ext cx="752129" cy="461665"/>
          </a:xfrm>
          <a:prstGeom prst="rect">
            <a:avLst/>
          </a:prstGeom>
          <a:noFill/>
        </p:spPr>
        <p:txBody>
          <a:bodyPr wrap="none" rtlCol="0">
            <a:spAutoFit/>
          </a:bodyPr>
          <a:lstStyle/>
          <a:p>
            <a:r>
              <a:rPr lang="es-ES" sz="2400" dirty="0">
                <a:latin typeface="Comic Sans MS" panose="030F0702030302020204" pitchFamily="66" charset="0"/>
              </a:rPr>
              <a:t>B</a:t>
            </a:r>
            <a:r>
              <a:rPr lang="es-ES" sz="2400" baseline="-25000" dirty="0">
                <a:latin typeface="Comic Sans MS" panose="030F0702030302020204" pitchFamily="66" charset="0"/>
              </a:rPr>
              <a:t>3</a:t>
            </a:r>
            <a:r>
              <a:rPr lang="es-ES" sz="2400" dirty="0">
                <a:latin typeface="Comic Sans MS" panose="030F0702030302020204" pitchFamily="66" charset="0"/>
              </a:rPr>
              <a:t> =</a:t>
            </a:r>
          </a:p>
        </p:txBody>
      </p:sp>
      <p:sp>
        <p:nvSpPr>
          <p:cNvPr id="29" name="Marcador de contenido 8">
            <a:hlinkClick r:id="rId2" action="ppaction://hlinksldjump"/>
            <a:extLst>
              <a:ext uri="{FF2B5EF4-FFF2-40B4-BE49-F238E27FC236}">
                <a16:creationId xmlns:a16="http://schemas.microsoft.com/office/drawing/2014/main" id="{0507016E-ED31-BA44-247D-715D2FA72874}"/>
              </a:ext>
            </a:extLst>
          </p:cNvPr>
          <p:cNvSpPr txBox="1">
            <a:spLocks/>
          </p:cNvSpPr>
          <p:nvPr/>
        </p:nvSpPr>
        <p:spPr>
          <a:xfrm>
            <a:off x="742040" y="4030003"/>
            <a:ext cx="2520000" cy="2585003"/>
          </a:xfrm>
          <a:prstGeom prst="roundRec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s-ES" dirty="0">
                <a:latin typeface="Comic Sans MS" panose="030F0702030302020204" pitchFamily="66" charset="0"/>
              </a:rPr>
              <a:t> </a:t>
            </a:r>
          </a:p>
        </p:txBody>
      </p:sp>
      <p:sp>
        <p:nvSpPr>
          <p:cNvPr id="30" name="CuadroTexto 29">
            <a:hlinkClick r:id="rId2" action="ppaction://hlinksldjump"/>
            <a:extLst>
              <a:ext uri="{FF2B5EF4-FFF2-40B4-BE49-F238E27FC236}">
                <a16:creationId xmlns:a16="http://schemas.microsoft.com/office/drawing/2014/main" id="{0E4B8278-D631-33A1-03BF-C51D4D3929DF}"/>
              </a:ext>
            </a:extLst>
          </p:cNvPr>
          <p:cNvSpPr txBox="1"/>
          <p:nvPr/>
        </p:nvSpPr>
        <p:spPr>
          <a:xfrm>
            <a:off x="742039" y="4031855"/>
            <a:ext cx="2696689" cy="2554545"/>
          </a:xfrm>
          <a:prstGeom prst="rect">
            <a:avLst/>
          </a:prstGeom>
          <a:noFill/>
          <a:ln>
            <a:noFill/>
          </a:ln>
        </p:spPr>
        <p:txBody>
          <a:bodyPr wrap="square" rtlCol="0">
            <a:spAutoFit/>
          </a:bodyPr>
          <a:lstStyle/>
          <a:p>
            <a:r>
              <a:rPr lang="es-ES" sz="3200" dirty="0">
                <a:solidFill>
                  <a:schemeClr val="bg1"/>
                </a:solidFill>
                <a:latin typeface="Comic Sans MS" panose="030F0702030302020204" pitchFamily="66" charset="0"/>
              </a:rPr>
              <a:t>   </a:t>
            </a:r>
            <a:r>
              <a:rPr lang="es-ES" sz="3200" dirty="0" err="1">
                <a:solidFill>
                  <a:schemeClr val="bg1"/>
                </a:solidFill>
                <a:latin typeface="Comic Sans MS" panose="030F0702030302020204" pitchFamily="66" charset="0"/>
              </a:rPr>
              <a:t>We</a:t>
            </a:r>
            <a:r>
              <a:rPr lang="es-ES" sz="3200" dirty="0">
                <a:solidFill>
                  <a:schemeClr val="bg1"/>
                </a:solidFill>
                <a:latin typeface="Comic Sans MS" panose="030F0702030302020204" pitchFamily="66" charset="0"/>
              </a:rPr>
              <a:t> can </a:t>
            </a:r>
          </a:p>
          <a:p>
            <a:r>
              <a:rPr lang="es-ES" sz="3200" dirty="0">
                <a:solidFill>
                  <a:schemeClr val="bg1"/>
                </a:solidFill>
                <a:latin typeface="Comic Sans MS" panose="030F0702030302020204" pitchFamily="66" charset="0"/>
              </a:rPr>
              <a:t>   </a:t>
            </a:r>
            <a:r>
              <a:rPr lang="es-ES" sz="3200" dirty="0" err="1">
                <a:solidFill>
                  <a:schemeClr val="bg1"/>
                </a:solidFill>
                <a:latin typeface="Comic Sans MS" panose="030F0702030302020204" pitchFamily="66" charset="0"/>
              </a:rPr>
              <a:t>go</a:t>
            </a:r>
            <a:r>
              <a:rPr lang="es-ES" sz="3200" dirty="0">
                <a:solidFill>
                  <a:schemeClr val="bg1"/>
                </a:solidFill>
                <a:latin typeface="Comic Sans MS" panose="030F0702030302020204" pitchFamily="66" charset="0"/>
              </a:rPr>
              <a:t> </a:t>
            </a:r>
            <a:r>
              <a:rPr lang="es-ES" sz="3200" dirty="0" err="1">
                <a:solidFill>
                  <a:schemeClr val="bg1"/>
                </a:solidFill>
                <a:latin typeface="Comic Sans MS" panose="030F0702030302020204" pitchFamily="66" charset="0"/>
              </a:rPr>
              <a:t>from</a:t>
            </a:r>
            <a:endParaRPr lang="es-ES" sz="3200" dirty="0">
              <a:solidFill>
                <a:schemeClr val="bg1"/>
              </a:solidFill>
              <a:latin typeface="Comic Sans MS" panose="030F0702030302020204" pitchFamily="66" charset="0"/>
            </a:endParaRPr>
          </a:p>
          <a:p>
            <a:r>
              <a:rPr lang="es-ES" sz="3200" dirty="0">
                <a:solidFill>
                  <a:schemeClr val="bg1"/>
                </a:solidFill>
                <a:latin typeface="Comic Sans MS" panose="030F0702030302020204" pitchFamily="66" charset="0"/>
              </a:rPr>
              <a:t>   B</a:t>
            </a:r>
            <a:r>
              <a:rPr lang="es-ES" sz="3200" baseline="-25000" dirty="0">
                <a:solidFill>
                  <a:schemeClr val="bg1"/>
                </a:solidFill>
                <a:latin typeface="Comic Sans MS" panose="030F0702030302020204" pitchFamily="66" charset="0"/>
              </a:rPr>
              <a:t>1</a:t>
            </a:r>
            <a:r>
              <a:rPr lang="es-ES" sz="3200" dirty="0">
                <a:solidFill>
                  <a:schemeClr val="bg1"/>
                </a:solidFill>
                <a:latin typeface="Comic Sans MS" panose="030F0702030302020204" pitchFamily="66" charset="0"/>
              </a:rPr>
              <a:t> to B</a:t>
            </a:r>
            <a:r>
              <a:rPr lang="es-ES" sz="3200" baseline="-25000" dirty="0">
                <a:solidFill>
                  <a:schemeClr val="bg1"/>
                </a:solidFill>
                <a:latin typeface="Comic Sans MS" panose="030F0702030302020204" pitchFamily="66" charset="0"/>
              </a:rPr>
              <a:t>2</a:t>
            </a:r>
          </a:p>
          <a:p>
            <a:r>
              <a:rPr lang="es-ES" sz="3200" dirty="0">
                <a:solidFill>
                  <a:schemeClr val="bg1"/>
                </a:solidFill>
                <a:latin typeface="Comic Sans MS" panose="030F0702030302020204" pitchFamily="66" charset="0"/>
              </a:rPr>
              <a:t> </a:t>
            </a:r>
            <a:r>
              <a:rPr lang="es-ES" sz="3200" dirty="0" err="1">
                <a:solidFill>
                  <a:schemeClr val="bg1"/>
                </a:solidFill>
                <a:latin typeface="Comic Sans MS" panose="030F0702030302020204" pitchFamily="66" charset="0"/>
              </a:rPr>
              <a:t>performing</a:t>
            </a:r>
            <a:endParaRPr lang="es-ES" sz="3200" dirty="0">
              <a:solidFill>
                <a:schemeClr val="bg1"/>
              </a:solidFill>
              <a:latin typeface="Comic Sans MS" panose="030F0702030302020204" pitchFamily="66" charset="0"/>
            </a:endParaRPr>
          </a:p>
          <a:p>
            <a:r>
              <a:rPr lang="es-ES" sz="3200" dirty="0">
                <a:solidFill>
                  <a:schemeClr val="bg1"/>
                </a:solidFill>
                <a:latin typeface="Comic Sans MS" panose="030F0702030302020204" pitchFamily="66" charset="0"/>
              </a:rPr>
              <a:t>   </a:t>
            </a:r>
            <a:r>
              <a:rPr lang="es-ES" sz="3200" dirty="0" err="1">
                <a:solidFill>
                  <a:schemeClr val="bg1"/>
                </a:solidFill>
                <a:latin typeface="Comic Sans MS" panose="030F0702030302020204" pitchFamily="66" charset="0"/>
              </a:rPr>
              <a:t>e.r.o.’s</a:t>
            </a:r>
            <a:endParaRPr lang="es-ES" sz="3200" dirty="0">
              <a:solidFill>
                <a:schemeClr val="bg1"/>
              </a:solidFill>
              <a:latin typeface="Comic Sans MS" panose="030F0702030302020204" pitchFamily="66" charset="0"/>
            </a:endParaRPr>
          </a:p>
        </p:txBody>
      </p:sp>
      <p:sp>
        <p:nvSpPr>
          <p:cNvPr id="31" name="Cerrar corchete 30">
            <a:extLst>
              <a:ext uri="{FF2B5EF4-FFF2-40B4-BE49-F238E27FC236}">
                <a16:creationId xmlns:a16="http://schemas.microsoft.com/office/drawing/2014/main" id="{43B300C1-398E-2452-5797-48FF243AE2B7}"/>
              </a:ext>
            </a:extLst>
          </p:cNvPr>
          <p:cNvSpPr/>
          <p:nvPr/>
        </p:nvSpPr>
        <p:spPr>
          <a:xfrm>
            <a:off x="6742723" y="4955515"/>
            <a:ext cx="70783" cy="1451750"/>
          </a:xfrm>
          <a:prstGeom prst="rightBracket">
            <a:avLst/>
          </a:prstGeom>
          <a:ln w="254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32" name="Marcador de contenido 8">
            <a:hlinkClick r:id="rId3" action="ppaction://hlinksldjump"/>
            <a:extLst>
              <a:ext uri="{FF2B5EF4-FFF2-40B4-BE49-F238E27FC236}">
                <a16:creationId xmlns:a16="http://schemas.microsoft.com/office/drawing/2014/main" id="{9690941B-129F-DD8B-4046-7E701CEC0FCA}"/>
              </a:ext>
            </a:extLst>
          </p:cNvPr>
          <p:cNvSpPr txBox="1">
            <a:spLocks/>
          </p:cNvSpPr>
          <p:nvPr/>
        </p:nvSpPr>
        <p:spPr>
          <a:xfrm>
            <a:off x="3438727" y="4034548"/>
            <a:ext cx="2520000" cy="2585003"/>
          </a:xfrm>
          <a:prstGeom prst="roundRec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s-ES" dirty="0">
                <a:latin typeface="Comic Sans MS" panose="030F0702030302020204" pitchFamily="66" charset="0"/>
              </a:rPr>
              <a:t> </a:t>
            </a:r>
          </a:p>
        </p:txBody>
      </p:sp>
      <p:sp>
        <p:nvSpPr>
          <p:cNvPr id="33" name="CuadroTexto 32">
            <a:hlinkClick r:id="rId3" action="ppaction://hlinksldjump"/>
            <a:extLst>
              <a:ext uri="{FF2B5EF4-FFF2-40B4-BE49-F238E27FC236}">
                <a16:creationId xmlns:a16="http://schemas.microsoft.com/office/drawing/2014/main" id="{470A5142-C1E3-0195-6F59-EE3D6B61E902}"/>
              </a:ext>
            </a:extLst>
          </p:cNvPr>
          <p:cNvSpPr txBox="1"/>
          <p:nvPr/>
        </p:nvSpPr>
        <p:spPr>
          <a:xfrm>
            <a:off x="3456458" y="4034548"/>
            <a:ext cx="2351880" cy="2554545"/>
          </a:xfrm>
          <a:prstGeom prst="rect">
            <a:avLst/>
          </a:prstGeom>
          <a:noFill/>
          <a:ln>
            <a:noFill/>
          </a:ln>
        </p:spPr>
        <p:txBody>
          <a:bodyPr wrap="square" rtlCol="0">
            <a:spAutoFit/>
          </a:bodyPr>
          <a:lstStyle/>
          <a:p>
            <a:r>
              <a:rPr lang="es-ES" sz="3200" dirty="0">
                <a:solidFill>
                  <a:schemeClr val="bg1"/>
                </a:solidFill>
                <a:latin typeface="Comic Sans MS" panose="030F0702030302020204" pitchFamily="66" charset="0"/>
              </a:rPr>
              <a:t>   </a:t>
            </a:r>
            <a:r>
              <a:rPr lang="es-ES" sz="3200" dirty="0" err="1">
                <a:solidFill>
                  <a:schemeClr val="bg1"/>
                </a:solidFill>
                <a:latin typeface="Comic Sans MS" panose="030F0702030302020204" pitchFamily="66" charset="0"/>
              </a:rPr>
              <a:t>We</a:t>
            </a:r>
            <a:r>
              <a:rPr lang="es-ES" sz="3200" dirty="0">
                <a:solidFill>
                  <a:schemeClr val="bg1"/>
                </a:solidFill>
                <a:latin typeface="Comic Sans MS" panose="030F0702030302020204" pitchFamily="66" charset="0"/>
              </a:rPr>
              <a:t> can </a:t>
            </a:r>
          </a:p>
          <a:p>
            <a:r>
              <a:rPr lang="es-ES" sz="3200" dirty="0">
                <a:solidFill>
                  <a:schemeClr val="bg1"/>
                </a:solidFill>
                <a:latin typeface="Comic Sans MS" panose="030F0702030302020204" pitchFamily="66" charset="0"/>
              </a:rPr>
              <a:t>   </a:t>
            </a:r>
            <a:r>
              <a:rPr lang="es-ES" sz="3200" dirty="0" err="1">
                <a:solidFill>
                  <a:schemeClr val="bg1"/>
                </a:solidFill>
                <a:latin typeface="Comic Sans MS" panose="030F0702030302020204" pitchFamily="66" charset="0"/>
              </a:rPr>
              <a:t>go</a:t>
            </a:r>
            <a:r>
              <a:rPr lang="es-ES" sz="3200" dirty="0">
                <a:solidFill>
                  <a:schemeClr val="bg1"/>
                </a:solidFill>
                <a:latin typeface="Comic Sans MS" panose="030F0702030302020204" pitchFamily="66" charset="0"/>
              </a:rPr>
              <a:t> </a:t>
            </a:r>
            <a:r>
              <a:rPr lang="es-ES" sz="3200" dirty="0" err="1">
                <a:solidFill>
                  <a:schemeClr val="bg1"/>
                </a:solidFill>
                <a:latin typeface="Comic Sans MS" panose="030F0702030302020204" pitchFamily="66" charset="0"/>
              </a:rPr>
              <a:t>from</a:t>
            </a:r>
            <a:endParaRPr lang="es-ES" sz="3200" dirty="0">
              <a:solidFill>
                <a:schemeClr val="bg1"/>
              </a:solidFill>
              <a:latin typeface="Comic Sans MS" panose="030F0702030302020204" pitchFamily="66" charset="0"/>
            </a:endParaRPr>
          </a:p>
          <a:p>
            <a:r>
              <a:rPr lang="es-ES" sz="3200" dirty="0">
                <a:solidFill>
                  <a:schemeClr val="bg1"/>
                </a:solidFill>
                <a:latin typeface="Comic Sans MS" panose="030F0702030302020204" pitchFamily="66" charset="0"/>
              </a:rPr>
              <a:t>   B</a:t>
            </a:r>
            <a:r>
              <a:rPr lang="es-ES" sz="3200" baseline="-25000" dirty="0">
                <a:solidFill>
                  <a:schemeClr val="bg1"/>
                </a:solidFill>
                <a:latin typeface="Comic Sans MS" panose="030F0702030302020204" pitchFamily="66" charset="0"/>
              </a:rPr>
              <a:t>2</a:t>
            </a:r>
            <a:r>
              <a:rPr lang="es-ES" sz="3200" dirty="0">
                <a:solidFill>
                  <a:schemeClr val="bg1"/>
                </a:solidFill>
                <a:latin typeface="Comic Sans MS" panose="030F0702030302020204" pitchFamily="66" charset="0"/>
              </a:rPr>
              <a:t> to B</a:t>
            </a:r>
            <a:r>
              <a:rPr lang="es-ES" sz="3200" baseline="-25000" dirty="0">
                <a:solidFill>
                  <a:schemeClr val="bg1"/>
                </a:solidFill>
                <a:latin typeface="Comic Sans MS" panose="030F0702030302020204" pitchFamily="66" charset="0"/>
              </a:rPr>
              <a:t>3</a:t>
            </a:r>
          </a:p>
          <a:p>
            <a:r>
              <a:rPr lang="es-ES" sz="3200" dirty="0" err="1">
                <a:solidFill>
                  <a:schemeClr val="bg1"/>
                </a:solidFill>
                <a:latin typeface="Comic Sans MS" panose="030F0702030302020204" pitchFamily="66" charset="0"/>
              </a:rPr>
              <a:t>performing</a:t>
            </a:r>
            <a:endParaRPr lang="es-ES" sz="3200" dirty="0">
              <a:solidFill>
                <a:schemeClr val="bg1"/>
              </a:solidFill>
              <a:latin typeface="Comic Sans MS" panose="030F0702030302020204" pitchFamily="66" charset="0"/>
            </a:endParaRPr>
          </a:p>
          <a:p>
            <a:r>
              <a:rPr lang="es-ES" sz="3200" dirty="0">
                <a:solidFill>
                  <a:schemeClr val="bg1"/>
                </a:solidFill>
                <a:latin typeface="Comic Sans MS" panose="030F0702030302020204" pitchFamily="66" charset="0"/>
              </a:rPr>
              <a:t>   </a:t>
            </a:r>
            <a:r>
              <a:rPr lang="es-ES" sz="3200" dirty="0" err="1">
                <a:solidFill>
                  <a:schemeClr val="bg1"/>
                </a:solidFill>
                <a:latin typeface="Comic Sans MS" panose="030F0702030302020204" pitchFamily="66" charset="0"/>
              </a:rPr>
              <a:t>e.r.o.’s</a:t>
            </a:r>
            <a:endParaRPr lang="es-ES" sz="3200" dirty="0">
              <a:solidFill>
                <a:schemeClr val="bg1"/>
              </a:solidFill>
              <a:latin typeface="Comic Sans MS" panose="030F0702030302020204" pitchFamily="66" charset="0"/>
            </a:endParaRPr>
          </a:p>
        </p:txBody>
      </p:sp>
      <p:sp>
        <p:nvSpPr>
          <p:cNvPr id="34" name="Cerrar corchete 33">
            <a:extLst>
              <a:ext uri="{FF2B5EF4-FFF2-40B4-BE49-F238E27FC236}">
                <a16:creationId xmlns:a16="http://schemas.microsoft.com/office/drawing/2014/main" id="{14CFE0DD-D2F8-1F36-6CAB-CAA1A0766287}"/>
              </a:ext>
            </a:extLst>
          </p:cNvPr>
          <p:cNvSpPr/>
          <p:nvPr/>
        </p:nvSpPr>
        <p:spPr>
          <a:xfrm>
            <a:off x="9476123" y="4922530"/>
            <a:ext cx="70783" cy="1451750"/>
          </a:xfrm>
          <a:prstGeom prst="rightBracket">
            <a:avLst/>
          </a:prstGeom>
          <a:ln w="254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35" name="Marcador de contenido 8">
            <a:hlinkClick r:id="rId3" action="ppaction://hlinksldjump"/>
            <a:extLst>
              <a:ext uri="{FF2B5EF4-FFF2-40B4-BE49-F238E27FC236}">
                <a16:creationId xmlns:a16="http://schemas.microsoft.com/office/drawing/2014/main" id="{C1F0DE57-1E06-3DC2-E0AC-67FA149E35FC}"/>
              </a:ext>
            </a:extLst>
          </p:cNvPr>
          <p:cNvSpPr txBox="1">
            <a:spLocks/>
          </p:cNvSpPr>
          <p:nvPr/>
        </p:nvSpPr>
        <p:spPr>
          <a:xfrm>
            <a:off x="6172127" y="4001563"/>
            <a:ext cx="2520000" cy="2585003"/>
          </a:xfrm>
          <a:prstGeom prst="roundRec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s-ES" dirty="0">
                <a:latin typeface="Comic Sans MS" panose="030F0702030302020204" pitchFamily="66" charset="0"/>
              </a:rPr>
              <a:t> </a:t>
            </a:r>
          </a:p>
        </p:txBody>
      </p:sp>
      <p:sp>
        <p:nvSpPr>
          <p:cNvPr id="36" name="CuadroTexto 35">
            <a:hlinkClick r:id="rId3" action="ppaction://hlinksldjump"/>
            <a:extLst>
              <a:ext uri="{FF2B5EF4-FFF2-40B4-BE49-F238E27FC236}">
                <a16:creationId xmlns:a16="http://schemas.microsoft.com/office/drawing/2014/main" id="{F2F2AE8C-E5B3-2F44-81FB-1574E673FF93}"/>
              </a:ext>
            </a:extLst>
          </p:cNvPr>
          <p:cNvSpPr txBox="1"/>
          <p:nvPr/>
        </p:nvSpPr>
        <p:spPr>
          <a:xfrm>
            <a:off x="6213052" y="4031012"/>
            <a:ext cx="2351880" cy="2554545"/>
          </a:xfrm>
          <a:prstGeom prst="rect">
            <a:avLst/>
          </a:prstGeom>
          <a:noFill/>
          <a:ln>
            <a:noFill/>
          </a:ln>
        </p:spPr>
        <p:txBody>
          <a:bodyPr wrap="square" rtlCol="0">
            <a:spAutoFit/>
          </a:bodyPr>
          <a:lstStyle/>
          <a:p>
            <a:r>
              <a:rPr lang="es-ES" sz="3200" dirty="0">
                <a:solidFill>
                  <a:schemeClr val="bg1"/>
                </a:solidFill>
                <a:latin typeface="Comic Sans MS" panose="030F0702030302020204" pitchFamily="66" charset="0"/>
              </a:rPr>
              <a:t>   </a:t>
            </a:r>
            <a:r>
              <a:rPr lang="es-ES" sz="3200" dirty="0" err="1">
                <a:solidFill>
                  <a:schemeClr val="bg1"/>
                </a:solidFill>
                <a:latin typeface="Comic Sans MS" panose="030F0702030302020204" pitchFamily="66" charset="0"/>
              </a:rPr>
              <a:t>We</a:t>
            </a:r>
            <a:r>
              <a:rPr lang="es-ES" sz="3200" dirty="0">
                <a:solidFill>
                  <a:schemeClr val="bg1"/>
                </a:solidFill>
                <a:latin typeface="Comic Sans MS" panose="030F0702030302020204" pitchFamily="66" charset="0"/>
              </a:rPr>
              <a:t> can </a:t>
            </a:r>
          </a:p>
          <a:p>
            <a:r>
              <a:rPr lang="es-ES" sz="3200" dirty="0">
                <a:solidFill>
                  <a:schemeClr val="bg1"/>
                </a:solidFill>
                <a:latin typeface="Comic Sans MS" panose="030F0702030302020204" pitchFamily="66" charset="0"/>
              </a:rPr>
              <a:t>   </a:t>
            </a:r>
            <a:r>
              <a:rPr lang="es-ES" sz="3200" dirty="0" err="1">
                <a:solidFill>
                  <a:schemeClr val="bg1"/>
                </a:solidFill>
                <a:latin typeface="Comic Sans MS" panose="030F0702030302020204" pitchFamily="66" charset="0"/>
              </a:rPr>
              <a:t>go</a:t>
            </a:r>
            <a:r>
              <a:rPr lang="es-ES" sz="3200" dirty="0">
                <a:solidFill>
                  <a:schemeClr val="bg1"/>
                </a:solidFill>
                <a:latin typeface="Comic Sans MS" panose="030F0702030302020204" pitchFamily="66" charset="0"/>
              </a:rPr>
              <a:t> </a:t>
            </a:r>
            <a:r>
              <a:rPr lang="es-ES" sz="3200" dirty="0" err="1">
                <a:solidFill>
                  <a:schemeClr val="bg1"/>
                </a:solidFill>
                <a:latin typeface="Comic Sans MS" panose="030F0702030302020204" pitchFamily="66" charset="0"/>
              </a:rPr>
              <a:t>from</a:t>
            </a:r>
            <a:endParaRPr lang="es-ES" sz="3200" dirty="0">
              <a:solidFill>
                <a:schemeClr val="bg1"/>
              </a:solidFill>
              <a:latin typeface="Comic Sans MS" panose="030F0702030302020204" pitchFamily="66" charset="0"/>
            </a:endParaRPr>
          </a:p>
          <a:p>
            <a:r>
              <a:rPr lang="es-ES" sz="3200" dirty="0">
                <a:solidFill>
                  <a:schemeClr val="bg1"/>
                </a:solidFill>
                <a:latin typeface="Comic Sans MS" panose="030F0702030302020204" pitchFamily="66" charset="0"/>
              </a:rPr>
              <a:t>   B</a:t>
            </a:r>
            <a:r>
              <a:rPr lang="es-ES" sz="3200" baseline="-25000" dirty="0">
                <a:solidFill>
                  <a:schemeClr val="bg1"/>
                </a:solidFill>
                <a:latin typeface="Comic Sans MS" panose="030F0702030302020204" pitchFamily="66" charset="0"/>
              </a:rPr>
              <a:t>3</a:t>
            </a:r>
            <a:r>
              <a:rPr lang="es-ES" sz="3200" dirty="0">
                <a:solidFill>
                  <a:schemeClr val="bg1"/>
                </a:solidFill>
                <a:latin typeface="Comic Sans MS" panose="030F0702030302020204" pitchFamily="66" charset="0"/>
              </a:rPr>
              <a:t> to B</a:t>
            </a:r>
            <a:r>
              <a:rPr lang="es-ES" sz="3200" baseline="-25000" dirty="0">
                <a:solidFill>
                  <a:schemeClr val="bg1"/>
                </a:solidFill>
                <a:latin typeface="Comic Sans MS" panose="030F0702030302020204" pitchFamily="66" charset="0"/>
              </a:rPr>
              <a:t>1</a:t>
            </a:r>
          </a:p>
          <a:p>
            <a:r>
              <a:rPr lang="es-ES" sz="3200" dirty="0" err="1">
                <a:solidFill>
                  <a:schemeClr val="bg1"/>
                </a:solidFill>
                <a:latin typeface="Comic Sans MS" panose="030F0702030302020204" pitchFamily="66" charset="0"/>
              </a:rPr>
              <a:t>performing</a:t>
            </a:r>
            <a:endParaRPr lang="es-ES" sz="3200" dirty="0">
              <a:solidFill>
                <a:schemeClr val="bg1"/>
              </a:solidFill>
              <a:latin typeface="Comic Sans MS" panose="030F0702030302020204" pitchFamily="66" charset="0"/>
            </a:endParaRPr>
          </a:p>
          <a:p>
            <a:r>
              <a:rPr lang="es-ES" sz="3200" dirty="0">
                <a:solidFill>
                  <a:schemeClr val="bg1"/>
                </a:solidFill>
                <a:latin typeface="Comic Sans MS" panose="030F0702030302020204" pitchFamily="66" charset="0"/>
              </a:rPr>
              <a:t>   </a:t>
            </a:r>
            <a:r>
              <a:rPr lang="es-ES" sz="3200" dirty="0" err="1">
                <a:solidFill>
                  <a:schemeClr val="bg1"/>
                </a:solidFill>
                <a:latin typeface="Comic Sans MS" panose="030F0702030302020204" pitchFamily="66" charset="0"/>
              </a:rPr>
              <a:t>e.r.o.’s</a:t>
            </a:r>
            <a:endParaRPr lang="es-ES" sz="3200" dirty="0">
              <a:solidFill>
                <a:schemeClr val="bg1"/>
              </a:solidFill>
              <a:latin typeface="Comic Sans MS" panose="030F0702030302020204" pitchFamily="66" charset="0"/>
            </a:endParaRPr>
          </a:p>
        </p:txBody>
      </p:sp>
      <p:sp>
        <p:nvSpPr>
          <p:cNvPr id="37" name="Cerrar corchete 36">
            <a:extLst>
              <a:ext uri="{FF2B5EF4-FFF2-40B4-BE49-F238E27FC236}">
                <a16:creationId xmlns:a16="http://schemas.microsoft.com/office/drawing/2014/main" id="{9A10A642-8F53-6638-13F4-7837EA94C60C}"/>
              </a:ext>
            </a:extLst>
          </p:cNvPr>
          <p:cNvSpPr/>
          <p:nvPr/>
        </p:nvSpPr>
        <p:spPr>
          <a:xfrm>
            <a:off x="9511072" y="4954506"/>
            <a:ext cx="70783" cy="1451750"/>
          </a:xfrm>
          <a:prstGeom prst="rightBracket">
            <a:avLst/>
          </a:prstGeom>
          <a:ln w="254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38" name="Cerrar corchete 37">
            <a:extLst>
              <a:ext uri="{FF2B5EF4-FFF2-40B4-BE49-F238E27FC236}">
                <a16:creationId xmlns:a16="http://schemas.microsoft.com/office/drawing/2014/main" id="{91637A27-1A49-C435-AF53-E1DE59F24E07}"/>
              </a:ext>
            </a:extLst>
          </p:cNvPr>
          <p:cNvSpPr/>
          <p:nvPr/>
        </p:nvSpPr>
        <p:spPr>
          <a:xfrm>
            <a:off x="12244472" y="4921521"/>
            <a:ext cx="70783" cy="1451750"/>
          </a:xfrm>
          <a:prstGeom prst="rightBracket">
            <a:avLst/>
          </a:prstGeom>
          <a:ln w="254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39" name="Marcador de contenido 8">
            <a:hlinkClick r:id="rId3" action="ppaction://hlinksldjump"/>
            <a:extLst>
              <a:ext uri="{FF2B5EF4-FFF2-40B4-BE49-F238E27FC236}">
                <a16:creationId xmlns:a16="http://schemas.microsoft.com/office/drawing/2014/main" id="{1E4DE81C-1722-3804-14FD-EF4A3E46E5B1}"/>
              </a:ext>
            </a:extLst>
          </p:cNvPr>
          <p:cNvSpPr txBox="1">
            <a:spLocks/>
          </p:cNvSpPr>
          <p:nvPr/>
        </p:nvSpPr>
        <p:spPr>
          <a:xfrm>
            <a:off x="8940476" y="4000554"/>
            <a:ext cx="2520000" cy="2585003"/>
          </a:xfrm>
          <a:prstGeom prst="roundRec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s-ES" dirty="0">
                <a:latin typeface="Comic Sans MS" panose="030F0702030302020204" pitchFamily="66" charset="0"/>
              </a:rPr>
              <a:t> </a:t>
            </a:r>
          </a:p>
        </p:txBody>
      </p:sp>
      <p:sp>
        <p:nvSpPr>
          <p:cNvPr id="40" name="CuadroTexto 39">
            <a:hlinkClick r:id="rId3" action="ppaction://hlinksldjump"/>
            <a:extLst>
              <a:ext uri="{FF2B5EF4-FFF2-40B4-BE49-F238E27FC236}">
                <a16:creationId xmlns:a16="http://schemas.microsoft.com/office/drawing/2014/main" id="{5BCCC023-59AB-3451-B51B-14D6A93C41FC}"/>
              </a:ext>
            </a:extLst>
          </p:cNvPr>
          <p:cNvSpPr txBox="1"/>
          <p:nvPr/>
        </p:nvSpPr>
        <p:spPr>
          <a:xfrm>
            <a:off x="8981401" y="4030003"/>
            <a:ext cx="2351880" cy="2554545"/>
          </a:xfrm>
          <a:prstGeom prst="rect">
            <a:avLst/>
          </a:prstGeom>
          <a:noFill/>
          <a:ln>
            <a:noFill/>
          </a:ln>
        </p:spPr>
        <p:txBody>
          <a:bodyPr wrap="square" rtlCol="0">
            <a:spAutoFit/>
          </a:bodyPr>
          <a:lstStyle/>
          <a:p>
            <a:r>
              <a:rPr lang="es-ES" sz="3200" dirty="0">
                <a:solidFill>
                  <a:schemeClr val="bg1"/>
                </a:solidFill>
                <a:latin typeface="Comic Sans MS" panose="030F0702030302020204" pitchFamily="66" charset="0"/>
              </a:rPr>
              <a:t>  </a:t>
            </a:r>
          </a:p>
          <a:p>
            <a:r>
              <a:rPr lang="es-ES" sz="3200" dirty="0">
                <a:solidFill>
                  <a:schemeClr val="bg1"/>
                </a:solidFill>
                <a:latin typeface="Comic Sans MS" panose="030F0702030302020204" pitchFamily="66" charset="0"/>
              </a:rPr>
              <a:t>  </a:t>
            </a:r>
            <a:r>
              <a:rPr lang="es-ES" sz="3200" dirty="0" err="1">
                <a:solidFill>
                  <a:schemeClr val="bg1"/>
                </a:solidFill>
                <a:latin typeface="Comic Sans MS" panose="030F0702030302020204" pitchFamily="66" charset="0"/>
              </a:rPr>
              <a:t>None</a:t>
            </a:r>
            <a:r>
              <a:rPr lang="es-ES" sz="3200" dirty="0">
                <a:solidFill>
                  <a:schemeClr val="bg1"/>
                </a:solidFill>
                <a:latin typeface="Comic Sans MS" panose="030F0702030302020204" pitchFamily="66" charset="0"/>
              </a:rPr>
              <a:t> </a:t>
            </a:r>
            <a:r>
              <a:rPr lang="es-ES" sz="3200" dirty="0" err="1">
                <a:solidFill>
                  <a:schemeClr val="bg1"/>
                </a:solidFill>
                <a:latin typeface="Comic Sans MS" panose="030F0702030302020204" pitchFamily="66" charset="0"/>
              </a:rPr>
              <a:t>of</a:t>
            </a:r>
            <a:endParaRPr lang="es-ES" sz="3200" dirty="0">
              <a:solidFill>
                <a:schemeClr val="bg1"/>
              </a:solidFill>
              <a:latin typeface="Comic Sans MS" panose="030F0702030302020204" pitchFamily="66" charset="0"/>
            </a:endParaRPr>
          </a:p>
          <a:p>
            <a:r>
              <a:rPr lang="es-ES" sz="3200" dirty="0">
                <a:solidFill>
                  <a:schemeClr val="bg1"/>
                </a:solidFill>
                <a:latin typeface="Comic Sans MS" panose="030F0702030302020204" pitchFamily="66" charset="0"/>
              </a:rPr>
              <a:t>      </a:t>
            </a:r>
            <a:r>
              <a:rPr lang="es-ES" sz="3200" dirty="0" err="1">
                <a:solidFill>
                  <a:schemeClr val="bg1"/>
                </a:solidFill>
                <a:latin typeface="Comic Sans MS" panose="030F0702030302020204" pitchFamily="66" charset="0"/>
              </a:rPr>
              <a:t>the</a:t>
            </a:r>
            <a:endParaRPr lang="es-ES" sz="3200" baseline="-25000" dirty="0">
              <a:solidFill>
                <a:schemeClr val="bg1"/>
              </a:solidFill>
              <a:latin typeface="Comic Sans MS" panose="030F0702030302020204" pitchFamily="66" charset="0"/>
            </a:endParaRPr>
          </a:p>
          <a:p>
            <a:r>
              <a:rPr lang="es-ES" sz="3200" dirty="0">
                <a:solidFill>
                  <a:schemeClr val="bg1"/>
                </a:solidFill>
                <a:latin typeface="Comic Sans MS" panose="030F0702030302020204" pitchFamily="66" charset="0"/>
              </a:rPr>
              <a:t>    </a:t>
            </a:r>
            <a:r>
              <a:rPr lang="es-ES" sz="3200" dirty="0" err="1">
                <a:solidFill>
                  <a:schemeClr val="bg1"/>
                </a:solidFill>
                <a:latin typeface="Comic Sans MS" panose="030F0702030302020204" pitchFamily="66" charset="0"/>
              </a:rPr>
              <a:t>others</a:t>
            </a:r>
            <a:endParaRPr lang="es-ES" sz="3200" dirty="0">
              <a:solidFill>
                <a:schemeClr val="bg1"/>
              </a:solidFill>
              <a:latin typeface="Comic Sans MS" panose="030F0702030302020204" pitchFamily="66" charset="0"/>
            </a:endParaRPr>
          </a:p>
          <a:p>
            <a:r>
              <a:rPr lang="es-ES" sz="3200" dirty="0">
                <a:solidFill>
                  <a:schemeClr val="bg1"/>
                </a:solidFill>
                <a:latin typeface="Comic Sans MS" panose="030F0702030302020204" pitchFamily="66" charset="0"/>
              </a:rPr>
              <a:t>   </a:t>
            </a:r>
          </a:p>
        </p:txBody>
      </p:sp>
    </p:spTree>
    <p:extLst>
      <p:ext uri="{BB962C8B-B14F-4D97-AF65-F5344CB8AC3E}">
        <p14:creationId xmlns:p14="http://schemas.microsoft.com/office/powerpoint/2010/main" val="42594368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a:extLst>
            <a:ext uri="{FF2B5EF4-FFF2-40B4-BE49-F238E27FC236}">
              <a16:creationId xmlns:a16="http://schemas.microsoft.com/office/drawing/2014/main" id="{C62349A2-3FF4-D407-17A9-04543B58D57F}"/>
            </a:ext>
          </a:extLst>
        </p:cNvPr>
        <p:cNvGrpSpPr/>
        <p:nvPr/>
      </p:nvGrpSpPr>
      <p:grpSpPr>
        <a:xfrm>
          <a:off x="0" y="0"/>
          <a:ext cx="0" cy="0"/>
          <a:chOff x="0" y="0"/>
          <a:chExt cx="0" cy="0"/>
        </a:xfrm>
      </p:grpSpPr>
      <p:sp>
        <p:nvSpPr>
          <p:cNvPr id="10" name="Marcador de contenido 8">
            <a:hlinkClick r:id="" action="ppaction://noaction"/>
            <a:extLst>
              <a:ext uri="{FF2B5EF4-FFF2-40B4-BE49-F238E27FC236}">
                <a16:creationId xmlns:a16="http://schemas.microsoft.com/office/drawing/2014/main" id="{F7F4B52B-14AD-4920-FA65-F71AD46F2135}"/>
              </a:ext>
            </a:extLst>
          </p:cNvPr>
          <p:cNvSpPr txBox="1">
            <a:spLocks/>
          </p:cNvSpPr>
          <p:nvPr/>
        </p:nvSpPr>
        <p:spPr>
          <a:xfrm>
            <a:off x="5747956" y="5489399"/>
            <a:ext cx="2880000" cy="1100177"/>
          </a:xfrm>
          <a:prstGeom prst="roundRect">
            <a:avLst/>
          </a:prstGeom>
          <a:solidFill>
            <a:srgbClr val="7030A0"/>
          </a:solidFill>
          <a:scene3d>
            <a:camera prst="orthographicFront"/>
            <a:lightRig rig="threePt" dir="t">
              <a:rot lat="0" lon="0" rev="4200000"/>
            </a:lightRig>
          </a:scene3d>
          <a:sp3d extrusionH="88900" prstMaterial="softEdge"/>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endParaRPr lang="es-ES" b="1" dirty="0">
              <a:solidFill>
                <a:srgbClr val="7030A0"/>
              </a:solidFill>
              <a:latin typeface="Calibri" panose="020F0502020204030204" pitchFamily="34" charset="0"/>
              <a:cs typeface="Calibri" panose="020F0502020204030204" pitchFamily="34" charset="0"/>
            </a:endParaRPr>
          </a:p>
        </p:txBody>
      </p:sp>
      <p:sp>
        <p:nvSpPr>
          <p:cNvPr id="2" name="CuadroTexto 1">
            <a:extLst>
              <a:ext uri="{FF2B5EF4-FFF2-40B4-BE49-F238E27FC236}">
                <a16:creationId xmlns:a16="http://schemas.microsoft.com/office/drawing/2014/main" id="{60B07417-4764-BC2D-F354-509D53D33F60}"/>
              </a:ext>
            </a:extLst>
          </p:cNvPr>
          <p:cNvSpPr txBox="1"/>
          <p:nvPr/>
        </p:nvSpPr>
        <p:spPr>
          <a:xfrm>
            <a:off x="5694630" y="2537160"/>
            <a:ext cx="184731" cy="369332"/>
          </a:xfrm>
          <a:prstGeom prst="rect">
            <a:avLst/>
          </a:prstGeom>
          <a:noFill/>
        </p:spPr>
        <p:txBody>
          <a:bodyPr wrap="none" rtlCol="0">
            <a:spAutoFit/>
          </a:bodyPr>
          <a:lstStyle/>
          <a:p>
            <a:endParaRPr lang="es-ES" dirty="0"/>
          </a:p>
        </p:txBody>
      </p:sp>
      <p:sp>
        <p:nvSpPr>
          <p:cNvPr id="4" name="Forma en L 3">
            <a:extLst>
              <a:ext uri="{FF2B5EF4-FFF2-40B4-BE49-F238E27FC236}">
                <a16:creationId xmlns:a16="http://schemas.microsoft.com/office/drawing/2014/main" id="{C23E2417-C8BB-47D0-D1BE-C9657B9E081C}"/>
              </a:ext>
            </a:extLst>
          </p:cNvPr>
          <p:cNvSpPr/>
          <p:nvPr/>
        </p:nvSpPr>
        <p:spPr>
          <a:xfrm rot="2599813" flipH="1">
            <a:off x="2991412" y="1187309"/>
            <a:ext cx="1373157" cy="2699700"/>
          </a:xfrm>
          <a:prstGeom prst="corner">
            <a:avLst/>
          </a:prstGeom>
          <a:solidFill>
            <a:schemeClr val="accent6">
              <a:lumMod val="75000"/>
            </a:schemeClr>
          </a:solidFill>
          <a:ln>
            <a:solidFill>
              <a:srgbClr val="00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6" name="Rectángulo 15">
            <a:extLst>
              <a:ext uri="{FF2B5EF4-FFF2-40B4-BE49-F238E27FC236}">
                <a16:creationId xmlns:a16="http://schemas.microsoft.com/office/drawing/2014/main" id="{DF8A0C49-407C-9043-0E08-7F5CB46C1E77}"/>
              </a:ext>
            </a:extLst>
          </p:cNvPr>
          <p:cNvSpPr/>
          <p:nvPr/>
        </p:nvSpPr>
        <p:spPr>
          <a:xfrm>
            <a:off x="5910620" y="568643"/>
            <a:ext cx="5884944" cy="1323439"/>
          </a:xfrm>
          <a:prstGeom prst="rect">
            <a:avLst/>
          </a:prstGeom>
          <a:noFill/>
        </p:spPr>
        <p:txBody>
          <a:bodyPr wrap="none" lIns="91440" tIns="45720" rIns="91440" bIns="45720">
            <a:spAutoFit/>
          </a:bodyPr>
          <a:lstStyle/>
          <a:p>
            <a:pPr algn="ctr"/>
            <a:r>
              <a:rPr lang="es-ES" sz="8000" b="1" i="1" cap="none" spc="0" dirty="0">
                <a:ln w="12700" cmpd="sng">
                  <a:solidFill>
                    <a:srgbClr val="7030A0"/>
                  </a:solidFill>
                  <a:prstDash val="solid"/>
                </a:ln>
                <a:solidFill>
                  <a:srgbClr val="7030A0"/>
                </a:solidFill>
                <a:effectLst/>
              </a:rPr>
              <a:t>EXCELLENT!</a:t>
            </a:r>
          </a:p>
        </p:txBody>
      </p:sp>
      <p:sp>
        <p:nvSpPr>
          <p:cNvPr id="5" name="Diagrama de flujo: conector 4">
            <a:extLst>
              <a:ext uri="{FF2B5EF4-FFF2-40B4-BE49-F238E27FC236}">
                <a16:creationId xmlns:a16="http://schemas.microsoft.com/office/drawing/2014/main" id="{586C28C4-AE83-9C46-E1E4-AA8B5FB865F7}"/>
              </a:ext>
            </a:extLst>
          </p:cNvPr>
          <p:cNvSpPr/>
          <p:nvPr/>
        </p:nvSpPr>
        <p:spPr>
          <a:xfrm>
            <a:off x="1877990" y="843538"/>
            <a:ext cx="3600000" cy="3600000"/>
          </a:xfrm>
          <a:prstGeom prst="flowChartConnector">
            <a:avLst/>
          </a:prstGeom>
          <a:noFill/>
          <a:ln w="107950">
            <a:solidFill>
              <a:srgbClr val="33CC3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 name="Forma en L 2">
            <a:extLst>
              <a:ext uri="{FF2B5EF4-FFF2-40B4-BE49-F238E27FC236}">
                <a16:creationId xmlns:a16="http://schemas.microsoft.com/office/drawing/2014/main" id="{EC3A1779-DA85-FEB5-56EB-4A7BED259E93}"/>
              </a:ext>
            </a:extLst>
          </p:cNvPr>
          <p:cNvSpPr/>
          <p:nvPr/>
        </p:nvSpPr>
        <p:spPr>
          <a:xfrm rot="2599813" flipH="1">
            <a:off x="2970317" y="882001"/>
            <a:ext cx="1373157" cy="2699700"/>
          </a:xfrm>
          <a:prstGeom prst="corner">
            <a:avLst/>
          </a:prstGeom>
          <a:solidFill>
            <a:srgbClr val="33CC33"/>
          </a:solidFill>
          <a:ln>
            <a:solidFill>
              <a:srgbClr val="00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 name="Marcador de contenido 8">
            <a:hlinkClick r:id="rId2" action="ppaction://hlinksldjump"/>
            <a:extLst>
              <a:ext uri="{FF2B5EF4-FFF2-40B4-BE49-F238E27FC236}">
                <a16:creationId xmlns:a16="http://schemas.microsoft.com/office/drawing/2014/main" id="{ABEA8977-1CDB-B13A-20B4-04827606CDE7}"/>
              </a:ext>
            </a:extLst>
          </p:cNvPr>
          <p:cNvSpPr txBox="1">
            <a:spLocks/>
          </p:cNvSpPr>
          <p:nvPr/>
        </p:nvSpPr>
        <p:spPr>
          <a:xfrm>
            <a:off x="5694630" y="5329604"/>
            <a:ext cx="2880000" cy="1100177"/>
          </a:xfrm>
          <a:prstGeom prst="roundRect">
            <a:avLst/>
          </a:prstGeom>
          <a:pattFill prst="pct25">
            <a:fgClr>
              <a:srgbClr val="CCCCFF"/>
            </a:fgClr>
            <a:bgClr>
              <a:schemeClr val="bg1"/>
            </a:bgClr>
          </a:pattFill>
          <a:ln>
            <a:solidFill>
              <a:srgbClr val="7030A0"/>
            </a:solidFill>
          </a:ln>
          <a:scene3d>
            <a:camera prst="orthographicFront"/>
            <a:lightRig rig="threePt" dir="t">
              <a:rot lat="0" lon="0" rev="4200000"/>
            </a:lightRig>
          </a:scene3d>
          <a:sp3d extrusionH="88900" prstMaterial="softEdge"/>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s-ES" b="1" dirty="0">
                <a:solidFill>
                  <a:srgbClr val="7030A0"/>
                </a:solidFill>
                <a:latin typeface="Calibri" panose="020F0502020204030204" pitchFamily="34" charset="0"/>
                <a:cs typeface="Calibri" panose="020F0502020204030204" pitchFamily="34" charset="0"/>
              </a:rPr>
              <a:t>       back to test </a:t>
            </a:r>
          </a:p>
        </p:txBody>
      </p:sp>
      <p:sp>
        <p:nvSpPr>
          <p:cNvPr id="6" name="Flecha: hacia la izquierda 5">
            <a:extLst>
              <a:ext uri="{FF2B5EF4-FFF2-40B4-BE49-F238E27FC236}">
                <a16:creationId xmlns:a16="http://schemas.microsoft.com/office/drawing/2014/main" id="{E7E273E0-FF98-2389-995B-47D13295FF9B}"/>
              </a:ext>
            </a:extLst>
          </p:cNvPr>
          <p:cNvSpPr/>
          <p:nvPr/>
        </p:nvSpPr>
        <p:spPr>
          <a:xfrm>
            <a:off x="5786995" y="5637377"/>
            <a:ext cx="540000" cy="484632"/>
          </a:xfrm>
          <a:prstGeom prst="leftArrow">
            <a:avLst/>
          </a:prstGeom>
          <a:noFill/>
          <a:ln>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Marcador de contenido 8">
            <a:hlinkClick r:id="" action="ppaction://noaction"/>
            <a:extLst>
              <a:ext uri="{FF2B5EF4-FFF2-40B4-BE49-F238E27FC236}">
                <a16:creationId xmlns:a16="http://schemas.microsoft.com/office/drawing/2014/main" id="{B17A3931-BE9F-6A59-6A62-CA8583A52474}"/>
              </a:ext>
            </a:extLst>
          </p:cNvPr>
          <p:cNvSpPr txBox="1">
            <a:spLocks/>
          </p:cNvSpPr>
          <p:nvPr/>
        </p:nvSpPr>
        <p:spPr>
          <a:xfrm>
            <a:off x="9135053" y="5492398"/>
            <a:ext cx="2880000" cy="1100177"/>
          </a:xfrm>
          <a:prstGeom prst="roundRect">
            <a:avLst/>
          </a:prstGeom>
          <a:solidFill>
            <a:srgbClr val="7030A0"/>
          </a:solidFill>
          <a:scene3d>
            <a:camera prst="orthographicFront"/>
            <a:lightRig rig="threePt" dir="t">
              <a:rot lat="0" lon="0" rev="4200000"/>
            </a:lightRig>
          </a:scene3d>
          <a:sp3d extrusionH="88900" prstMaterial="softEdge"/>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endParaRPr lang="es-ES" b="1" dirty="0">
              <a:solidFill>
                <a:srgbClr val="7030A0"/>
              </a:solidFill>
              <a:latin typeface="Calibri" panose="020F0502020204030204" pitchFamily="34" charset="0"/>
              <a:cs typeface="Calibri" panose="020F0502020204030204" pitchFamily="34" charset="0"/>
            </a:endParaRPr>
          </a:p>
        </p:txBody>
      </p:sp>
      <p:sp>
        <p:nvSpPr>
          <p:cNvPr id="14" name="Marcador de contenido 8">
            <a:hlinkClick r:id="rId3" action="ppaction://hlinksldjump"/>
            <a:extLst>
              <a:ext uri="{FF2B5EF4-FFF2-40B4-BE49-F238E27FC236}">
                <a16:creationId xmlns:a16="http://schemas.microsoft.com/office/drawing/2014/main" id="{3D61FBF1-C855-CF70-0074-D4F9A05A64EF}"/>
              </a:ext>
            </a:extLst>
          </p:cNvPr>
          <p:cNvSpPr txBox="1">
            <a:spLocks/>
          </p:cNvSpPr>
          <p:nvPr/>
        </p:nvSpPr>
        <p:spPr>
          <a:xfrm>
            <a:off x="9032361" y="5319277"/>
            <a:ext cx="2880000" cy="1100177"/>
          </a:xfrm>
          <a:prstGeom prst="roundRect">
            <a:avLst/>
          </a:prstGeom>
          <a:pattFill prst="pct25">
            <a:fgClr>
              <a:srgbClr val="CCCCFF"/>
            </a:fgClr>
            <a:bgClr>
              <a:schemeClr val="bg1"/>
            </a:bgClr>
          </a:pattFill>
          <a:ln>
            <a:solidFill>
              <a:srgbClr val="7030A0"/>
            </a:solidFill>
          </a:ln>
          <a:scene3d>
            <a:camera prst="orthographicFront"/>
            <a:lightRig rig="threePt" dir="t">
              <a:rot lat="0" lon="0" rev="4200000"/>
            </a:lightRig>
          </a:scene3d>
          <a:sp3d extrusionH="88900" prstMaterial="softEdge"/>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buFont typeface="Arial" panose="020B0604020202020204" pitchFamily="34" charset="0"/>
              <a:buNone/>
            </a:pPr>
            <a:r>
              <a:rPr lang="es-ES" b="1" dirty="0">
                <a:solidFill>
                  <a:srgbClr val="7030A0"/>
                </a:solidFill>
                <a:latin typeface="Calibri" panose="020F0502020204030204" pitchFamily="34" charset="0"/>
                <a:cs typeface="Calibri" panose="020F0502020204030204" pitchFamily="34" charset="0"/>
              </a:rPr>
              <a:t>     </a:t>
            </a:r>
            <a:r>
              <a:rPr lang="es-ES" b="1" dirty="0" err="1">
                <a:solidFill>
                  <a:srgbClr val="7030A0"/>
                </a:solidFill>
                <a:latin typeface="Calibri" panose="020F0502020204030204" pitchFamily="34" charset="0"/>
                <a:cs typeface="Calibri" panose="020F0502020204030204" pitchFamily="34" charset="0"/>
              </a:rPr>
              <a:t>exit</a:t>
            </a:r>
            <a:r>
              <a:rPr lang="es-ES" b="1" dirty="0">
                <a:solidFill>
                  <a:srgbClr val="7030A0"/>
                </a:solidFill>
                <a:latin typeface="Calibri" panose="020F0502020204030204" pitchFamily="34" charset="0"/>
                <a:cs typeface="Calibri" panose="020F0502020204030204" pitchFamily="34" charset="0"/>
              </a:rPr>
              <a:t> test          </a:t>
            </a:r>
          </a:p>
        </p:txBody>
      </p:sp>
      <p:sp>
        <p:nvSpPr>
          <p:cNvPr id="7" name="Flecha: hacia la izquierda 6">
            <a:extLst>
              <a:ext uri="{FF2B5EF4-FFF2-40B4-BE49-F238E27FC236}">
                <a16:creationId xmlns:a16="http://schemas.microsoft.com/office/drawing/2014/main" id="{140A41BB-2224-FDBF-DE50-919A0EEE52BF}"/>
              </a:ext>
            </a:extLst>
          </p:cNvPr>
          <p:cNvSpPr/>
          <p:nvPr/>
        </p:nvSpPr>
        <p:spPr>
          <a:xfrm flipH="1">
            <a:off x="11153707" y="5637377"/>
            <a:ext cx="540000" cy="484632"/>
          </a:xfrm>
          <a:prstGeom prst="leftArrow">
            <a:avLst/>
          </a:prstGeom>
          <a:noFill/>
          <a:ln>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 name="CuadroTexto 8">
            <a:extLst>
              <a:ext uri="{FF2B5EF4-FFF2-40B4-BE49-F238E27FC236}">
                <a16:creationId xmlns:a16="http://schemas.microsoft.com/office/drawing/2014/main" id="{E8E2FC32-0B9F-3585-AE77-D0CEFD3159CF}"/>
              </a:ext>
            </a:extLst>
          </p:cNvPr>
          <p:cNvSpPr txBox="1"/>
          <p:nvPr/>
        </p:nvSpPr>
        <p:spPr>
          <a:xfrm>
            <a:off x="6326995" y="1869867"/>
            <a:ext cx="6096000" cy="1077218"/>
          </a:xfrm>
          <a:prstGeom prst="rect">
            <a:avLst/>
          </a:prstGeom>
          <a:noFill/>
        </p:spPr>
        <p:txBody>
          <a:bodyPr wrap="square" rtlCol="0">
            <a:spAutoFit/>
          </a:bodyPr>
          <a:lstStyle/>
          <a:p>
            <a:r>
              <a:rPr lang="es-ES" sz="3200" dirty="0" err="1">
                <a:solidFill>
                  <a:srgbClr val="7030A0"/>
                </a:solidFill>
                <a:latin typeface="Comic Sans MS" panose="030F0702030302020204" pitchFamily="66" charset="0"/>
              </a:rPr>
              <a:t>The</a:t>
            </a:r>
            <a:r>
              <a:rPr lang="es-ES" sz="3200" dirty="0">
                <a:solidFill>
                  <a:srgbClr val="7030A0"/>
                </a:solidFill>
                <a:latin typeface="Comic Sans MS" panose="030F0702030302020204" pitchFamily="66" charset="0"/>
              </a:rPr>
              <a:t> </a:t>
            </a:r>
            <a:r>
              <a:rPr lang="es-ES" sz="3200" dirty="0" err="1">
                <a:solidFill>
                  <a:srgbClr val="7030A0"/>
                </a:solidFill>
                <a:latin typeface="Comic Sans MS" panose="030F0702030302020204" pitchFamily="66" charset="0"/>
              </a:rPr>
              <a:t>common</a:t>
            </a:r>
            <a:r>
              <a:rPr lang="es-ES" sz="3200" dirty="0">
                <a:solidFill>
                  <a:srgbClr val="7030A0"/>
                </a:solidFill>
                <a:latin typeface="Comic Sans MS" panose="030F0702030302020204" pitchFamily="66" charset="0"/>
              </a:rPr>
              <a:t> </a:t>
            </a:r>
            <a:r>
              <a:rPr lang="es-ES" sz="3200" dirty="0" err="1">
                <a:solidFill>
                  <a:srgbClr val="7030A0"/>
                </a:solidFill>
                <a:latin typeface="Comic Sans MS" panose="030F0702030302020204" pitchFamily="66" charset="0"/>
              </a:rPr>
              <a:t>matrix</a:t>
            </a:r>
            <a:r>
              <a:rPr lang="es-ES" sz="3200" dirty="0">
                <a:solidFill>
                  <a:srgbClr val="7030A0"/>
                </a:solidFill>
                <a:latin typeface="Comic Sans MS" panose="030F0702030302020204" pitchFamily="66" charset="0"/>
              </a:rPr>
              <a:t> in  </a:t>
            </a:r>
          </a:p>
          <a:p>
            <a:r>
              <a:rPr lang="es-ES" sz="3200" dirty="0">
                <a:solidFill>
                  <a:srgbClr val="7030A0"/>
                </a:solidFill>
                <a:latin typeface="Comic Sans MS" panose="030F0702030302020204" pitchFamily="66" charset="0"/>
              </a:rPr>
              <a:t> </a:t>
            </a:r>
            <a:r>
              <a:rPr lang="es-ES" sz="3200" dirty="0" err="1">
                <a:solidFill>
                  <a:srgbClr val="7030A0"/>
                </a:solidFill>
                <a:latin typeface="Comic Sans MS" panose="030F0702030302020204" pitchFamily="66" charset="0"/>
              </a:rPr>
              <a:t>r.r.e.f</a:t>
            </a:r>
            <a:r>
              <a:rPr lang="es-ES" sz="3200" dirty="0">
                <a:solidFill>
                  <a:srgbClr val="7030A0"/>
                </a:solidFill>
                <a:latin typeface="Comic Sans MS" panose="030F0702030302020204" pitchFamily="66" charset="0"/>
              </a:rPr>
              <a:t>. </a:t>
            </a:r>
            <a:r>
              <a:rPr lang="es-ES" sz="3200" dirty="0" err="1">
                <a:solidFill>
                  <a:srgbClr val="7030A0"/>
                </a:solidFill>
                <a:latin typeface="Comic Sans MS" panose="030F0702030302020204" pitchFamily="66" charset="0"/>
              </a:rPr>
              <a:t>is</a:t>
            </a:r>
            <a:endParaRPr lang="es-ES" sz="3200" dirty="0">
              <a:solidFill>
                <a:srgbClr val="7030A0"/>
              </a:solidFill>
              <a:latin typeface="Comic Sans MS" panose="030F0702030302020204" pitchFamily="66" charset="0"/>
            </a:endParaRPr>
          </a:p>
        </p:txBody>
      </p:sp>
      <p:sp>
        <p:nvSpPr>
          <p:cNvPr id="11" name="CuadroTexto 10">
            <a:extLst>
              <a:ext uri="{FF2B5EF4-FFF2-40B4-BE49-F238E27FC236}">
                <a16:creationId xmlns:a16="http://schemas.microsoft.com/office/drawing/2014/main" id="{5FC87633-1765-FC64-146D-5B66EE25AC39}"/>
              </a:ext>
            </a:extLst>
          </p:cNvPr>
          <p:cNvSpPr txBox="1"/>
          <p:nvPr/>
        </p:nvSpPr>
        <p:spPr>
          <a:xfrm>
            <a:off x="7825173" y="3033645"/>
            <a:ext cx="2488837" cy="1815882"/>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a:t>
            </a:r>
            <a:r>
              <a:rPr lang="es-ES" sz="2800" dirty="0">
                <a:solidFill>
                  <a:srgbClr val="7030A0"/>
                </a:solidFill>
                <a:latin typeface="Comic Sans MS" panose="030F0702030302020204" pitchFamily="66" charset="0"/>
              </a:rPr>
              <a:t>1    0   11            </a:t>
            </a:r>
          </a:p>
          <a:p>
            <a:r>
              <a:rPr lang="es-ES" sz="2800" dirty="0">
                <a:solidFill>
                  <a:srgbClr val="7030A0"/>
                </a:solidFill>
                <a:latin typeface="Comic Sans MS" panose="030F0702030302020204" pitchFamily="66" charset="0"/>
              </a:rPr>
              <a:t> 0    1   18</a:t>
            </a:r>
          </a:p>
          <a:p>
            <a:r>
              <a:rPr lang="es-ES" sz="2800" dirty="0">
                <a:solidFill>
                  <a:srgbClr val="7030A0"/>
                </a:solidFill>
                <a:latin typeface="Comic Sans MS" panose="030F0702030302020204" pitchFamily="66" charset="0"/>
              </a:rPr>
              <a:t> 0    0   0  </a:t>
            </a:r>
          </a:p>
          <a:p>
            <a:r>
              <a:rPr lang="es-ES" sz="2800" dirty="0">
                <a:solidFill>
                  <a:srgbClr val="7030A0"/>
                </a:solidFill>
                <a:latin typeface="Comic Sans MS" panose="030F0702030302020204" pitchFamily="66" charset="0"/>
              </a:rPr>
              <a:t> 0    0   0</a:t>
            </a:r>
          </a:p>
        </p:txBody>
      </p:sp>
      <p:sp>
        <p:nvSpPr>
          <p:cNvPr id="12" name="Abrir corchete 11">
            <a:extLst>
              <a:ext uri="{FF2B5EF4-FFF2-40B4-BE49-F238E27FC236}">
                <a16:creationId xmlns:a16="http://schemas.microsoft.com/office/drawing/2014/main" id="{263EFE07-666E-2F16-9C3C-BEB509D789DC}"/>
              </a:ext>
            </a:extLst>
          </p:cNvPr>
          <p:cNvSpPr/>
          <p:nvPr/>
        </p:nvSpPr>
        <p:spPr>
          <a:xfrm>
            <a:off x="7825173" y="3043165"/>
            <a:ext cx="45719" cy="1630148"/>
          </a:xfrm>
          <a:prstGeom prst="leftBracket">
            <a:avLst/>
          </a:prstGeom>
          <a:ln w="254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5" name="Cerrar corchete 14">
            <a:extLst>
              <a:ext uri="{FF2B5EF4-FFF2-40B4-BE49-F238E27FC236}">
                <a16:creationId xmlns:a16="http://schemas.microsoft.com/office/drawing/2014/main" id="{0FA6421F-573E-2D37-FEE8-A10594520A0A}"/>
              </a:ext>
            </a:extLst>
          </p:cNvPr>
          <p:cNvSpPr/>
          <p:nvPr/>
        </p:nvSpPr>
        <p:spPr>
          <a:xfrm>
            <a:off x="9512975" y="3043165"/>
            <a:ext cx="70783" cy="1630149"/>
          </a:xfrm>
          <a:prstGeom prst="rightBracket">
            <a:avLst/>
          </a:prstGeom>
          <a:ln w="254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Tree>
    <p:extLst>
      <p:ext uri="{BB962C8B-B14F-4D97-AF65-F5344CB8AC3E}">
        <p14:creationId xmlns:p14="http://schemas.microsoft.com/office/powerpoint/2010/main" val="3514900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esquinas redondeadas 4">
            <a:extLst>
              <a:ext uri="{FF2B5EF4-FFF2-40B4-BE49-F238E27FC236}">
                <a16:creationId xmlns:a16="http://schemas.microsoft.com/office/drawing/2014/main" id="{C2184FA7-5C9A-70DA-21E2-2B325E0CC445}"/>
              </a:ext>
            </a:extLst>
          </p:cNvPr>
          <p:cNvSpPr/>
          <p:nvPr/>
        </p:nvSpPr>
        <p:spPr>
          <a:xfrm>
            <a:off x="274888" y="1436755"/>
            <a:ext cx="11642213" cy="5242692"/>
          </a:xfrm>
          <a:prstGeom prst="round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6" name="Marcador de contenido 7">
            <a:extLst>
              <a:ext uri="{FF2B5EF4-FFF2-40B4-BE49-F238E27FC236}">
                <a16:creationId xmlns:a16="http://schemas.microsoft.com/office/drawing/2014/main" id="{87420B40-B865-6339-22AF-2A55E38CA329}"/>
              </a:ext>
            </a:extLst>
          </p:cNvPr>
          <p:cNvSpPr>
            <a:spLocks noGrp="1"/>
          </p:cNvSpPr>
          <p:nvPr>
            <p:ph idx="1"/>
          </p:nvPr>
        </p:nvSpPr>
        <p:spPr>
          <a:xfrm>
            <a:off x="347974" y="1696320"/>
            <a:ext cx="11196326" cy="2271896"/>
          </a:xfrm>
        </p:spPr>
        <p:txBody>
          <a:bodyPr>
            <a:normAutofit/>
          </a:bodyPr>
          <a:lstStyle/>
          <a:p>
            <a:pPr marL="0" indent="0">
              <a:buNone/>
            </a:pPr>
            <a:r>
              <a:rPr lang="es-ES" dirty="0">
                <a:solidFill>
                  <a:srgbClr val="7030A0"/>
                </a:solidFill>
                <a:latin typeface="Yu Mincho Light" panose="020B0400000000000000" pitchFamily="18" charset="-128"/>
                <a:ea typeface="Yu Mincho Light" panose="020B0400000000000000" pitchFamily="18" charset="-128"/>
              </a:rPr>
              <a:t>  </a:t>
            </a:r>
            <a:r>
              <a:rPr lang="es-ES" sz="2700" dirty="0">
                <a:latin typeface="Comic Sans MS" panose="030F0702030302020204" pitchFamily="66" charset="0"/>
              </a:rPr>
              <a:t>A </a:t>
            </a:r>
            <a:r>
              <a:rPr lang="es-ES" sz="2700" dirty="0" err="1">
                <a:latin typeface="Comic Sans MS" panose="030F0702030302020204" pitchFamily="66" charset="0"/>
              </a:rPr>
              <a:t>given</a:t>
            </a:r>
            <a:r>
              <a:rPr lang="es-ES" sz="2700" dirty="0">
                <a:latin typeface="Comic Sans MS" panose="030F0702030302020204" pitchFamily="66" charset="0"/>
              </a:rPr>
              <a:t> </a:t>
            </a:r>
            <a:r>
              <a:rPr lang="es-ES" sz="2700" dirty="0" err="1">
                <a:latin typeface="Comic Sans MS" panose="030F0702030302020204" pitchFamily="66" charset="0"/>
              </a:rPr>
              <a:t>matrix</a:t>
            </a:r>
            <a:r>
              <a:rPr lang="es-ES" sz="2700" dirty="0">
                <a:latin typeface="Comic Sans MS" panose="030F0702030302020204" pitchFamily="66" charset="0"/>
              </a:rPr>
              <a:t> </a:t>
            </a:r>
            <a:r>
              <a:rPr lang="es-ES" sz="2700" dirty="0" err="1">
                <a:latin typeface="Comic Sans MS" panose="030F0702030302020204" pitchFamily="66" charset="0"/>
              </a:rPr>
              <a:t>is</a:t>
            </a:r>
            <a:r>
              <a:rPr lang="es-ES" sz="2700" dirty="0">
                <a:latin typeface="Comic Sans MS" panose="030F0702030302020204" pitchFamily="66" charset="0"/>
              </a:rPr>
              <a:t> </a:t>
            </a:r>
            <a:r>
              <a:rPr lang="es-ES" sz="2700" dirty="0" err="1">
                <a:latin typeface="Comic Sans MS" panose="030F0702030302020204" pitchFamily="66" charset="0"/>
              </a:rPr>
              <a:t>said</a:t>
            </a:r>
            <a:r>
              <a:rPr lang="es-ES" sz="2700" dirty="0">
                <a:latin typeface="Comic Sans MS" panose="030F0702030302020204" pitchFamily="66" charset="0"/>
              </a:rPr>
              <a:t> to be in  </a:t>
            </a:r>
            <a:r>
              <a:rPr lang="es-ES" sz="2700" b="1" dirty="0" err="1">
                <a:solidFill>
                  <a:srgbClr val="0070C0"/>
                </a:solidFill>
                <a:latin typeface="Comic Sans MS" panose="030F0702030302020204" pitchFamily="66" charset="0"/>
              </a:rPr>
              <a:t>reduced</a:t>
            </a:r>
            <a:r>
              <a:rPr lang="es-ES" sz="2700" b="1" dirty="0">
                <a:solidFill>
                  <a:srgbClr val="0070C0"/>
                </a:solidFill>
                <a:latin typeface="Comic Sans MS" panose="030F0702030302020204" pitchFamily="66" charset="0"/>
              </a:rPr>
              <a:t> </a:t>
            </a:r>
            <a:r>
              <a:rPr lang="es-ES" sz="2700" b="1" dirty="0" err="1">
                <a:solidFill>
                  <a:srgbClr val="0070C0"/>
                </a:solidFill>
                <a:latin typeface="Comic Sans MS" panose="030F0702030302020204" pitchFamily="66" charset="0"/>
              </a:rPr>
              <a:t>row</a:t>
            </a:r>
            <a:r>
              <a:rPr lang="es-ES" sz="2700" b="1" dirty="0">
                <a:solidFill>
                  <a:srgbClr val="0070C0"/>
                </a:solidFill>
                <a:latin typeface="Comic Sans MS" panose="030F0702030302020204" pitchFamily="66" charset="0"/>
              </a:rPr>
              <a:t> </a:t>
            </a:r>
            <a:r>
              <a:rPr lang="es-ES" sz="2700" b="1" dirty="0" err="1">
                <a:solidFill>
                  <a:srgbClr val="0070C0"/>
                </a:solidFill>
                <a:latin typeface="Comic Sans MS" panose="030F0702030302020204" pitchFamily="66" charset="0"/>
              </a:rPr>
              <a:t>echelon</a:t>
            </a:r>
            <a:r>
              <a:rPr lang="es-ES" sz="2700" b="1" dirty="0">
                <a:solidFill>
                  <a:srgbClr val="0070C0"/>
                </a:solidFill>
                <a:latin typeface="Comic Sans MS" panose="030F0702030302020204" pitchFamily="66" charset="0"/>
              </a:rPr>
              <a:t> </a:t>
            </a:r>
            <a:r>
              <a:rPr lang="es-ES" sz="2700" b="1" dirty="0" err="1">
                <a:solidFill>
                  <a:srgbClr val="0070C0"/>
                </a:solidFill>
                <a:latin typeface="Comic Sans MS" panose="030F0702030302020204" pitchFamily="66" charset="0"/>
              </a:rPr>
              <a:t>form</a:t>
            </a:r>
            <a:r>
              <a:rPr lang="es-ES" sz="2700" b="1" dirty="0">
                <a:solidFill>
                  <a:srgbClr val="0070C0"/>
                </a:solidFill>
                <a:latin typeface="Comic Sans MS" panose="030F0702030302020204" pitchFamily="66" charset="0"/>
              </a:rPr>
              <a:t> </a:t>
            </a:r>
          </a:p>
          <a:p>
            <a:pPr marL="0" indent="0">
              <a:buNone/>
            </a:pPr>
            <a:r>
              <a:rPr lang="es-ES" sz="2700" b="1" dirty="0">
                <a:solidFill>
                  <a:srgbClr val="0070C0"/>
                </a:solidFill>
                <a:latin typeface="Comic Sans MS" panose="030F0702030302020204" pitchFamily="66" charset="0"/>
              </a:rPr>
              <a:t>  (</a:t>
            </a:r>
            <a:r>
              <a:rPr lang="es-ES" sz="2700" b="1" dirty="0" err="1">
                <a:solidFill>
                  <a:srgbClr val="0070C0"/>
                </a:solidFill>
                <a:latin typeface="Comic Sans MS" panose="030F0702030302020204" pitchFamily="66" charset="0"/>
              </a:rPr>
              <a:t>r.r.e.f</a:t>
            </a:r>
            <a:r>
              <a:rPr lang="es-ES" sz="2700" b="1" dirty="0">
                <a:solidFill>
                  <a:srgbClr val="0070C0"/>
                </a:solidFill>
                <a:latin typeface="Comic Sans MS" panose="030F0702030302020204" pitchFamily="66" charset="0"/>
              </a:rPr>
              <a:t>.)</a:t>
            </a:r>
            <a:r>
              <a:rPr lang="es-ES" sz="2700" dirty="0">
                <a:solidFill>
                  <a:srgbClr val="FF0000"/>
                </a:solidFill>
                <a:latin typeface="Comic Sans MS" panose="030F0702030302020204" pitchFamily="66" charset="0"/>
              </a:rPr>
              <a:t>  </a:t>
            </a:r>
            <a:r>
              <a:rPr lang="es-ES" sz="2700" dirty="0" err="1">
                <a:latin typeface="Comic Sans MS" panose="030F0702030302020204" pitchFamily="66" charset="0"/>
              </a:rPr>
              <a:t>if</a:t>
            </a:r>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following</a:t>
            </a:r>
            <a:r>
              <a:rPr lang="es-ES" sz="2700" dirty="0">
                <a:latin typeface="Comic Sans MS" panose="030F0702030302020204" pitchFamily="66" charset="0"/>
              </a:rPr>
              <a:t> 2 </a:t>
            </a:r>
            <a:r>
              <a:rPr lang="es-ES" sz="2700" dirty="0" err="1">
                <a:latin typeface="Comic Sans MS" panose="030F0702030302020204" pitchFamily="66" charset="0"/>
              </a:rPr>
              <a:t>conditions</a:t>
            </a:r>
            <a:r>
              <a:rPr lang="es-ES" sz="2700" dirty="0">
                <a:latin typeface="Comic Sans MS" panose="030F0702030302020204" pitchFamily="66" charset="0"/>
              </a:rPr>
              <a:t> </a:t>
            </a:r>
            <a:r>
              <a:rPr lang="es-ES" sz="2700" dirty="0" err="1">
                <a:latin typeface="Comic Sans MS" panose="030F0702030302020204" pitchFamily="66" charset="0"/>
              </a:rPr>
              <a:t>hold</a:t>
            </a:r>
            <a:r>
              <a:rPr lang="es-ES" sz="2700" dirty="0">
                <a:latin typeface="Comic Sans MS" panose="030F0702030302020204" pitchFamily="66" charset="0"/>
              </a:rPr>
              <a:t>: </a:t>
            </a:r>
          </a:p>
          <a:p>
            <a:pPr marL="0" indent="0">
              <a:buNone/>
            </a:pPr>
            <a:r>
              <a:rPr lang="es-ES" sz="2700" dirty="0">
                <a:latin typeface="Comic Sans MS" panose="030F0702030302020204" pitchFamily="66" charset="0"/>
              </a:rPr>
              <a:t>  </a:t>
            </a:r>
            <a:r>
              <a:rPr lang="es-ES" sz="2700" b="1" dirty="0">
                <a:latin typeface="Comic Sans MS" panose="030F0702030302020204" pitchFamily="66" charset="0"/>
                <a:ea typeface="Yu Mincho Light" panose="020B0400000000000000" pitchFamily="18" charset="-128"/>
              </a:rPr>
              <a:t> </a:t>
            </a:r>
            <a:endParaRPr lang="es-ES" sz="2700" b="1" dirty="0"/>
          </a:p>
        </p:txBody>
      </p:sp>
      <p:sp>
        <p:nvSpPr>
          <p:cNvPr id="7" name="CuadroTexto 6">
            <a:extLst>
              <a:ext uri="{FF2B5EF4-FFF2-40B4-BE49-F238E27FC236}">
                <a16:creationId xmlns:a16="http://schemas.microsoft.com/office/drawing/2014/main" id="{136B753F-EF50-8ED7-F0D6-1B8DA7AF3C48}"/>
              </a:ext>
            </a:extLst>
          </p:cNvPr>
          <p:cNvSpPr txBox="1"/>
          <p:nvPr/>
        </p:nvSpPr>
        <p:spPr>
          <a:xfrm>
            <a:off x="443798" y="4058101"/>
            <a:ext cx="11388538" cy="204671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800" b="0" i="0" u="none" strike="noStrike" kern="1200" cap="none" spc="0" normalizeH="0" baseline="0" noProof="0" dirty="0">
                <a:ln>
                  <a:noFill/>
                </a:ln>
                <a:solidFill>
                  <a:srgbClr val="7030A0"/>
                </a:solidFill>
                <a:effectLst/>
                <a:uLnTx/>
                <a:uFillTx/>
                <a:latin typeface="Yu Mincho Light" panose="020B0400000000000000" pitchFamily="18" charset="-128"/>
                <a:ea typeface="Yu Mincho Light" panose="020B0400000000000000" pitchFamily="18" charset="-128"/>
                <a:cs typeface="+mn-cs"/>
              </a:rPr>
              <a:t>➋  </a:t>
            </a:r>
            <a:r>
              <a:rPr lang="es-ES" sz="2700" noProof="0" dirty="0" err="1">
                <a:solidFill>
                  <a:prstClr val="black"/>
                </a:solidFill>
                <a:latin typeface="Comic Sans MS" panose="030F0702030302020204" pitchFamily="66" charset="0"/>
                <a:ea typeface="Yu Mincho Light" panose="020B0400000000000000" pitchFamily="18" charset="-128"/>
              </a:rPr>
              <a:t>For</a:t>
            </a:r>
            <a:r>
              <a:rPr lang="es-ES" sz="2700" noProof="0" dirty="0">
                <a:solidFill>
                  <a:prstClr val="black"/>
                </a:solidFill>
                <a:latin typeface="Comic Sans MS" panose="030F0702030302020204" pitchFamily="66" charset="0"/>
                <a:ea typeface="Yu Mincho Light" panose="020B0400000000000000" pitchFamily="18" charset="-128"/>
              </a:rPr>
              <a:t> </a:t>
            </a:r>
            <a:r>
              <a:rPr lang="es-ES" sz="2700" noProof="0" dirty="0" err="1">
                <a:solidFill>
                  <a:prstClr val="black"/>
                </a:solidFill>
                <a:latin typeface="Comic Sans MS" panose="030F0702030302020204" pitchFamily="66" charset="0"/>
                <a:ea typeface="Yu Mincho Light" panose="020B0400000000000000" pitchFamily="18" charset="-128"/>
              </a:rPr>
              <a:t>each</a:t>
            </a:r>
            <a:r>
              <a:rPr lang="es-ES" sz="2700" noProof="0" dirty="0">
                <a:solidFill>
                  <a:prstClr val="black"/>
                </a:solidFill>
                <a:latin typeface="Comic Sans MS" panose="030F0702030302020204" pitchFamily="66" charset="0"/>
                <a:ea typeface="Yu Mincho Light" panose="020B0400000000000000" pitchFamily="18" charset="-128"/>
              </a:rPr>
              <a:t> </a:t>
            </a:r>
            <a:r>
              <a:rPr lang="es-ES" sz="2700" noProof="0" dirty="0" err="1">
                <a:solidFill>
                  <a:prstClr val="black"/>
                </a:solidFill>
                <a:latin typeface="Comic Sans MS" panose="030F0702030302020204" pitchFamily="66" charset="0"/>
                <a:ea typeface="Yu Mincho Light" panose="020B0400000000000000" pitchFamily="18" charset="-128"/>
              </a:rPr>
              <a:t>nonzero</a:t>
            </a:r>
            <a:r>
              <a:rPr lang="es-ES" sz="2700" noProof="0" dirty="0">
                <a:solidFill>
                  <a:prstClr val="black"/>
                </a:solidFill>
                <a:latin typeface="Comic Sans MS" panose="030F0702030302020204" pitchFamily="66" charset="0"/>
                <a:ea typeface="Yu Mincho Light" panose="020B0400000000000000" pitchFamily="18" charset="-128"/>
              </a:rPr>
              <a:t> </a:t>
            </a:r>
            <a:r>
              <a:rPr lang="es-ES" sz="2700" noProof="0" dirty="0" err="1">
                <a:solidFill>
                  <a:prstClr val="black"/>
                </a:solidFill>
                <a:latin typeface="Comic Sans MS" panose="030F0702030302020204" pitchFamily="66" charset="0"/>
                <a:ea typeface="Yu Mincho Light" panose="020B0400000000000000" pitchFamily="18" charset="-128"/>
              </a:rPr>
              <a:t>row</a:t>
            </a:r>
            <a:r>
              <a:rPr kumimoji="0" lang="es-ES" sz="2700" b="0" i="0" u="none" strike="noStrike" kern="1200" cap="none" spc="0" normalizeH="0" baseline="0" noProof="0" dirty="0">
                <a:ln>
                  <a:noFill/>
                </a:ln>
                <a:solidFill>
                  <a:prstClr val="black"/>
                </a:solidFill>
                <a:effectLst/>
                <a:uLnTx/>
                <a:uFillTx/>
                <a:latin typeface="Comic Sans MS" panose="030F0702030302020204" pitchFamily="66" charset="0"/>
                <a:ea typeface="Yu Mincho Light" panose="020B0400000000000000" pitchFamily="18" charset="-128"/>
              </a:rPr>
              <a:t>,</a:t>
            </a:r>
            <a:r>
              <a:rPr kumimoji="0" lang="es-ES" sz="2700" b="0" i="0" u="none" strike="noStrike" kern="1200" cap="none" spc="0" normalizeH="0" baseline="0" noProof="0" dirty="0">
                <a:ln>
                  <a:noFill/>
                </a:ln>
                <a:solidFill>
                  <a:srgbClr val="E97132">
                    <a:lumMod val="50000"/>
                  </a:srgbClr>
                </a:solidFill>
                <a:effectLst/>
                <a:uLnTx/>
                <a:uFillTx/>
                <a:latin typeface="Comic Sans MS" panose="030F0702030302020204" pitchFamily="66" charset="0"/>
                <a:ea typeface="Yu Mincho Light" panose="020B0400000000000000" pitchFamily="18" charset="-128"/>
              </a:rPr>
              <a:t> </a:t>
            </a:r>
            <a:r>
              <a:rPr lang="es-ES" sz="2700" noProof="0" dirty="0" err="1">
                <a:solidFill>
                  <a:prstClr val="black"/>
                </a:solidFill>
                <a:latin typeface="Comic Sans MS" panose="030F0702030302020204" pitchFamily="66" charset="0"/>
                <a:ea typeface="Yu Mincho Light" panose="020B0400000000000000" pitchFamily="18" charset="-128"/>
              </a:rPr>
              <a:t>its</a:t>
            </a:r>
            <a:r>
              <a:rPr kumimoji="0" lang="es-ES" sz="2700" b="0" i="0" u="none" strike="noStrike" kern="1200" cap="none" spc="0" normalizeH="0" baseline="0" noProof="0" dirty="0">
                <a:ln>
                  <a:noFill/>
                </a:ln>
                <a:solidFill>
                  <a:prstClr val="black"/>
                </a:solidFill>
                <a:effectLst/>
                <a:uLnTx/>
                <a:uFillTx/>
                <a:latin typeface="Comic Sans MS" panose="030F0702030302020204" pitchFamily="66" charset="0"/>
                <a:ea typeface="Yu Mincho Light" panose="020B0400000000000000" pitchFamily="18" charset="-128"/>
              </a:rPr>
              <a:t> </a:t>
            </a:r>
            <a:r>
              <a:rPr kumimoji="0" lang="es-ES" sz="2700" b="0" i="0" u="none" strike="noStrike" kern="1200" cap="none" spc="0" normalizeH="0" baseline="0" noProof="0" dirty="0" err="1">
                <a:ln>
                  <a:noFill/>
                </a:ln>
                <a:solidFill>
                  <a:prstClr val="black"/>
                </a:solidFill>
                <a:effectLst/>
                <a:uLnTx/>
                <a:uFillTx/>
                <a:latin typeface="Comic Sans MS" panose="030F0702030302020204" pitchFamily="66" charset="0"/>
                <a:ea typeface="Yu Mincho Light" panose="020B0400000000000000" pitchFamily="18" charset="-128"/>
              </a:rPr>
              <a:t>pivot</a:t>
            </a:r>
            <a:r>
              <a:rPr kumimoji="0" lang="es-ES" sz="2700" b="0" i="0" u="none" strike="noStrike" kern="1200" cap="none" spc="0" normalizeH="0" baseline="0" noProof="0" dirty="0">
                <a:ln>
                  <a:noFill/>
                </a:ln>
                <a:solidFill>
                  <a:prstClr val="black"/>
                </a:solidFill>
                <a:effectLst/>
                <a:uLnTx/>
                <a:uFillTx/>
                <a:latin typeface="Comic Sans MS" panose="030F0702030302020204" pitchFamily="66" charset="0"/>
                <a:ea typeface="Yu Mincho Light" panose="020B0400000000000000" pitchFamily="18" charset="-128"/>
              </a:rPr>
              <a:t> </a:t>
            </a:r>
            <a:r>
              <a:rPr lang="es-ES" sz="2700" noProof="0" dirty="0" err="1">
                <a:solidFill>
                  <a:prstClr val="black"/>
                </a:solidFill>
                <a:latin typeface="Comic Sans MS" panose="030F0702030302020204" pitchFamily="66" charset="0"/>
                <a:ea typeface="Yu Mincho Light" panose="020B0400000000000000" pitchFamily="18" charset="-128"/>
              </a:rPr>
              <a:t>i</a:t>
            </a:r>
            <a:r>
              <a:rPr kumimoji="0" lang="es-ES" sz="2700" b="0" i="0" u="none" strike="noStrike" kern="1200" cap="none" spc="0" normalizeH="0" baseline="0" noProof="0" dirty="0" err="1">
                <a:ln>
                  <a:noFill/>
                </a:ln>
                <a:solidFill>
                  <a:prstClr val="black"/>
                </a:solidFill>
                <a:effectLst/>
                <a:uLnTx/>
                <a:uFillTx/>
                <a:latin typeface="Comic Sans MS" panose="030F0702030302020204" pitchFamily="66" charset="0"/>
                <a:ea typeface="Yu Mincho Light" panose="020B0400000000000000" pitchFamily="18" charset="-128"/>
              </a:rPr>
              <a:t>s</a:t>
            </a:r>
            <a:r>
              <a:rPr kumimoji="0" lang="es-ES" sz="2700" b="0" i="0" u="none" strike="noStrike" kern="1200" cap="none" spc="0" normalizeH="0" baseline="0" noProof="0" dirty="0">
                <a:ln>
                  <a:noFill/>
                </a:ln>
                <a:solidFill>
                  <a:prstClr val="black"/>
                </a:solidFill>
                <a:effectLst/>
                <a:uLnTx/>
                <a:uFillTx/>
                <a:latin typeface="Comic Sans MS" panose="030F0702030302020204" pitchFamily="66" charset="0"/>
                <a:ea typeface="Yu Mincho Light" panose="020B0400000000000000" pitchFamily="18" charset="-128"/>
              </a:rPr>
              <a:t> </a:t>
            </a:r>
            <a:r>
              <a:rPr kumimoji="0" lang="es-ES" sz="2700" b="0" i="0" u="none" strike="noStrike" kern="1200" cap="none" spc="0" normalizeH="0" baseline="0" noProof="0" dirty="0" err="1">
                <a:ln>
                  <a:noFill/>
                </a:ln>
                <a:solidFill>
                  <a:prstClr val="black"/>
                </a:solidFill>
                <a:effectLst/>
                <a:uLnTx/>
                <a:uFillTx/>
                <a:latin typeface="Comic Sans MS" panose="030F0702030302020204" pitchFamily="66" charset="0"/>
                <a:ea typeface="Yu Mincho Light" panose="020B0400000000000000" pitchFamily="18" charset="-128"/>
              </a:rPr>
              <a:t>equal</a:t>
            </a:r>
            <a:r>
              <a:rPr kumimoji="0" lang="es-ES" sz="2700" b="0" i="0" u="none" strike="noStrike" kern="1200" cap="none" spc="0" normalizeH="0" baseline="0" noProof="0" dirty="0">
                <a:ln>
                  <a:noFill/>
                </a:ln>
                <a:solidFill>
                  <a:prstClr val="black"/>
                </a:solidFill>
                <a:effectLst/>
                <a:uLnTx/>
                <a:uFillTx/>
                <a:latin typeface="Comic Sans MS" panose="030F0702030302020204" pitchFamily="66" charset="0"/>
                <a:ea typeface="Yu Mincho Light" panose="020B0400000000000000" pitchFamily="18" charset="-128"/>
              </a:rPr>
              <a:t> </a:t>
            </a:r>
            <a:r>
              <a:rPr lang="es-ES" sz="2700" dirty="0">
                <a:solidFill>
                  <a:prstClr val="black"/>
                </a:solidFill>
                <a:latin typeface="Comic Sans MS" panose="030F0702030302020204" pitchFamily="66" charset="0"/>
                <a:ea typeface="Yu Mincho Light" panose="020B0400000000000000" pitchFamily="18" charset="-128"/>
              </a:rPr>
              <a:t>to</a:t>
            </a:r>
            <a:r>
              <a:rPr kumimoji="0" lang="es-ES" sz="2700" b="0" i="0" u="none" strike="noStrike" kern="1200" cap="none" spc="0" normalizeH="0" baseline="0" noProof="0" dirty="0">
                <a:ln>
                  <a:noFill/>
                </a:ln>
                <a:solidFill>
                  <a:prstClr val="black"/>
                </a:solidFill>
                <a:effectLst/>
                <a:uLnTx/>
                <a:uFillTx/>
                <a:latin typeface="Comic Sans MS" panose="030F0702030302020204" pitchFamily="66" charset="0"/>
                <a:ea typeface="Yu Mincho Light" panose="020B0400000000000000" pitchFamily="18" charset="-128"/>
              </a:rPr>
              <a:t> </a:t>
            </a:r>
            <a:r>
              <a:rPr kumimoji="0" lang="es-ES" sz="2700" b="0" i="0" u="none" strike="noStrike" kern="1200" cap="none" spc="0" normalizeH="0" baseline="0" noProof="0" dirty="0">
                <a:ln>
                  <a:noFill/>
                </a:ln>
                <a:solidFill>
                  <a:srgbClr val="7030A0"/>
                </a:solidFill>
                <a:effectLst/>
                <a:uLnTx/>
                <a:uFillTx/>
                <a:latin typeface="Comic Sans MS" panose="030F0702030302020204" pitchFamily="66" charset="0"/>
                <a:ea typeface="Yu Mincho Light" panose="020B0400000000000000" pitchFamily="18" charset="-128"/>
              </a:rPr>
              <a:t>1</a:t>
            </a:r>
            <a:r>
              <a:rPr kumimoji="0" lang="es-ES" sz="2700" b="0" i="0" u="none" strike="noStrike" kern="1200" cap="none" spc="0" normalizeH="0" baseline="0" noProof="0" dirty="0">
                <a:ln>
                  <a:noFill/>
                </a:ln>
                <a:solidFill>
                  <a:prstClr val="black"/>
                </a:solidFill>
                <a:effectLst/>
                <a:uLnTx/>
                <a:uFillTx/>
                <a:latin typeface="Comic Sans MS" panose="030F0702030302020204" pitchFamily="66" charset="0"/>
                <a:ea typeface="Yu Mincho Light" panose="020B0400000000000000" pitchFamily="18" charset="-128"/>
              </a:rPr>
              <a:t>, </a:t>
            </a:r>
            <a:r>
              <a:rPr lang="es-ES" sz="2700" noProof="0" dirty="0">
                <a:solidFill>
                  <a:prstClr val="black"/>
                </a:solidFill>
                <a:latin typeface="Comic Sans MS" panose="030F0702030302020204" pitchFamily="66" charset="0"/>
                <a:ea typeface="Yu Mincho Light" panose="020B0400000000000000" pitchFamily="18" charset="-128"/>
              </a:rPr>
              <a:t>and</a:t>
            </a:r>
            <a:r>
              <a:rPr kumimoji="0" lang="es-ES" sz="2700" b="0" i="0" u="none" strike="noStrike" kern="1200" cap="none" spc="0" normalizeH="0" baseline="0" noProof="0" dirty="0">
                <a:ln>
                  <a:noFill/>
                </a:ln>
                <a:solidFill>
                  <a:prstClr val="black"/>
                </a:solidFill>
                <a:effectLst/>
                <a:uLnTx/>
                <a:uFillTx/>
                <a:latin typeface="Comic Sans MS" panose="030F0702030302020204" pitchFamily="66" charset="0"/>
                <a:ea typeface="Yu Mincho Light" panose="020B0400000000000000" pitchFamily="18" charset="-128"/>
              </a:rPr>
              <a:t> </a:t>
            </a:r>
            <a:r>
              <a:rPr kumimoji="0" lang="es-ES" sz="2700" b="0" i="0" u="none" strike="noStrike" kern="1200" cap="none" spc="0" normalizeH="0" baseline="0" noProof="0" dirty="0" err="1">
                <a:ln>
                  <a:noFill/>
                </a:ln>
                <a:solidFill>
                  <a:prstClr val="black"/>
                </a:solidFill>
                <a:effectLst/>
                <a:uLnTx/>
                <a:uFillTx/>
                <a:latin typeface="Comic Sans MS" panose="030F0702030302020204" pitchFamily="66" charset="0"/>
                <a:ea typeface="Yu Mincho Light" panose="020B0400000000000000" pitchFamily="18" charset="-128"/>
              </a:rPr>
              <a:t>the</a:t>
            </a:r>
            <a:r>
              <a:rPr kumimoji="0" lang="es-ES" sz="2700" b="0" i="0" u="none" strike="noStrike" kern="1200" cap="none" spc="0" normalizeH="0" baseline="0" noProof="0" dirty="0">
                <a:ln>
                  <a:noFill/>
                </a:ln>
                <a:solidFill>
                  <a:prstClr val="black"/>
                </a:solidFill>
                <a:effectLst/>
                <a:uLnTx/>
                <a:uFillTx/>
                <a:latin typeface="Comic Sans MS" panose="030F0702030302020204" pitchFamily="66" charset="0"/>
                <a:ea typeface="Yu Mincho Light" panose="020B0400000000000000" pitchFamily="18" charset="-128"/>
              </a:rPr>
              <a:t> </a:t>
            </a:r>
            <a:r>
              <a:rPr kumimoji="0" lang="es-ES" sz="2700" b="0" i="0" u="none" strike="noStrike" kern="1200" cap="none" spc="0" normalizeH="0" baseline="0" noProof="0" dirty="0" err="1">
                <a:ln>
                  <a:noFill/>
                </a:ln>
                <a:solidFill>
                  <a:prstClr val="black"/>
                </a:solidFill>
                <a:effectLst/>
                <a:uLnTx/>
                <a:uFillTx/>
                <a:latin typeface="Comic Sans MS" panose="030F0702030302020204" pitchFamily="66" charset="0"/>
                <a:ea typeface="Yu Mincho Light" panose="020B0400000000000000" pitchFamily="18" charset="-128"/>
              </a:rPr>
              <a:t>column</a:t>
            </a:r>
            <a:r>
              <a:rPr kumimoji="0" lang="es-ES" sz="2700" b="0" i="0" u="none" strike="noStrike" kern="1200" cap="none" spc="0" normalizeH="0" noProof="0" dirty="0">
                <a:ln>
                  <a:noFill/>
                </a:ln>
                <a:solidFill>
                  <a:prstClr val="black"/>
                </a:solidFill>
                <a:effectLst/>
                <a:uLnTx/>
                <a:uFillTx/>
                <a:latin typeface="Comic Sans MS" panose="030F0702030302020204" pitchFamily="66" charset="0"/>
                <a:ea typeface="Yu Mincho Light" panose="020B0400000000000000" pitchFamily="18" charset="-128"/>
              </a:rPr>
              <a:t> </a:t>
            </a:r>
            <a:r>
              <a:rPr lang="es-ES" sz="2700" noProof="0" dirty="0">
                <a:solidFill>
                  <a:prstClr val="black"/>
                </a:solidFill>
                <a:latin typeface="Comic Sans MS" panose="030F0702030302020204" pitchFamily="66" charset="0"/>
                <a:ea typeface="Yu Mincho Light" panose="020B0400000000000000" pitchFamily="18" charset="-128"/>
              </a:rPr>
              <a:t>that</a:t>
            </a:r>
            <a:r>
              <a:rPr lang="es-ES" sz="2700" dirty="0">
                <a:solidFill>
                  <a:prstClr val="black"/>
                </a:solidFill>
                <a:latin typeface="Comic Sans MS" panose="030F0702030302020204" pitchFamily="66" charset="0"/>
                <a:ea typeface="Yu Mincho Light" panose="020B0400000000000000" pitchFamily="18" charset="-128"/>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s-ES" sz="2700" dirty="0">
                <a:solidFill>
                  <a:prstClr val="black"/>
                </a:solidFill>
                <a:latin typeface="Comic Sans MS" panose="030F0702030302020204" pitchFamily="66" charset="0"/>
                <a:ea typeface="Yu Mincho Light" panose="020B0400000000000000" pitchFamily="18" charset="-128"/>
              </a:rPr>
              <a:t>     </a:t>
            </a:r>
            <a:r>
              <a:rPr lang="es-ES" sz="2700" dirty="0" err="1">
                <a:solidFill>
                  <a:prstClr val="black"/>
                </a:solidFill>
                <a:latin typeface="Comic Sans MS" panose="030F0702030302020204" pitchFamily="66" charset="0"/>
                <a:ea typeface="Yu Mincho Light" panose="020B0400000000000000" pitchFamily="18" charset="-128"/>
              </a:rPr>
              <a:t>contains</a:t>
            </a:r>
            <a:r>
              <a:rPr lang="es-ES" sz="2700" dirty="0">
                <a:solidFill>
                  <a:prstClr val="black"/>
                </a:solidFill>
                <a:latin typeface="Comic Sans MS" panose="030F0702030302020204" pitchFamily="66" charset="0"/>
                <a:ea typeface="Yu Mincho Light" panose="020B0400000000000000" pitchFamily="18" charset="-128"/>
              </a:rPr>
              <a:t> </a:t>
            </a:r>
            <a:r>
              <a:rPr lang="es-ES" sz="2700" dirty="0" err="1">
                <a:solidFill>
                  <a:prstClr val="black"/>
                </a:solidFill>
                <a:latin typeface="Comic Sans MS" panose="030F0702030302020204" pitchFamily="66" charset="0"/>
                <a:ea typeface="Yu Mincho Light" panose="020B0400000000000000" pitchFamily="18" charset="-128"/>
              </a:rPr>
              <a:t>this</a:t>
            </a:r>
            <a:r>
              <a:rPr kumimoji="0" lang="es-ES" sz="2700" b="0" i="0" u="none" strike="noStrike" kern="1200" cap="none" spc="0" normalizeH="0" baseline="0" noProof="0" dirty="0">
                <a:ln>
                  <a:noFill/>
                </a:ln>
                <a:solidFill>
                  <a:prstClr val="black"/>
                </a:solidFill>
                <a:effectLst/>
                <a:uLnTx/>
                <a:uFillTx/>
                <a:latin typeface="Comic Sans MS" panose="030F0702030302020204" pitchFamily="66" charset="0"/>
                <a:ea typeface="Yu Mincho Light" panose="020B0400000000000000" pitchFamily="18" charset="-128"/>
              </a:rPr>
              <a:t> </a:t>
            </a:r>
            <a:r>
              <a:rPr kumimoji="0" lang="es-ES" sz="2700" b="0" i="0" u="none" strike="noStrike" kern="1200" cap="none" spc="0" normalizeH="0" baseline="0" noProof="0" dirty="0" err="1">
                <a:ln>
                  <a:noFill/>
                </a:ln>
                <a:solidFill>
                  <a:prstClr val="black"/>
                </a:solidFill>
                <a:effectLst/>
                <a:uLnTx/>
                <a:uFillTx/>
                <a:latin typeface="Comic Sans MS" panose="030F0702030302020204" pitchFamily="66" charset="0"/>
                <a:ea typeface="Yu Mincho Light" panose="020B0400000000000000" pitchFamily="18" charset="-128"/>
              </a:rPr>
              <a:t>pivot</a:t>
            </a:r>
            <a:r>
              <a:rPr kumimoji="0" lang="es-ES" sz="2700" b="0" i="0" u="none" strike="noStrike" kern="1200" cap="none" spc="0" normalizeH="0" baseline="0" noProof="0" dirty="0">
                <a:ln>
                  <a:noFill/>
                </a:ln>
                <a:solidFill>
                  <a:prstClr val="black"/>
                </a:solidFill>
                <a:effectLst/>
                <a:uLnTx/>
                <a:uFillTx/>
                <a:latin typeface="Comic Sans MS" panose="030F0702030302020204" pitchFamily="66" charset="0"/>
                <a:ea typeface="Yu Mincho Light" panose="020B0400000000000000" pitchFamily="18" charset="-128"/>
              </a:rPr>
              <a:t> </a:t>
            </a:r>
            <a:r>
              <a:rPr lang="es-ES" sz="2700" dirty="0">
                <a:solidFill>
                  <a:prstClr val="black"/>
                </a:solidFill>
                <a:latin typeface="Comic Sans MS" panose="030F0702030302020204" pitchFamily="66" charset="0"/>
                <a:ea typeface="Yu Mincho Light" panose="020B0400000000000000" pitchFamily="18" charset="-128"/>
              </a:rPr>
              <a:t>has </a:t>
            </a:r>
            <a:r>
              <a:rPr lang="es-ES" sz="2700" dirty="0" err="1">
                <a:solidFill>
                  <a:prstClr val="black"/>
                </a:solidFill>
                <a:latin typeface="Comic Sans MS" panose="030F0702030302020204" pitchFamily="66" charset="0"/>
                <a:ea typeface="Yu Mincho Light" panose="020B0400000000000000" pitchFamily="18" charset="-128"/>
              </a:rPr>
              <a:t>all</a:t>
            </a:r>
            <a:r>
              <a:rPr lang="es-ES" sz="2700" dirty="0">
                <a:solidFill>
                  <a:prstClr val="black"/>
                </a:solidFill>
                <a:latin typeface="Comic Sans MS" panose="030F0702030302020204" pitchFamily="66" charset="0"/>
                <a:ea typeface="Yu Mincho Light" panose="020B0400000000000000" pitchFamily="18" charset="-128"/>
              </a:rPr>
              <a:t> </a:t>
            </a:r>
            <a:r>
              <a:rPr lang="es-ES" sz="2700" dirty="0" err="1">
                <a:solidFill>
                  <a:prstClr val="black"/>
                </a:solidFill>
                <a:latin typeface="Comic Sans MS" panose="030F0702030302020204" pitchFamily="66" charset="0"/>
                <a:ea typeface="Yu Mincho Light" panose="020B0400000000000000" pitchFamily="18" charset="-128"/>
              </a:rPr>
              <a:t>other</a:t>
            </a:r>
            <a:r>
              <a:rPr lang="es-ES" sz="2700" dirty="0">
                <a:solidFill>
                  <a:prstClr val="black"/>
                </a:solidFill>
                <a:latin typeface="Comic Sans MS" panose="030F0702030302020204" pitchFamily="66" charset="0"/>
                <a:ea typeface="Yu Mincho Light" panose="020B0400000000000000" pitchFamily="18" charset="-128"/>
              </a:rPr>
              <a:t> </a:t>
            </a:r>
            <a:r>
              <a:rPr lang="es-ES" sz="2700" dirty="0" err="1">
                <a:solidFill>
                  <a:prstClr val="black"/>
                </a:solidFill>
                <a:latin typeface="Comic Sans MS" panose="030F0702030302020204" pitchFamily="66" charset="0"/>
                <a:ea typeface="Yu Mincho Light" panose="020B0400000000000000" pitchFamily="18" charset="-128"/>
              </a:rPr>
              <a:t>entries</a:t>
            </a:r>
            <a:r>
              <a:rPr lang="es-ES" sz="2700" dirty="0">
                <a:solidFill>
                  <a:prstClr val="black"/>
                </a:solidFill>
                <a:latin typeface="Comic Sans MS" panose="030F0702030302020204" pitchFamily="66" charset="0"/>
                <a:ea typeface="Yu Mincho Light" panose="020B0400000000000000" pitchFamily="18" charset="-128"/>
              </a:rPr>
              <a:t> </a:t>
            </a:r>
            <a:r>
              <a:rPr lang="es-ES" sz="2700" dirty="0" err="1">
                <a:solidFill>
                  <a:prstClr val="black"/>
                </a:solidFill>
                <a:latin typeface="Comic Sans MS" panose="030F0702030302020204" pitchFamily="66" charset="0"/>
                <a:ea typeface="Yu Mincho Light" panose="020B0400000000000000" pitchFamily="18" charset="-128"/>
              </a:rPr>
              <a:t>eq</a:t>
            </a:r>
            <a:r>
              <a:rPr kumimoji="0" lang="es-ES" sz="2700" b="0" i="0" u="none" strike="noStrike" kern="1200" cap="none" spc="0" normalizeH="0" baseline="0" noProof="0" dirty="0" err="1">
                <a:ln>
                  <a:noFill/>
                </a:ln>
                <a:solidFill>
                  <a:prstClr val="black"/>
                </a:solidFill>
                <a:effectLst/>
                <a:uLnTx/>
                <a:uFillTx/>
                <a:latin typeface="Comic Sans MS" panose="030F0702030302020204" pitchFamily="66" charset="0"/>
                <a:ea typeface="Yu Mincho Light" panose="020B0400000000000000" pitchFamily="18" charset="-128"/>
              </a:rPr>
              <a:t>ual</a:t>
            </a:r>
            <a:r>
              <a:rPr kumimoji="0" lang="es-ES" sz="2700" b="0" i="0" u="none" strike="noStrike" kern="1200" cap="none" spc="0" normalizeH="0" baseline="0" noProof="0" dirty="0">
                <a:ln>
                  <a:noFill/>
                </a:ln>
                <a:solidFill>
                  <a:prstClr val="black"/>
                </a:solidFill>
                <a:effectLst/>
                <a:uLnTx/>
                <a:uFillTx/>
                <a:latin typeface="Comic Sans MS" panose="030F0702030302020204" pitchFamily="66" charset="0"/>
                <a:ea typeface="Yu Mincho Light" panose="020B0400000000000000" pitchFamily="18" charset="-128"/>
              </a:rPr>
              <a:t> </a:t>
            </a:r>
            <a:r>
              <a:rPr lang="es-ES" sz="2700" dirty="0">
                <a:solidFill>
                  <a:prstClr val="black"/>
                </a:solidFill>
                <a:latin typeface="Comic Sans MS" panose="030F0702030302020204" pitchFamily="66" charset="0"/>
                <a:ea typeface="Yu Mincho Light" panose="020B0400000000000000" pitchFamily="18" charset="-128"/>
              </a:rPr>
              <a:t>to</a:t>
            </a:r>
            <a:r>
              <a:rPr kumimoji="0" lang="es-ES" sz="2700" b="0" i="0" u="none" strike="noStrike" kern="1200" cap="none" spc="0" normalizeH="0" baseline="0" noProof="0" dirty="0">
                <a:ln>
                  <a:noFill/>
                </a:ln>
                <a:solidFill>
                  <a:prstClr val="black"/>
                </a:solidFill>
                <a:effectLst/>
                <a:uLnTx/>
                <a:uFillTx/>
                <a:latin typeface="Comic Sans MS" panose="030F0702030302020204" pitchFamily="66" charset="0"/>
                <a:ea typeface="Yu Mincho Light" panose="020B0400000000000000" pitchFamily="18" charset="-128"/>
              </a:rPr>
              <a:t>  </a:t>
            </a:r>
            <a:r>
              <a:rPr kumimoji="0" lang="es-ES" sz="2700" b="0" i="0" u="none" strike="noStrike" kern="1200" cap="none" spc="0" normalizeH="0" baseline="0" noProof="0" dirty="0">
                <a:ln>
                  <a:noFill/>
                </a:ln>
                <a:solidFill>
                  <a:srgbClr val="7030A0"/>
                </a:solidFill>
                <a:effectLst/>
                <a:uLnTx/>
                <a:uFillTx/>
                <a:latin typeface="Comic Sans MS" panose="030F0702030302020204" pitchFamily="66" charset="0"/>
                <a:ea typeface="Yu Mincho Light" panose="020B0400000000000000" pitchFamily="18" charset="-128"/>
              </a:rPr>
              <a:t>0  </a:t>
            </a:r>
            <a:r>
              <a:rPr kumimoji="0" lang="es-ES" sz="2700" b="0" i="0" u="none" strike="noStrike" kern="1200" cap="none" spc="0" normalizeH="0" noProof="0" dirty="0">
                <a:ln>
                  <a:noFill/>
                </a:ln>
                <a:solidFill>
                  <a:schemeClr val="accent6">
                    <a:lumMod val="75000"/>
                  </a:schemeClr>
                </a:solidFill>
                <a:effectLst/>
                <a:uLnTx/>
                <a:uFillTx/>
                <a:latin typeface="Comic Sans MS" panose="030F0702030302020204" pitchFamily="66" charset="0"/>
                <a:ea typeface="Yu Mincho Light" panose="020B0400000000000000" pitchFamily="18" charset="-128"/>
              </a:rPr>
              <a:t>(</a:t>
            </a:r>
            <a:r>
              <a:rPr kumimoji="0" lang="es-ES" sz="2700" b="0" i="0" u="none" strike="noStrike" kern="1200" cap="none" spc="0" normalizeH="0" noProof="0" dirty="0" err="1">
                <a:ln>
                  <a:noFill/>
                </a:ln>
                <a:solidFill>
                  <a:schemeClr val="accent6">
                    <a:lumMod val="75000"/>
                  </a:schemeClr>
                </a:solidFill>
                <a:effectLst/>
                <a:uLnTx/>
                <a:uFillTx/>
                <a:latin typeface="Comic Sans MS" panose="030F0702030302020204" pitchFamily="66" charset="0"/>
                <a:ea typeface="Yu Mincho Light" panose="020B0400000000000000" pitchFamily="18" charset="-128"/>
              </a:rPr>
              <a:t>if</a:t>
            </a:r>
            <a:r>
              <a:rPr kumimoji="0" lang="es-ES" sz="2700" b="0" i="0" u="none" strike="noStrike" kern="1200" cap="none" spc="0" normalizeH="0" baseline="0" noProof="0" dirty="0">
                <a:ln>
                  <a:noFill/>
                </a:ln>
                <a:solidFill>
                  <a:schemeClr val="accent6">
                    <a:lumMod val="75000"/>
                  </a:schemeClr>
                </a:solidFill>
                <a:effectLst/>
                <a:uLnTx/>
                <a:uFillTx/>
                <a:latin typeface="Comic Sans MS" panose="030F0702030302020204" pitchFamily="66" charset="0"/>
                <a:ea typeface="Yu Mincho Light" panose="020B0400000000000000" pitchFamily="18" charset="-128"/>
              </a:rPr>
              <a:t> </a:t>
            </a:r>
            <a:r>
              <a:rPr kumimoji="0" lang="es-ES" sz="2700" b="0" i="0" u="none" strike="noStrike" kern="1200" cap="none" spc="0" normalizeH="0" baseline="0" noProof="0" dirty="0" err="1">
                <a:ln>
                  <a:noFill/>
                </a:ln>
                <a:solidFill>
                  <a:schemeClr val="accent6">
                    <a:lumMod val="75000"/>
                  </a:schemeClr>
                </a:solidFill>
                <a:effectLst/>
                <a:uLnTx/>
                <a:uFillTx/>
                <a:latin typeface="Comic Sans MS" panose="030F0702030302020204" pitchFamily="66" charset="0"/>
                <a:ea typeface="Yu Mincho Light" panose="020B0400000000000000" pitchFamily="18" charset="-128"/>
              </a:rPr>
              <a:t>the</a:t>
            </a:r>
            <a:r>
              <a:rPr kumimoji="0" lang="es-ES" sz="2700" b="0" i="0" u="none" strike="noStrike" kern="1200" cap="none" spc="0" normalizeH="0" baseline="0" noProof="0" dirty="0">
                <a:ln>
                  <a:noFill/>
                </a:ln>
                <a:solidFill>
                  <a:schemeClr val="accent6">
                    <a:lumMod val="75000"/>
                  </a:schemeClr>
                </a:solidFill>
                <a:effectLst/>
                <a:uLnTx/>
                <a:uFillTx/>
                <a:latin typeface="Comic Sans MS" panose="030F0702030302020204" pitchFamily="66" charset="0"/>
                <a:ea typeface="Yu Mincho Light" panose="020B0400000000000000" pitchFamily="18" charset="-128"/>
              </a:rPr>
              <a:t> </a:t>
            </a:r>
            <a:r>
              <a:rPr kumimoji="0" lang="es-ES" sz="2700" b="0" i="0" u="none" strike="noStrike" kern="1200" cap="none" spc="0" normalizeH="0" baseline="0" noProof="0" dirty="0" err="1">
                <a:ln>
                  <a:noFill/>
                </a:ln>
                <a:solidFill>
                  <a:schemeClr val="accent6">
                    <a:lumMod val="75000"/>
                  </a:schemeClr>
                </a:solidFill>
                <a:effectLst/>
                <a:uLnTx/>
                <a:uFillTx/>
                <a:latin typeface="Comic Sans MS" panose="030F0702030302020204" pitchFamily="66" charset="0"/>
                <a:ea typeface="Yu Mincho Light" panose="020B0400000000000000" pitchFamily="18" charset="-128"/>
              </a:rPr>
              <a:t>matrix</a:t>
            </a:r>
            <a:r>
              <a:rPr kumimoji="0" lang="es-ES" sz="2700" b="0" i="0" u="none" strike="noStrike" kern="1200" cap="none" spc="0" normalizeH="0" baseline="0" noProof="0" dirty="0">
                <a:ln>
                  <a:noFill/>
                </a:ln>
                <a:solidFill>
                  <a:schemeClr val="accent6">
                    <a:lumMod val="75000"/>
                  </a:schemeClr>
                </a:solidFill>
                <a:effectLst/>
                <a:uLnTx/>
                <a:uFillTx/>
                <a:latin typeface="Comic Sans MS" panose="030F0702030302020204" pitchFamily="66" charset="0"/>
                <a:ea typeface="Yu Mincho Light" panose="020B0400000000000000" pitchFamily="18" charset="-128"/>
              </a:rPr>
              <a:t> </a:t>
            </a:r>
            <a:r>
              <a:rPr kumimoji="0" lang="es-ES" sz="2700" b="0" i="0" u="none" strike="noStrike" kern="1200" cap="none" spc="0" normalizeH="0" noProof="0" dirty="0">
                <a:ln>
                  <a:noFill/>
                </a:ln>
                <a:solidFill>
                  <a:schemeClr val="accent6">
                    <a:lumMod val="75000"/>
                  </a:schemeClr>
                </a:solidFill>
                <a:effectLst/>
                <a:uLnTx/>
                <a:uFillTx/>
                <a:latin typeface="Comic Sans MS" panose="030F0702030302020204" pitchFamily="66" charset="0"/>
                <a:ea typeface="Yu Mincho Light" panose="020B0400000000000000" pitchFamily="18" charset="-128"/>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s-ES" sz="2700" dirty="0">
                <a:solidFill>
                  <a:schemeClr val="accent6">
                    <a:lumMod val="75000"/>
                  </a:schemeClr>
                </a:solidFill>
                <a:latin typeface="Comic Sans MS" panose="030F0702030302020204" pitchFamily="66" charset="0"/>
                <a:ea typeface="Yu Mincho Light" panose="020B0400000000000000" pitchFamily="18" charset="-128"/>
              </a:rPr>
              <a:t>     has no </a:t>
            </a:r>
            <a:r>
              <a:rPr lang="es-ES" sz="2700" dirty="0" err="1">
                <a:solidFill>
                  <a:schemeClr val="accent6">
                    <a:lumMod val="75000"/>
                  </a:schemeClr>
                </a:solidFill>
                <a:latin typeface="Comic Sans MS" panose="030F0702030302020204" pitchFamily="66" charset="0"/>
                <a:ea typeface="Yu Mincho Light" panose="020B0400000000000000" pitchFamily="18" charset="-128"/>
              </a:rPr>
              <a:t>nonzero</a:t>
            </a:r>
            <a:r>
              <a:rPr lang="es-ES" sz="2700" dirty="0">
                <a:solidFill>
                  <a:schemeClr val="accent6">
                    <a:lumMod val="75000"/>
                  </a:schemeClr>
                </a:solidFill>
                <a:latin typeface="Comic Sans MS" panose="030F0702030302020204" pitchFamily="66" charset="0"/>
                <a:ea typeface="Yu Mincho Light" panose="020B0400000000000000" pitchFamily="18" charset="-128"/>
              </a:rPr>
              <a:t> </a:t>
            </a:r>
            <a:r>
              <a:rPr lang="es-ES" sz="2700" dirty="0" err="1">
                <a:solidFill>
                  <a:schemeClr val="accent6">
                    <a:lumMod val="75000"/>
                  </a:schemeClr>
                </a:solidFill>
                <a:latin typeface="Comic Sans MS" panose="030F0702030302020204" pitchFamily="66" charset="0"/>
                <a:ea typeface="Yu Mincho Light" panose="020B0400000000000000" pitchFamily="18" charset="-128"/>
              </a:rPr>
              <a:t>rows</a:t>
            </a:r>
            <a:r>
              <a:rPr kumimoji="0" lang="es-ES" sz="2700" b="0" i="0" u="none" strike="noStrike" kern="1200" cap="none" spc="0" normalizeH="0" baseline="0" noProof="0" dirty="0">
                <a:ln>
                  <a:noFill/>
                </a:ln>
                <a:solidFill>
                  <a:schemeClr val="accent6">
                    <a:lumMod val="75000"/>
                  </a:schemeClr>
                </a:solidFill>
                <a:effectLst/>
                <a:uLnTx/>
                <a:uFillTx/>
                <a:latin typeface="Comic Sans MS" panose="030F0702030302020204" pitchFamily="66" charset="0"/>
                <a:ea typeface="Yu Mincho Light" panose="020B0400000000000000" pitchFamily="18" charset="-128"/>
              </a:rPr>
              <a:t> –</a:t>
            </a:r>
            <a:r>
              <a:rPr lang="es-ES" sz="2700" noProof="0" dirty="0" err="1">
                <a:solidFill>
                  <a:schemeClr val="accent6">
                    <a:lumMod val="75000"/>
                  </a:schemeClr>
                </a:solidFill>
                <a:latin typeface="Comic Sans MS" panose="030F0702030302020204" pitchFamily="66" charset="0"/>
                <a:ea typeface="Yu Mincho Light" panose="020B0400000000000000" pitchFamily="18" charset="-128"/>
              </a:rPr>
              <a:t>it</a:t>
            </a:r>
            <a:r>
              <a:rPr lang="es-ES" sz="2700" noProof="0" dirty="0">
                <a:solidFill>
                  <a:schemeClr val="accent6">
                    <a:lumMod val="75000"/>
                  </a:schemeClr>
                </a:solidFill>
                <a:latin typeface="Comic Sans MS" panose="030F0702030302020204" pitchFamily="66" charset="0"/>
                <a:ea typeface="Yu Mincho Light" panose="020B0400000000000000" pitchFamily="18" charset="-128"/>
              </a:rPr>
              <a:t> </a:t>
            </a:r>
            <a:r>
              <a:rPr lang="es-ES" sz="2700" noProof="0" dirty="0" err="1">
                <a:solidFill>
                  <a:schemeClr val="accent6">
                    <a:lumMod val="75000"/>
                  </a:schemeClr>
                </a:solidFill>
                <a:latin typeface="Comic Sans MS" panose="030F0702030302020204" pitchFamily="66" charset="0"/>
                <a:ea typeface="Yu Mincho Light" panose="020B0400000000000000" pitchFamily="18" charset="-128"/>
              </a:rPr>
              <a:t>i</a:t>
            </a:r>
            <a:r>
              <a:rPr kumimoji="0" lang="es-ES" sz="2700" b="0" i="0" u="none" strike="noStrike" kern="1200" cap="none" spc="0" normalizeH="0" baseline="0" noProof="0" dirty="0" err="1">
                <a:ln>
                  <a:noFill/>
                </a:ln>
                <a:solidFill>
                  <a:schemeClr val="accent6">
                    <a:lumMod val="75000"/>
                  </a:schemeClr>
                </a:solidFill>
                <a:effectLst/>
                <a:uLnTx/>
                <a:uFillTx/>
                <a:latin typeface="Comic Sans MS" panose="030F0702030302020204" pitchFamily="66" charset="0"/>
                <a:ea typeface="Yu Mincho Light" panose="020B0400000000000000" pitchFamily="18" charset="-128"/>
              </a:rPr>
              <a:t>s</a:t>
            </a:r>
            <a:r>
              <a:rPr kumimoji="0" lang="es-ES" sz="2700" b="0" i="0" u="none" strike="noStrike" kern="1200" cap="none" spc="0" normalizeH="0" baseline="0" noProof="0" dirty="0">
                <a:ln>
                  <a:noFill/>
                </a:ln>
                <a:solidFill>
                  <a:schemeClr val="accent6">
                    <a:lumMod val="75000"/>
                  </a:schemeClr>
                </a:solidFill>
                <a:effectLst/>
                <a:uLnTx/>
                <a:uFillTx/>
                <a:latin typeface="Comic Sans MS" panose="030F0702030302020204" pitchFamily="66" charset="0"/>
                <a:ea typeface="Yu Mincho Light" panose="020B0400000000000000" pitchFamily="18" charset="-128"/>
              </a:rPr>
              <a:t> </a:t>
            </a:r>
            <a:r>
              <a:rPr lang="es-ES" sz="2700" noProof="0" dirty="0">
                <a:solidFill>
                  <a:schemeClr val="accent6">
                    <a:lumMod val="75000"/>
                  </a:schemeClr>
                </a:solidFill>
                <a:latin typeface="Comic Sans MS" panose="030F0702030302020204" pitchFamily="66" charset="0"/>
                <a:ea typeface="Yu Mincho Light" panose="020B0400000000000000" pitchFamily="18" charset="-128"/>
              </a:rPr>
              <a:t>a </a:t>
            </a:r>
            <a:r>
              <a:rPr lang="es-ES" sz="2700" i="1" dirty="0">
                <a:solidFill>
                  <a:schemeClr val="accent6">
                    <a:lumMod val="75000"/>
                  </a:schemeClr>
                </a:solidFill>
                <a:latin typeface="Comic Sans MS" panose="030F0702030302020204" pitchFamily="66" charset="0"/>
                <a:ea typeface="Yu Mincho Light" panose="020B0400000000000000" pitchFamily="18" charset="-128"/>
              </a:rPr>
              <a:t>z</a:t>
            </a:r>
            <a:r>
              <a:rPr kumimoji="0" lang="es-ES" sz="2700" b="0" i="1" u="none" strike="noStrike" kern="1200" cap="none" spc="0" normalizeH="0" noProof="0" dirty="0">
                <a:ln>
                  <a:noFill/>
                </a:ln>
                <a:solidFill>
                  <a:schemeClr val="accent6">
                    <a:lumMod val="75000"/>
                  </a:schemeClr>
                </a:solidFill>
                <a:effectLst/>
                <a:uLnTx/>
                <a:uFillTx/>
                <a:latin typeface="Comic Sans MS" panose="030F0702030302020204" pitchFamily="66" charset="0"/>
                <a:ea typeface="Yu Mincho Light" panose="020B0400000000000000" pitchFamily="18" charset="-128"/>
              </a:rPr>
              <a:t>ero </a:t>
            </a:r>
            <a:r>
              <a:rPr kumimoji="0" lang="es-ES" sz="2700" b="0" i="1" u="none" strike="noStrike" kern="1200" cap="none" spc="0" normalizeH="0" noProof="0" dirty="0" err="1">
                <a:ln>
                  <a:noFill/>
                </a:ln>
                <a:solidFill>
                  <a:schemeClr val="accent6">
                    <a:lumMod val="75000"/>
                  </a:schemeClr>
                </a:solidFill>
                <a:effectLst/>
                <a:uLnTx/>
                <a:uFillTx/>
                <a:latin typeface="Comic Sans MS" panose="030F0702030302020204" pitchFamily="66" charset="0"/>
                <a:ea typeface="Yu Mincho Light" panose="020B0400000000000000" pitchFamily="18" charset="-128"/>
              </a:rPr>
              <a:t>matrix</a:t>
            </a:r>
            <a:r>
              <a:rPr kumimoji="0" lang="es-ES" sz="2700" b="0" i="0" u="none" strike="noStrike" kern="1200" cap="none" spc="0" normalizeH="0" baseline="0" noProof="0" dirty="0">
                <a:ln>
                  <a:noFill/>
                </a:ln>
                <a:solidFill>
                  <a:schemeClr val="accent6">
                    <a:lumMod val="75000"/>
                  </a:schemeClr>
                </a:solidFill>
                <a:effectLst/>
                <a:uLnTx/>
                <a:uFillTx/>
                <a:latin typeface="Comic Sans MS" panose="030F0702030302020204" pitchFamily="66" charset="0"/>
                <a:ea typeface="Yu Mincho Light" panose="020B0400000000000000" pitchFamily="18" charset="-128"/>
              </a:rPr>
              <a:t>–, </a:t>
            </a:r>
            <a:r>
              <a:rPr kumimoji="0" lang="es-ES" sz="2700" b="0" i="0" u="none" strike="noStrike" kern="1200" cap="none" spc="0" normalizeH="0" baseline="0" noProof="0" dirty="0" err="1">
                <a:ln>
                  <a:noFill/>
                </a:ln>
                <a:solidFill>
                  <a:schemeClr val="accent6">
                    <a:lumMod val="75000"/>
                  </a:schemeClr>
                </a:solidFill>
                <a:effectLst/>
                <a:uLnTx/>
                <a:uFillTx/>
                <a:latin typeface="Comic Sans MS" panose="030F0702030302020204" pitchFamily="66" charset="0"/>
                <a:ea typeface="Yu Mincho Light" panose="020B0400000000000000" pitchFamily="18" charset="-128"/>
              </a:rPr>
              <a:t>this</a:t>
            </a:r>
            <a:r>
              <a:rPr kumimoji="0" lang="es-ES" sz="2700" b="0" i="0" u="none" strike="noStrike" kern="1200" cap="none" spc="0" normalizeH="0" baseline="0" noProof="0" dirty="0">
                <a:ln>
                  <a:noFill/>
                </a:ln>
                <a:solidFill>
                  <a:schemeClr val="accent6">
                    <a:lumMod val="75000"/>
                  </a:schemeClr>
                </a:solidFill>
                <a:effectLst/>
                <a:uLnTx/>
                <a:uFillTx/>
                <a:latin typeface="Comic Sans MS" panose="030F0702030302020204" pitchFamily="66" charset="0"/>
                <a:ea typeface="Yu Mincho Light" panose="020B0400000000000000" pitchFamily="18" charset="-128"/>
              </a:rPr>
              <a:t> </a:t>
            </a:r>
            <a:r>
              <a:rPr kumimoji="0" lang="es-ES" sz="2700" b="0" i="0" u="none" strike="noStrike" kern="1200" cap="none" spc="0" normalizeH="0" baseline="0" noProof="0" dirty="0" err="1">
                <a:ln>
                  <a:noFill/>
                </a:ln>
                <a:solidFill>
                  <a:schemeClr val="accent6">
                    <a:lumMod val="75000"/>
                  </a:schemeClr>
                </a:solidFill>
                <a:effectLst/>
                <a:uLnTx/>
                <a:uFillTx/>
                <a:latin typeface="Comic Sans MS" panose="030F0702030302020204" pitchFamily="66" charset="0"/>
                <a:ea typeface="Yu Mincho Light" panose="020B0400000000000000" pitchFamily="18" charset="-128"/>
              </a:rPr>
              <a:t>condition</a:t>
            </a:r>
            <a:r>
              <a:rPr kumimoji="0" lang="es-ES" sz="2700" b="0" i="0" u="none" strike="noStrike" kern="1200" cap="none" spc="0" normalizeH="0" baseline="0" noProof="0" dirty="0">
                <a:ln>
                  <a:noFill/>
                </a:ln>
                <a:solidFill>
                  <a:schemeClr val="accent6">
                    <a:lumMod val="75000"/>
                  </a:schemeClr>
                </a:solidFill>
                <a:effectLst/>
                <a:uLnTx/>
                <a:uFillTx/>
                <a:latin typeface="Comic Sans MS" panose="030F0702030302020204" pitchFamily="66" charset="0"/>
                <a:ea typeface="Yu Mincho Light" panose="020B0400000000000000" pitchFamily="18" charset="-128"/>
              </a:rPr>
              <a:t> </a:t>
            </a:r>
            <a:r>
              <a:rPr kumimoji="0" lang="es-ES" sz="2700" b="0" i="0" u="none" strike="noStrike" kern="1200" cap="none" spc="0" normalizeH="0" baseline="0" noProof="0" dirty="0" err="1">
                <a:ln>
                  <a:noFill/>
                </a:ln>
                <a:solidFill>
                  <a:schemeClr val="accent6">
                    <a:lumMod val="75000"/>
                  </a:schemeClr>
                </a:solidFill>
                <a:effectLst/>
                <a:uLnTx/>
                <a:uFillTx/>
                <a:latin typeface="Comic Sans MS" panose="030F0702030302020204" pitchFamily="66" charset="0"/>
                <a:ea typeface="Yu Mincho Light" panose="020B0400000000000000" pitchFamily="18" charset="-128"/>
              </a:rPr>
              <a:t>must</a:t>
            </a:r>
            <a:r>
              <a:rPr kumimoji="0" lang="es-ES" sz="2700" b="0" i="0" u="none" strike="noStrike" kern="1200" cap="none" spc="0" normalizeH="0" baseline="0" noProof="0" dirty="0">
                <a:ln>
                  <a:noFill/>
                </a:ln>
                <a:solidFill>
                  <a:schemeClr val="accent6">
                    <a:lumMod val="75000"/>
                  </a:schemeClr>
                </a:solidFill>
                <a:effectLst/>
                <a:uLnTx/>
                <a:uFillTx/>
                <a:latin typeface="Comic Sans MS" panose="030F0702030302020204" pitchFamily="66" charset="0"/>
                <a:ea typeface="Yu Mincho Light" panose="020B0400000000000000" pitchFamily="18" charset="-128"/>
              </a:rPr>
              <a:t> be </a:t>
            </a:r>
          </a:p>
          <a:p>
            <a:pPr marL="0" marR="0" lvl="0" indent="0" algn="l" defTabSz="914400" rtl="0" eaLnBrk="1" fontAlgn="auto" latinLnBrk="0" hangingPunct="1">
              <a:lnSpc>
                <a:spcPct val="100000"/>
              </a:lnSpc>
              <a:spcBef>
                <a:spcPts val="0"/>
              </a:spcBef>
              <a:spcAft>
                <a:spcPts val="0"/>
              </a:spcAft>
              <a:buClrTx/>
              <a:buSzTx/>
              <a:buFontTx/>
              <a:buNone/>
              <a:tabLst/>
              <a:defRPr/>
            </a:pPr>
            <a:r>
              <a:rPr lang="es-ES" sz="2700" dirty="0">
                <a:solidFill>
                  <a:schemeClr val="accent6">
                    <a:lumMod val="75000"/>
                  </a:schemeClr>
                </a:solidFill>
                <a:latin typeface="Comic Sans MS" panose="030F0702030302020204" pitchFamily="66" charset="0"/>
                <a:ea typeface="Yu Mincho Light" panose="020B0400000000000000" pitchFamily="18" charset="-128"/>
              </a:rPr>
              <a:t>     </a:t>
            </a:r>
            <a:r>
              <a:rPr kumimoji="0" lang="es-ES" sz="2700" b="0" i="0" u="none" strike="noStrike" kern="1200" cap="none" spc="0" normalizeH="0" baseline="0" noProof="0" dirty="0" err="1">
                <a:ln>
                  <a:noFill/>
                </a:ln>
                <a:solidFill>
                  <a:schemeClr val="accent6">
                    <a:lumMod val="75000"/>
                  </a:schemeClr>
                </a:solidFill>
                <a:effectLst/>
                <a:uLnTx/>
                <a:uFillTx/>
                <a:latin typeface="Comic Sans MS" panose="030F0702030302020204" pitchFamily="66" charset="0"/>
                <a:ea typeface="Yu Mincho Light" panose="020B0400000000000000" pitchFamily="18" charset="-128"/>
              </a:rPr>
              <a:t>forgotten</a:t>
            </a:r>
            <a:r>
              <a:rPr kumimoji="0" lang="es-ES" sz="2700" b="0" i="0" u="none" strike="noStrike" kern="1200" cap="none" spc="0" normalizeH="0" baseline="0" noProof="0" dirty="0">
                <a:ln>
                  <a:noFill/>
                </a:ln>
                <a:solidFill>
                  <a:schemeClr val="accent6">
                    <a:lumMod val="75000"/>
                  </a:schemeClr>
                </a:solidFill>
                <a:effectLst/>
                <a:uLnTx/>
                <a:uFillTx/>
                <a:latin typeface="Comic Sans MS" panose="030F0702030302020204" pitchFamily="66" charset="0"/>
                <a:ea typeface="Yu Mincho Light" panose="020B0400000000000000" pitchFamily="18"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800" b="1" i="0" u="none" strike="noStrike" kern="1200" cap="none" spc="0" normalizeH="0" baseline="0" noProof="0" dirty="0">
                <a:ln>
                  <a:noFill/>
                </a:ln>
                <a:solidFill>
                  <a:prstClr val="black"/>
                </a:solidFill>
                <a:effectLst/>
                <a:uLnTx/>
                <a:uFillTx/>
                <a:latin typeface="Comic Sans MS" panose="030F0702030302020204" pitchFamily="66" charset="0"/>
                <a:ea typeface="Yu Mincho Light" panose="020B0400000000000000" pitchFamily="18" charset="-128"/>
                <a:cs typeface="+mn-cs"/>
              </a:rPr>
              <a:t> </a:t>
            </a:r>
            <a:endParaRPr kumimoji="0" lang="es-ES" sz="1800" b="1"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8" name="CuadroTexto 7">
            <a:extLst>
              <a:ext uri="{FF2B5EF4-FFF2-40B4-BE49-F238E27FC236}">
                <a16:creationId xmlns:a16="http://schemas.microsoft.com/office/drawing/2014/main" id="{1E4C0339-9102-BFD9-1F9E-5F8847DEAE04}"/>
              </a:ext>
            </a:extLst>
          </p:cNvPr>
          <p:cNvSpPr txBox="1"/>
          <p:nvPr/>
        </p:nvSpPr>
        <p:spPr>
          <a:xfrm>
            <a:off x="443798" y="3106442"/>
            <a:ext cx="10769851" cy="8002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800" b="0" i="0" u="none" strike="noStrike" kern="1200" cap="none" spc="0" normalizeH="0" baseline="0" noProof="0" dirty="0">
                <a:ln>
                  <a:noFill/>
                </a:ln>
                <a:solidFill>
                  <a:srgbClr val="7030A0"/>
                </a:solidFill>
                <a:effectLst/>
                <a:uLnTx/>
                <a:uFillTx/>
                <a:latin typeface="Yu Mincho Light" panose="020B0400000000000000" pitchFamily="18" charset="-128"/>
                <a:ea typeface="Yu Mincho Light" panose="020B0400000000000000" pitchFamily="18" charset="-128"/>
                <a:cs typeface="+mn-cs"/>
              </a:rPr>
              <a:t>➊  </a:t>
            </a:r>
            <a:r>
              <a:rPr lang="es-ES" sz="2700" dirty="0" err="1">
                <a:solidFill>
                  <a:prstClr val="black"/>
                </a:solidFill>
                <a:latin typeface="Comic Sans MS" panose="030F0702030302020204" pitchFamily="66" charset="0"/>
                <a:ea typeface="Yu Mincho Light" panose="020B0400000000000000" pitchFamily="18" charset="-128"/>
              </a:rPr>
              <a:t>The</a:t>
            </a:r>
            <a:r>
              <a:rPr kumimoji="0" lang="es-ES" sz="2700" b="0" i="0" u="none" strike="noStrike" kern="1200" cap="none" spc="0" normalizeH="0" baseline="0" noProof="0" dirty="0">
                <a:ln>
                  <a:noFill/>
                </a:ln>
                <a:solidFill>
                  <a:prstClr val="black"/>
                </a:solidFill>
                <a:effectLst/>
                <a:uLnTx/>
                <a:uFillTx/>
                <a:latin typeface="Comic Sans MS" panose="030F0702030302020204" pitchFamily="66" charset="0"/>
                <a:ea typeface="Yu Mincho Light" panose="020B0400000000000000" pitchFamily="18" charset="-128"/>
              </a:rPr>
              <a:t> </a:t>
            </a:r>
            <a:r>
              <a:rPr kumimoji="0" lang="es-ES" sz="2700" b="0" i="0" u="none" strike="noStrike" kern="1200" cap="none" spc="0" normalizeH="0" baseline="0" noProof="0" dirty="0" err="1">
                <a:ln>
                  <a:noFill/>
                </a:ln>
                <a:solidFill>
                  <a:prstClr val="black"/>
                </a:solidFill>
                <a:effectLst/>
                <a:uLnTx/>
                <a:uFillTx/>
                <a:latin typeface="Comic Sans MS" panose="030F0702030302020204" pitchFamily="66" charset="0"/>
                <a:ea typeface="Yu Mincho Light" panose="020B0400000000000000" pitchFamily="18" charset="-128"/>
              </a:rPr>
              <a:t>matrix</a:t>
            </a:r>
            <a:r>
              <a:rPr kumimoji="0" lang="es-ES" sz="2700" b="0" i="0" u="none" strike="noStrike" kern="1200" cap="none" spc="0" normalizeH="0" baseline="0" noProof="0" dirty="0">
                <a:ln>
                  <a:noFill/>
                </a:ln>
                <a:solidFill>
                  <a:prstClr val="black"/>
                </a:solidFill>
                <a:effectLst/>
                <a:uLnTx/>
                <a:uFillTx/>
                <a:latin typeface="Comic Sans MS" panose="030F0702030302020204" pitchFamily="66" charset="0"/>
                <a:ea typeface="Yu Mincho Light" panose="020B0400000000000000" pitchFamily="18" charset="-128"/>
              </a:rPr>
              <a:t> </a:t>
            </a:r>
            <a:r>
              <a:rPr lang="es-ES" sz="2700" noProof="0" dirty="0">
                <a:latin typeface="Comic Sans MS" panose="030F0702030302020204" pitchFamily="66" charset="0"/>
                <a:ea typeface="Yu Mincho Light" panose="020B0400000000000000" pitchFamily="18" charset="-128"/>
              </a:rPr>
              <a:t>i</a:t>
            </a:r>
            <a:r>
              <a:rPr lang="es-ES" sz="2700" dirty="0">
                <a:latin typeface="Comic Sans MS" panose="030F0702030302020204" pitchFamily="66" charset="0"/>
                <a:ea typeface="Yu Mincho Light" panose="020B0400000000000000" pitchFamily="18" charset="-128"/>
              </a:rPr>
              <a:t>s in </a:t>
            </a:r>
            <a:r>
              <a:rPr lang="es-ES" sz="2700" dirty="0" err="1">
                <a:latin typeface="Comic Sans MS" panose="030F0702030302020204" pitchFamily="66" charset="0"/>
                <a:ea typeface="Yu Mincho Light" panose="020B0400000000000000" pitchFamily="18" charset="-128"/>
              </a:rPr>
              <a:t>row</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echelon</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form</a:t>
            </a:r>
            <a:r>
              <a:rPr kumimoji="0" lang="es-ES" sz="2700" b="0" i="0" u="none" strike="noStrike" kern="1200" cap="none" spc="0" normalizeH="0" baseline="0" noProof="0" dirty="0">
                <a:ln>
                  <a:noFill/>
                </a:ln>
                <a:effectLst/>
                <a:uLnTx/>
                <a:uFillTx/>
                <a:latin typeface="Comic Sans MS" panose="030F0702030302020204" pitchFamily="66" charset="0"/>
                <a:ea typeface="Yu Mincho Light" panose="020B0400000000000000" pitchFamily="18" charset="-128"/>
              </a:rPr>
              <a:t>  </a:t>
            </a:r>
            <a:r>
              <a:rPr kumimoji="0" lang="es-ES" sz="2700" b="0" i="0" u="none" strike="noStrike" kern="1200" cap="none" spc="0" normalizeH="0" baseline="0" noProof="0" dirty="0">
                <a:ln>
                  <a:noFill/>
                </a:ln>
                <a:solidFill>
                  <a:schemeClr val="accent6">
                    <a:lumMod val="75000"/>
                  </a:schemeClr>
                </a:solidFill>
                <a:effectLst/>
                <a:uLnTx/>
                <a:uFillTx/>
                <a:latin typeface="Comic Sans MS" panose="030F0702030302020204" pitchFamily="66" charset="0"/>
                <a:ea typeface="Yu Mincho Light" panose="020B0400000000000000" pitchFamily="18" charset="-128"/>
              </a:rPr>
              <a:t>(</a:t>
            </a:r>
            <a:r>
              <a:rPr lang="es-ES" sz="2700" noProof="0" dirty="0" err="1">
                <a:solidFill>
                  <a:schemeClr val="accent6">
                    <a:lumMod val="75000"/>
                  </a:schemeClr>
                </a:solidFill>
                <a:latin typeface="Comic Sans MS" panose="030F0702030302020204" pitchFamily="66" charset="0"/>
                <a:ea typeface="Yu Mincho Light" panose="020B0400000000000000" pitchFamily="18" charset="-128"/>
              </a:rPr>
              <a:t>r</a:t>
            </a:r>
            <a:r>
              <a:rPr kumimoji="0" lang="es-ES" sz="2700" b="0" i="0" u="none" strike="noStrike" kern="1200" cap="none" spc="0" normalizeH="0" baseline="0" noProof="0" dirty="0" err="1">
                <a:ln>
                  <a:noFill/>
                </a:ln>
                <a:solidFill>
                  <a:schemeClr val="accent6">
                    <a:lumMod val="75000"/>
                  </a:schemeClr>
                </a:solidFill>
                <a:effectLst/>
                <a:uLnTx/>
                <a:uFillTx/>
                <a:latin typeface="Comic Sans MS" panose="030F0702030302020204" pitchFamily="66" charset="0"/>
                <a:ea typeface="Yu Mincho Light" panose="020B0400000000000000" pitchFamily="18" charset="-128"/>
              </a:rPr>
              <a:t>.e.f</a:t>
            </a:r>
            <a:r>
              <a:rPr kumimoji="0" lang="es-ES" sz="2700" b="0" i="0" u="none" strike="noStrike" kern="1200" cap="none" spc="0" normalizeH="0" baseline="0" noProof="0" dirty="0">
                <a:ln>
                  <a:noFill/>
                </a:ln>
                <a:solidFill>
                  <a:schemeClr val="accent6">
                    <a:lumMod val="75000"/>
                  </a:schemeClr>
                </a:solidFill>
                <a:effectLst/>
                <a:uLnTx/>
                <a:uFillTx/>
                <a:latin typeface="Comic Sans MS" panose="030F0702030302020204" pitchFamily="66" charset="0"/>
                <a:ea typeface="Yu Mincho Light" panose="020B0400000000000000" pitchFamily="18"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800" b="1" i="0" u="none" strike="noStrike" kern="1200" cap="none" spc="0" normalizeH="0" baseline="0" noProof="0" dirty="0">
                <a:ln>
                  <a:noFill/>
                </a:ln>
                <a:solidFill>
                  <a:prstClr val="black"/>
                </a:solidFill>
                <a:effectLst/>
                <a:uLnTx/>
                <a:uFillTx/>
                <a:latin typeface="Comic Sans MS" panose="030F0702030302020204" pitchFamily="66" charset="0"/>
                <a:ea typeface="Yu Mincho Light" panose="020B0400000000000000" pitchFamily="18" charset="-128"/>
                <a:cs typeface="+mn-cs"/>
              </a:rPr>
              <a:t> </a:t>
            </a:r>
            <a:endParaRPr kumimoji="0" lang="es-ES" sz="1800" b="1"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9" name="Título 1">
            <a:extLst>
              <a:ext uri="{FF2B5EF4-FFF2-40B4-BE49-F238E27FC236}">
                <a16:creationId xmlns:a16="http://schemas.microsoft.com/office/drawing/2014/main" id="{DA6C62CB-F4CA-4DBC-2C12-66E80244AE7C}"/>
              </a:ext>
            </a:extLst>
          </p:cNvPr>
          <p:cNvSpPr>
            <a:spLocks noGrp="1"/>
          </p:cNvSpPr>
          <p:nvPr>
            <p:ph type="title"/>
          </p:nvPr>
        </p:nvSpPr>
        <p:spPr>
          <a:xfrm>
            <a:off x="363572" y="439838"/>
            <a:ext cx="11553530" cy="793719"/>
          </a:xfrm>
          <a:pattFill prst="weave">
            <a:fgClr>
              <a:schemeClr val="accent1"/>
            </a:fgClr>
            <a:bgClr>
              <a:schemeClr val="bg1"/>
            </a:bgClr>
          </a:pattFill>
        </p:spPr>
        <p:txBody>
          <a:bodyPr>
            <a:normAutofit/>
          </a:bodyPr>
          <a:lstStyle/>
          <a:p>
            <a:pPr algn="ctr"/>
            <a:r>
              <a:rPr lang="es-ES" dirty="0">
                <a:solidFill>
                  <a:srgbClr val="7030A0"/>
                </a:solidFill>
              </a:rPr>
              <a:t> To </a:t>
            </a:r>
            <a:r>
              <a:rPr lang="es-ES" dirty="0" err="1">
                <a:solidFill>
                  <a:srgbClr val="7030A0"/>
                </a:solidFill>
              </a:rPr>
              <a:t>start</a:t>
            </a:r>
            <a:r>
              <a:rPr lang="es-ES" dirty="0">
                <a:solidFill>
                  <a:srgbClr val="7030A0"/>
                </a:solidFill>
              </a:rPr>
              <a:t> </a:t>
            </a:r>
            <a:r>
              <a:rPr lang="es-ES" dirty="0" err="1">
                <a:solidFill>
                  <a:srgbClr val="7030A0"/>
                </a:solidFill>
              </a:rPr>
              <a:t>with</a:t>
            </a:r>
            <a:r>
              <a:rPr lang="es-ES" dirty="0">
                <a:solidFill>
                  <a:srgbClr val="7030A0"/>
                </a:solidFill>
              </a:rPr>
              <a:t>:  </a:t>
            </a:r>
            <a:r>
              <a:rPr lang="es-ES" i="1" dirty="0" err="1">
                <a:solidFill>
                  <a:srgbClr val="7030A0"/>
                </a:solidFill>
              </a:rPr>
              <a:t>r.e.f</a:t>
            </a:r>
            <a:r>
              <a:rPr lang="es-ES" i="1" dirty="0">
                <a:solidFill>
                  <a:srgbClr val="7030A0"/>
                </a:solidFill>
              </a:rPr>
              <a:t>. and </a:t>
            </a:r>
            <a:r>
              <a:rPr lang="es-ES" i="1" dirty="0" err="1">
                <a:solidFill>
                  <a:srgbClr val="7030A0"/>
                </a:solidFill>
              </a:rPr>
              <a:t>r.r.e.f</a:t>
            </a:r>
            <a:r>
              <a:rPr lang="es-ES" i="1" dirty="0">
                <a:solidFill>
                  <a:srgbClr val="7030A0"/>
                </a:solidFill>
              </a:rPr>
              <a:t>.</a:t>
            </a:r>
          </a:p>
        </p:txBody>
      </p:sp>
    </p:spTree>
    <p:extLst>
      <p:ext uri="{BB962C8B-B14F-4D97-AF65-F5344CB8AC3E}">
        <p14:creationId xmlns:p14="http://schemas.microsoft.com/office/powerpoint/2010/main" val="998849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a:extLst>
            <a:ext uri="{FF2B5EF4-FFF2-40B4-BE49-F238E27FC236}">
              <a16:creationId xmlns:a16="http://schemas.microsoft.com/office/drawing/2014/main" id="{89B37CEA-1DDF-94A8-9816-5EE655C87C10}"/>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0EF037D6-63AE-787F-86CB-DA4FC51A0BF0}"/>
              </a:ext>
            </a:extLst>
          </p:cNvPr>
          <p:cNvSpPr txBox="1"/>
          <p:nvPr/>
        </p:nvSpPr>
        <p:spPr>
          <a:xfrm>
            <a:off x="5694630" y="3322622"/>
            <a:ext cx="184731" cy="369332"/>
          </a:xfrm>
          <a:prstGeom prst="rect">
            <a:avLst/>
          </a:prstGeom>
          <a:noFill/>
        </p:spPr>
        <p:txBody>
          <a:bodyPr wrap="none" rtlCol="0">
            <a:spAutoFit/>
          </a:bodyPr>
          <a:lstStyle/>
          <a:p>
            <a:endParaRPr lang="es-ES" dirty="0"/>
          </a:p>
        </p:txBody>
      </p:sp>
      <p:sp>
        <p:nvSpPr>
          <p:cNvPr id="16" name="Rectángulo 15">
            <a:extLst>
              <a:ext uri="{FF2B5EF4-FFF2-40B4-BE49-F238E27FC236}">
                <a16:creationId xmlns:a16="http://schemas.microsoft.com/office/drawing/2014/main" id="{418F1577-8707-82B6-4B03-1DEDF9CB7BC9}"/>
              </a:ext>
            </a:extLst>
          </p:cNvPr>
          <p:cNvSpPr/>
          <p:nvPr/>
        </p:nvSpPr>
        <p:spPr>
          <a:xfrm>
            <a:off x="6621433" y="1629000"/>
            <a:ext cx="4185761" cy="2862322"/>
          </a:xfrm>
          <a:prstGeom prst="rect">
            <a:avLst/>
          </a:prstGeom>
          <a:noFill/>
        </p:spPr>
        <p:txBody>
          <a:bodyPr wrap="none" lIns="91440" tIns="45720" rIns="91440" bIns="45720">
            <a:spAutoFit/>
          </a:bodyPr>
          <a:lstStyle/>
          <a:p>
            <a:pPr algn="ctr"/>
            <a:r>
              <a:rPr lang="es-ES" sz="6000" b="1" i="1" cap="none" spc="0" dirty="0" err="1">
                <a:ln w="12700" cmpd="sng">
                  <a:solidFill>
                    <a:srgbClr val="7030A0"/>
                  </a:solidFill>
                  <a:prstDash val="solid"/>
                </a:ln>
                <a:solidFill>
                  <a:srgbClr val="7030A0"/>
                </a:solidFill>
                <a:effectLst/>
              </a:rPr>
              <a:t>Please</a:t>
            </a:r>
            <a:r>
              <a:rPr lang="es-ES" sz="6000" b="1" i="1" cap="none" spc="0" dirty="0">
                <a:ln w="12700" cmpd="sng">
                  <a:solidFill>
                    <a:srgbClr val="7030A0"/>
                  </a:solidFill>
                  <a:prstDash val="solid"/>
                </a:ln>
                <a:solidFill>
                  <a:srgbClr val="7030A0"/>
                </a:solidFill>
                <a:effectLst/>
              </a:rPr>
              <a:t>, </a:t>
            </a:r>
          </a:p>
          <a:p>
            <a:pPr algn="ctr"/>
            <a:r>
              <a:rPr lang="es-ES" sz="6000" b="1" i="1" dirty="0" err="1">
                <a:ln w="12700" cmpd="sng">
                  <a:solidFill>
                    <a:srgbClr val="7030A0"/>
                  </a:solidFill>
                  <a:prstDash val="solid"/>
                </a:ln>
                <a:solidFill>
                  <a:srgbClr val="7030A0"/>
                </a:solidFill>
              </a:rPr>
              <a:t>c</a:t>
            </a:r>
            <a:r>
              <a:rPr lang="es-ES" sz="6000" b="1" i="1" cap="none" spc="0" dirty="0" err="1">
                <a:ln w="12700" cmpd="sng">
                  <a:solidFill>
                    <a:srgbClr val="7030A0"/>
                  </a:solidFill>
                  <a:prstDash val="solid"/>
                </a:ln>
                <a:solidFill>
                  <a:srgbClr val="7030A0"/>
                </a:solidFill>
                <a:effectLst/>
              </a:rPr>
              <a:t>heck</a:t>
            </a:r>
            <a:r>
              <a:rPr lang="es-ES" sz="6000" b="1" i="1" cap="none" spc="0" dirty="0">
                <a:ln w="12700" cmpd="sng">
                  <a:solidFill>
                    <a:srgbClr val="7030A0"/>
                  </a:solidFill>
                  <a:prstDash val="solid"/>
                </a:ln>
                <a:solidFill>
                  <a:srgbClr val="7030A0"/>
                </a:solidFill>
                <a:effectLst/>
              </a:rPr>
              <a:t> </a:t>
            </a:r>
            <a:r>
              <a:rPr lang="es-ES" sz="6000" b="1" i="1" cap="none" spc="0" dirty="0" err="1">
                <a:ln w="12700" cmpd="sng">
                  <a:solidFill>
                    <a:srgbClr val="7030A0"/>
                  </a:solidFill>
                  <a:prstDash val="solid"/>
                </a:ln>
                <a:solidFill>
                  <a:srgbClr val="7030A0"/>
                </a:solidFill>
                <a:effectLst/>
              </a:rPr>
              <a:t>your</a:t>
            </a:r>
            <a:r>
              <a:rPr lang="es-ES" sz="6000" b="1" i="1" cap="none" spc="0" dirty="0">
                <a:ln w="12700" cmpd="sng">
                  <a:solidFill>
                    <a:srgbClr val="7030A0"/>
                  </a:solidFill>
                  <a:prstDash val="solid"/>
                </a:ln>
                <a:solidFill>
                  <a:srgbClr val="7030A0"/>
                </a:solidFill>
                <a:effectLst/>
              </a:rPr>
              <a:t> </a:t>
            </a:r>
          </a:p>
          <a:p>
            <a:pPr algn="ctr"/>
            <a:r>
              <a:rPr lang="es-ES" sz="6000" b="1" i="1" dirty="0" err="1">
                <a:ln w="12700" cmpd="sng">
                  <a:solidFill>
                    <a:srgbClr val="7030A0"/>
                  </a:solidFill>
                  <a:prstDash val="solid"/>
                </a:ln>
                <a:solidFill>
                  <a:srgbClr val="7030A0"/>
                </a:solidFill>
              </a:rPr>
              <a:t>answer</a:t>
            </a:r>
            <a:r>
              <a:rPr lang="es-ES" sz="6000" b="1" i="1" cap="none" spc="0" dirty="0">
                <a:ln w="12700" cmpd="sng">
                  <a:solidFill>
                    <a:srgbClr val="7030A0"/>
                  </a:solidFill>
                  <a:prstDash val="solid"/>
                </a:ln>
                <a:solidFill>
                  <a:srgbClr val="7030A0"/>
                </a:solidFill>
                <a:effectLst/>
              </a:rPr>
              <a:t> </a:t>
            </a:r>
          </a:p>
        </p:txBody>
      </p:sp>
      <p:sp>
        <p:nvSpPr>
          <p:cNvPr id="5" name="Diagrama de flujo: conector 4">
            <a:extLst>
              <a:ext uri="{FF2B5EF4-FFF2-40B4-BE49-F238E27FC236}">
                <a16:creationId xmlns:a16="http://schemas.microsoft.com/office/drawing/2014/main" id="{A145EB6C-DD17-47C0-5523-C5FD59F1D520}"/>
              </a:ext>
            </a:extLst>
          </p:cNvPr>
          <p:cNvSpPr/>
          <p:nvPr/>
        </p:nvSpPr>
        <p:spPr>
          <a:xfrm>
            <a:off x="1877990" y="1629000"/>
            <a:ext cx="3600000" cy="3600000"/>
          </a:xfrm>
          <a:prstGeom prst="flowChartConnector">
            <a:avLst/>
          </a:prstGeom>
          <a:noFill/>
          <a:ln w="1079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Cruz 10">
            <a:extLst>
              <a:ext uri="{FF2B5EF4-FFF2-40B4-BE49-F238E27FC236}">
                <a16:creationId xmlns:a16="http://schemas.microsoft.com/office/drawing/2014/main" id="{84B46E02-D227-1A30-6821-A2FE671B10B9}"/>
              </a:ext>
            </a:extLst>
          </p:cNvPr>
          <p:cNvSpPr/>
          <p:nvPr/>
        </p:nvSpPr>
        <p:spPr>
          <a:xfrm rot="2761830">
            <a:off x="2172447" y="2110999"/>
            <a:ext cx="3011054" cy="2906056"/>
          </a:xfrm>
          <a:prstGeom prst="plus">
            <a:avLst>
              <a:gd name="adj" fmla="val 37695"/>
            </a:avLst>
          </a:prstGeom>
          <a:solidFill>
            <a:srgbClr val="CC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 name="Cruz 11">
            <a:extLst>
              <a:ext uri="{FF2B5EF4-FFF2-40B4-BE49-F238E27FC236}">
                <a16:creationId xmlns:a16="http://schemas.microsoft.com/office/drawing/2014/main" id="{ACA62067-9A5A-601D-19CA-7BAA4AEF1CA1}"/>
              </a:ext>
            </a:extLst>
          </p:cNvPr>
          <p:cNvSpPr/>
          <p:nvPr/>
        </p:nvSpPr>
        <p:spPr>
          <a:xfrm rot="2761830">
            <a:off x="2193543" y="1869594"/>
            <a:ext cx="3011054" cy="2906056"/>
          </a:xfrm>
          <a:prstGeom prst="plus">
            <a:avLst>
              <a:gd name="adj" fmla="val 37695"/>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9" name="Marcador de contenido 8">
            <a:hlinkClick r:id="" action="ppaction://noaction"/>
            <a:extLst>
              <a:ext uri="{FF2B5EF4-FFF2-40B4-BE49-F238E27FC236}">
                <a16:creationId xmlns:a16="http://schemas.microsoft.com/office/drawing/2014/main" id="{CCAA0394-70C8-8A03-3C9F-35EB2803A9C6}"/>
              </a:ext>
            </a:extLst>
          </p:cNvPr>
          <p:cNvSpPr txBox="1">
            <a:spLocks/>
          </p:cNvSpPr>
          <p:nvPr/>
        </p:nvSpPr>
        <p:spPr>
          <a:xfrm>
            <a:off x="7434010" y="5279403"/>
            <a:ext cx="2880000" cy="1100177"/>
          </a:xfrm>
          <a:prstGeom prst="roundRect">
            <a:avLst/>
          </a:prstGeom>
          <a:solidFill>
            <a:srgbClr val="7030A0"/>
          </a:solidFill>
          <a:ln>
            <a:solidFill>
              <a:srgbClr val="7030A0"/>
            </a:solidFill>
          </a:ln>
          <a:scene3d>
            <a:camera prst="orthographicFront"/>
            <a:lightRig rig="threePt" dir="t">
              <a:rot lat="0" lon="0" rev="4200000"/>
            </a:lightRig>
          </a:scene3d>
          <a:sp3d extrusionH="88900" prstMaterial="softEdge"/>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endParaRPr lang="es-ES" b="1" dirty="0">
              <a:solidFill>
                <a:srgbClr val="7030A0"/>
              </a:solidFill>
              <a:latin typeface="Calibri" panose="020F0502020204030204" pitchFamily="34" charset="0"/>
              <a:cs typeface="Calibri" panose="020F0502020204030204" pitchFamily="34" charset="0"/>
            </a:endParaRPr>
          </a:p>
        </p:txBody>
      </p:sp>
      <p:sp>
        <p:nvSpPr>
          <p:cNvPr id="20" name="Marcador de contenido 8">
            <a:hlinkClick r:id="rId2" action="ppaction://hlinksldjump"/>
            <a:extLst>
              <a:ext uri="{FF2B5EF4-FFF2-40B4-BE49-F238E27FC236}">
                <a16:creationId xmlns:a16="http://schemas.microsoft.com/office/drawing/2014/main" id="{6577DE77-5D38-43EC-C18A-6535A6D0474A}"/>
              </a:ext>
            </a:extLst>
          </p:cNvPr>
          <p:cNvSpPr txBox="1">
            <a:spLocks/>
          </p:cNvSpPr>
          <p:nvPr/>
        </p:nvSpPr>
        <p:spPr>
          <a:xfrm>
            <a:off x="7331318" y="5106282"/>
            <a:ext cx="2880000" cy="1100177"/>
          </a:xfrm>
          <a:prstGeom prst="roundRect">
            <a:avLst/>
          </a:prstGeom>
          <a:pattFill prst="pct25">
            <a:fgClr>
              <a:srgbClr val="CCCCFF"/>
            </a:fgClr>
            <a:bgClr>
              <a:schemeClr val="bg1"/>
            </a:bgClr>
          </a:pattFill>
          <a:scene3d>
            <a:camera prst="orthographicFront"/>
            <a:lightRig rig="threePt" dir="t">
              <a:rot lat="0" lon="0" rev="4200000"/>
            </a:lightRig>
          </a:scene3d>
          <a:sp3d extrusionH="88900" prstMaterial="softEdge"/>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s-ES" b="1" dirty="0">
                <a:solidFill>
                  <a:srgbClr val="7030A0"/>
                </a:solidFill>
                <a:latin typeface="Calibri" panose="020F0502020204030204" pitchFamily="34" charset="0"/>
                <a:cs typeface="Calibri" panose="020F0502020204030204" pitchFamily="34" charset="0"/>
              </a:rPr>
              <a:t>     try </a:t>
            </a:r>
            <a:r>
              <a:rPr lang="es-ES" b="1" dirty="0" err="1">
                <a:solidFill>
                  <a:srgbClr val="7030A0"/>
                </a:solidFill>
                <a:latin typeface="Calibri" panose="020F0502020204030204" pitchFamily="34" charset="0"/>
                <a:cs typeface="Calibri" panose="020F0502020204030204" pitchFamily="34" charset="0"/>
              </a:rPr>
              <a:t>again</a:t>
            </a:r>
            <a:r>
              <a:rPr lang="es-ES" b="1" dirty="0">
                <a:solidFill>
                  <a:srgbClr val="7030A0"/>
                </a:solidFill>
                <a:latin typeface="Calibri" panose="020F0502020204030204" pitchFamily="34" charset="0"/>
                <a:cs typeface="Calibri" panose="020F0502020204030204" pitchFamily="34" charset="0"/>
              </a:rPr>
              <a:t>      </a:t>
            </a:r>
          </a:p>
        </p:txBody>
      </p:sp>
      <p:sp>
        <p:nvSpPr>
          <p:cNvPr id="21" name="Flecha: hacia la izquierda 20">
            <a:extLst>
              <a:ext uri="{FF2B5EF4-FFF2-40B4-BE49-F238E27FC236}">
                <a16:creationId xmlns:a16="http://schemas.microsoft.com/office/drawing/2014/main" id="{495D48D5-0817-E50A-B836-FB5105434EB0}"/>
              </a:ext>
            </a:extLst>
          </p:cNvPr>
          <p:cNvSpPr/>
          <p:nvPr/>
        </p:nvSpPr>
        <p:spPr>
          <a:xfrm>
            <a:off x="7473049" y="5427381"/>
            <a:ext cx="540000" cy="484632"/>
          </a:xfrm>
          <a:prstGeom prst="leftArrow">
            <a:avLst/>
          </a:prstGeom>
          <a:noFill/>
          <a:ln>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55028110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pattFill prst="pct10">
          <a:fgClr>
            <a:schemeClr val="accent1"/>
          </a:fgClr>
          <a:bgClr>
            <a:srgbClr val="FFFFCC"/>
          </a:bgClr>
        </a:pattFill>
        <a:effectLst/>
      </p:bgPr>
    </p:bg>
    <p:spTree>
      <p:nvGrpSpPr>
        <p:cNvPr id="1" name=""/>
        <p:cNvGrpSpPr/>
        <p:nvPr/>
      </p:nvGrpSpPr>
      <p:grpSpPr>
        <a:xfrm>
          <a:off x="0" y="0"/>
          <a:ext cx="0" cy="0"/>
          <a:chOff x="0" y="0"/>
          <a:chExt cx="0" cy="0"/>
        </a:xfrm>
      </p:grpSpPr>
      <p:sp>
        <p:nvSpPr>
          <p:cNvPr id="14" name="Elipse 13">
            <a:extLst>
              <a:ext uri="{FF2B5EF4-FFF2-40B4-BE49-F238E27FC236}">
                <a16:creationId xmlns:a16="http://schemas.microsoft.com/office/drawing/2014/main" id="{B00C0E72-AFC8-8D39-5D0B-8E0E3E52EEC2}"/>
              </a:ext>
            </a:extLst>
          </p:cNvPr>
          <p:cNvSpPr/>
          <p:nvPr/>
        </p:nvSpPr>
        <p:spPr>
          <a:xfrm>
            <a:off x="10670308" y="185305"/>
            <a:ext cx="1182254" cy="1091449"/>
          </a:xfrm>
          <a:prstGeom prst="ellipse">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 name="Título 1">
            <a:extLst>
              <a:ext uri="{FF2B5EF4-FFF2-40B4-BE49-F238E27FC236}">
                <a16:creationId xmlns:a16="http://schemas.microsoft.com/office/drawing/2014/main" id="{215A0D00-F8C1-56C8-8B8B-3B456EB15B69}"/>
              </a:ext>
            </a:extLst>
          </p:cNvPr>
          <p:cNvSpPr>
            <a:spLocks noGrp="1"/>
          </p:cNvSpPr>
          <p:nvPr>
            <p:ph type="title"/>
          </p:nvPr>
        </p:nvSpPr>
        <p:spPr>
          <a:xfrm>
            <a:off x="658368" y="117745"/>
            <a:ext cx="9865636" cy="1307213"/>
          </a:xfrm>
          <a:noFill/>
        </p:spPr>
        <p:txBody>
          <a:bodyPr>
            <a:noAutofit/>
          </a:bodyPr>
          <a:lstStyle/>
          <a:p>
            <a:r>
              <a:rPr lang="es-ES" b="1" dirty="0">
                <a:solidFill>
                  <a:srgbClr val="FF0000"/>
                </a:solidFill>
                <a:latin typeface="Comic Sans MS" panose="030F0702030302020204" pitchFamily="66" charset="0"/>
              </a:rPr>
              <a:t>SOME HELPFUL RELATED TOPICS</a:t>
            </a:r>
          </a:p>
        </p:txBody>
      </p:sp>
      <p:sp>
        <p:nvSpPr>
          <p:cNvPr id="3" name="Marcador de contenido 2">
            <a:extLst>
              <a:ext uri="{FF2B5EF4-FFF2-40B4-BE49-F238E27FC236}">
                <a16:creationId xmlns:a16="http://schemas.microsoft.com/office/drawing/2014/main" id="{B596358D-5931-A138-69D5-57366B624C24}"/>
              </a:ext>
            </a:extLst>
          </p:cNvPr>
          <p:cNvSpPr>
            <a:spLocks noGrp="1"/>
          </p:cNvSpPr>
          <p:nvPr>
            <p:ph idx="1"/>
          </p:nvPr>
        </p:nvSpPr>
        <p:spPr>
          <a:xfrm>
            <a:off x="803564" y="1571516"/>
            <a:ext cx="11268364" cy="4351338"/>
          </a:xfrm>
        </p:spPr>
        <p:txBody>
          <a:bodyPr/>
          <a:lstStyle/>
          <a:p>
            <a:pPr marL="0" indent="0">
              <a:buNone/>
            </a:pPr>
            <a:r>
              <a:rPr lang="es-ES" dirty="0"/>
              <a:t>• </a:t>
            </a:r>
            <a:r>
              <a:rPr lang="es-ES" sz="3200" dirty="0" err="1">
                <a:latin typeface="Comic Sans MS" panose="030F0702030302020204" pitchFamily="66" charset="0"/>
              </a:rPr>
              <a:t>Revision</a:t>
            </a:r>
            <a:r>
              <a:rPr lang="es-ES" sz="3200" dirty="0">
                <a:latin typeface="Comic Sans MS" panose="030F0702030302020204" pitchFamily="66" charset="0"/>
              </a:rPr>
              <a:t> </a:t>
            </a:r>
            <a:r>
              <a:rPr lang="es-ES" sz="3200" dirty="0" err="1">
                <a:latin typeface="Comic Sans MS" panose="030F0702030302020204" pitchFamily="66" charset="0"/>
              </a:rPr>
              <a:t>of</a:t>
            </a:r>
            <a:r>
              <a:rPr lang="es-ES" sz="3200" dirty="0">
                <a:latin typeface="Comic Sans MS" panose="030F0702030302020204" pitchFamily="66" charset="0"/>
              </a:rPr>
              <a:t> </a:t>
            </a:r>
            <a:r>
              <a:rPr lang="es-ES" sz="3200" dirty="0" err="1">
                <a:latin typeface="Comic Sans MS" panose="030F0702030302020204" pitchFamily="66" charset="0"/>
              </a:rPr>
              <a:t>the</a:t>
            </a:r>
            <a:r>
              <a:rPr lang="es-ES" sz="3200" dirty="0">
                <a:latin typeface="Comic Sans MS" panose="030F0702030302020204" pitchFamily="66" charset="0"/>
              </a:rPr>
              <a:t> </a:t>
            </a:r>
            <a:r>
              <a:rPr lang="es-ES" sz="3200" dirty="0" err="1">
                <a:latin typeface="Comic Sans MS" panose="030F0702030302020204" pitchFamily="66" charset="0"/>
              </a:rPr>
              <a:t>some</a:t>
            </a:r>
            <a:r>
              <a:rPr lang="es-ES" sz="3200" dirty="0">
                <a:latin typeface="Comic Sans MS" panose="030F0702030302020204" pitchFamily="66" charset="0"/>
              </a:rPr>
              <a:t> </a:t>
            </a:r>
            <a:r>
              <a:rPr lang="es-ES" sz="3200" dirty="0" err="1">
                <a:latin typeface="Comic Sans MS" panose="030F0702030302020204" pitchFamily="66" charset="0"/>
              </a:rPr>
              <a:t>of</a:t>
            </a:r>
            <a:r>
              <a:rPr lang="es-ES" sz="3200" dirty="0">
                <a:latin typeface="Comic Sans MS" panose="030F0702030302020204" pitchFamily="66" charset="0"/>
              </a:rPr>
              <a:t> </a:t>
            </a:r>
            <a:r>
              <a:rPr lang="es-ES" sz="3200" dirty="0" err="1">
                <a:latin typeface="Comic Sans MS" panose="030F0702030302020204" pitchFamily="66" charset="0"/>
              </a:rPr>
              <a:t>following</a:t>
            </a:r>
            <a:r>
              <a:rPr lang="es-ES" sz="3200" dirty="0">
                <a:latin typeface="Comic Sans MS" panose="030F0702030302020204" pitchFamily="66" charset="0"/>
              </a:rPr>
              <a:t> </a:t>
            </a:r>
            <a:r>
              <a:rPr lang="es-ES" sz="3200" dirty="0" err="1">
                <a:latin typeface="Comic Sans MS" panose="030F0702030302020204" pitchFamily="66" charset="0"/>
              </a:rPr>
              <a:t>topics</a:t>
            </a:r>
            <a:r>
              <a:rPr lang="es-ES" sz="3200" dirty="0">
                <a:latin typeface="Comic Sans MS" panose="030F0702030302020204" pitchFamily="66" charset="0"/>
              </a:rPr>
              <a:t> </a:t>
            </a:r>
            <a:r>
              <a:rPr lang="es-ES" sz="3200" dirty="0" err="1">
                <a:latin typeface="Comic Sans MS" panose="030F0702030302020204" pitchFamily="66" charset="0"/>
              </a:rPr>
              <a:t>is</a:t>
            </a:r>
            <a:r>
              <a:rPr lang="es-ES" sz="3200" dirty="0">
                <a:latin typeface="Comic Sans MS" panose="030F0702030302020204" pitchFamily="66" charset="0"/>
              </a:rPr>
              <a:t> </a:t>
            </a:r>
            <a:r>
              <a:rPr lang="es-ES" sz="3200" dirty="0" err="1">
                <a:latin typeface="Comic Sans MS" panose="030F0702030302020204" pitchFamily="66" charset="0"/>
              </a:rPr>
              <a:t>suggested</a:t>
            </a:r>
            <a:r>
              <a:rPr lang="es-ES" sz="3200" dirty="0">
                <a:latin typeface="Comic Sans MS" panose="030F0702030302020204" pitchFamily="66" charset="0"/>
              </a:rPr>
              <a:t>:</a:t>
            </a:r>
          </a:p>
          <a:p>
            <a:pPr marL="0" indent="0">
              <a:buNone/>
            </a:pPr>
            <a:r>
              <a:rPr lang="es-ES" sz="3200" dirty="0">
                <a:latin typeface="Comic Sans MS" panose="030F0702030302020204" pitchFamily="66" charset="0"/>
              </a:rPr>
              <a:t>  </a:t>
            </a:r>
          </a:p>
        </p:txBody>
      </p:sp>
      <p:sp>
        <p:nvSpPr>
          <p:cNvPr id="6" name="CuadroTexto 5">
            <a:extLst>
              <a:ext uri="{FF2B5EF4-FFF2-40B4-BE49-F238E27FC236}">
                <a16:creationId xmlns:a16="http://schemas.microsoft.com/office/drawing/2014/main" id="{0A65BCB2-6E76-5803-E8BB-19BCB411F56E}"/>
              </a:ext>
            </a:extLst>
          </p:cNvPr>
          <p:cNvSpPr txBox="1"/>
          <p:nvPr/>
        </p:nvSpPr>
        <p:spPr>
          <a:xfrm>
            <a:off x="1015999" y="2420696"/>
            <a:ext cx="8702964" cy="523220"/>
          </a:xfrm>
          <a:prstGeom prst="rect">
            <a:avLst/>
          </a:prstGeom>
          <a:noFill/>
        </p:spPr>
        <p:txBody>
          <a:bodyPr wrap="square" rtlCol="0">
            <a:spAutoFit/>
          </a:bodyPr>
          <a:lstStyle/>
          <a:p>
            <a:r>
              <a:rPr lang="es-ES" sz="2800" dirty="0">
                <a:latin typeface="Comic Sans MS" panose="030F0702030302020204" pitchFamily="66" charset="0"/>
              </a:rPr>
              <a:t>– </a:t>
            </a:r>
            <a:r>
              <a:rPr lang="es-ES" sz="2800" dirty="0">
                <a:solidFill>
                  <a:srgbClr val="0070C0"/>
                </a:solidFill>
                <a:latin typeface="Comic Sans MS" panose="030F0702030302020204" pitchFamily="66" charset="0"/>
              </a:rPr>
              <a:t>Rank </a:t>
            </a:r>
            <a:r>
              <a:rPr lang="es-ES" sz="2800" dirty="0" err="1">
                <a:solidFill>
                  <a:srgbClr val="0070C0"/>
                </a:solidFill>
                <a:latin typeface="Comic Sans MS" panose="030F0702030302020204" pitchFamily="66" charset="0"/>
              </a:rPr>
              <a:t>of</a:t>
            </a:r>
            <a:r>
              <a:rPr lang="es-ES" sz="2800" dirty="0">
                <a:solidFill>
                  <a:srgbClr val="0070C0"/>
                </a:solidFill>
                <a:latin typeface="Comic Sans MS" panose="030F0702030302020204" pitchFamily="66" charset="0"/>
              </a:rPr>
              <a:t> a </a:t>
            </a:r>
            <a:r>
              <a:rPr lang="es-ES" sz="2800" dirty="0" err="1">
                <a:solidFill>
                  <a:srgbClr val="0070C0"/>
                </a:solidFill>
                <a:latin typeface="Comic Sans MS" panose="030F0702030302020204" pitchFamily="66" charset="0"/>
              </a:rPr>
              <a:t>matrix</a:t>
            </a:r>
            <a:endParaRPr lang="es-ES" sz="2800" dirty="0">
              <a:solidFill>
                <a:srgbClr val="0070C0"/>
              </a:solidFill>
              <a:latin typeface="Comic Sans MS" panose="030F0702030302020204" pitchFamily="66" charset="0"/>
            </a:endParaRPr>
          </a:p>
        </p:txBody>
      </p:sp>
      <p:sp>
        <p:nvSpPr>
          <p:cNvPr id="7" name="CuadroTexto 6">
            <a:extLst>
              <a:ext uri="{FF2B5EF4-FFF2-40B4-BE49-F238E27FC236}">
                <a16:creationId xmlns:a16="http://schemas.microsoft.com/office/drawing/2014/main" id="{590573D9-3C64-1ADF-D349-2DAFECF6C379}"/>
              </a:ext>
            </a:extLst>
          </p:cNvPr>
          <p:cNvSpPr txBox="1"/>
          <p:nvPr/>
        </p:nvSpPr>
        <p:spPr>
          <a:xfrm>
            <a:off x="1015999" y="4350455"/>
            <a:ext cx="9919856" cy="523220"/>
          </a:xfrm>
          <a:prstGeom prst="rect">
            <a:avLst/>
          </a:prstGeom>
          <a:noFill/>
        </p:spPr>
        <p:txBody>
          <a:bodyPr wrap="square" rtlCol="0">
            <a:spAutoFit/>
          </a:bodyPr>
          <a:lstStyle/>
          <a:p>
            <a:r>
              <a:rPr lang="es-ES" sz="2800" dirty="0">
                <a:latin typeface="Comic Sans MS" panose="030F0702030302020204" pitchFamily="66" charset="0"/>
              </a:rPr>
              <a:t>– </a:t>
            </a:r>
            <a:r>
              <a:rPr lang="es-ES" sz="2800" dirty="0">
                <a:solidFill>
                  <a:srgbClr val="0070C0"/>
                </a:solidFill>
                <a:latin typeface="Comic Sans MS" panose="030F0702030302020204" pitchFamily="66" charset="0"/>
              </a:rPr>
              <a:t>Use </a:t>
            </a:r>
            <a:r>
              <a:rPr lang="es-ES" sz="2800" dirty="0" err="1">
                <a:solidFill>
                  <a:srgbClr val="0070C0"/>
                </a:solidFill>
                <a:latin typeface="Comic Sans MS" panose="030F0702030302020204" pitchFamily="66" charset="0"/>
              </a:rPr>
              <a:t>of</a:t>
            </a:r>
            <a:r>
              <a:rPr lang="es-ES" sz="2800" dirty="0">
                <a:solidFill>
                  <a:srgbClr val="0070C0"/>
                </a:solidFill>
                <a:latin typeface="Comic Sans MS" panose="030F0702030302020204" pitchFamily="66" charset="0"/>
              </a:rPr>
              <a:t> matrices to </a:t>
            </a:r>
            <a:r>
              <a:rPr lang="es-ES" sz="2800" dirty="0" err="1">
                <a:solidFill>
                  <a:srgbClr val="0070C0"/>
                </a:solidFill>
                <a:latin typeface="Comic Sans MS" panose="030F0702030302020204" pitchFamily="66" charset="0"/>
              </a:rPr>
              <a:t>solve</a:t>
            </a:r>
            <a:r>
              <a:rPr lang="es-ES" sz="2800" dirty="0">
                <a:solidFill>
                  <a:srgbClr val="0070C0"/>
                </a:solidFill>
                <a:latin typeface="Comic Sans MS" panose="030F0702030302020204" pitchFamily="66" charset="0"/>
              </a:rPr>
              <a:t> a </a:t>
            </a:r>
            <a:r>
              <a:rPr lang="es-ES" sz="2800" dirty="0" err="1">
                <a:solidFill>
                  <a:srgbClr val="0070C0"/>
                </a:solidFill>
                <a:latin typeface="Comic Sans MS" panose="030F0702030302020204" pitchFamily="66" charset="0"/>
              </a:rPr>
              <a:t>system</a:t>
            </a:r>
            <a:r>
              <a:rPr lang="es-ES" sz="2800" dirty="0">
                <a:solidFill>
                  <a:srgbClr val="0070C0"/>
                </a:solidFill>
                <a:latin typeface="Comic Sans MS" panose="030F0702030302020204" pitchFamily="66" charset="0"/>
              </a:rPr>
              <a:t> </a:t>
            </a:r>
            <a:r>
              <a:rPr lang="es-ES" sz="2800" dirty="0" err="1">
                <a:solidFill>
                  <a:srgbClr val="0070C0"/>
                </a:solidFill>
                <a:latin typeface="Comic Sans MS" panose="030F0702030302020204" pitchFamily="66" charset="0"/>
              </a:rPr>
              <a:t>of</a:t>
            </a:r>
            <a:r>
              <a:rPr lang="es-ES" sz="2800" dirty="0">
                <a:solidFill>
                  <a:srgbClr val="0070C0"/>
                </a:solidFill>
                <a:latin typeface="Comic Sans MS" panose="030F0702030302020204" pitchFamily="66" charset="0"/>
              </a:rPr>
              <a:t> linear </a:t>
            </a:r>
            <a:r>
              <a:rPr lang="es-ES" sz="2800" dirty="0" err="1">
                <a:solidFill>
                  <a:srgbClr val="0070C0"/>
                </a:solidFill>
                <a:latin typeface="Comic Sans MS" panose="030F0702030302020204" pitchFamily="66" charset="0"/>
              </a:rPr>
              <a:t>equations</a:t>
            </a:r>
            <a:endParaRPr lang="es-ES" sz="2800" dirty="0">
              <a:solidFill>
                <a:srgbClr val="0070C0"/>
              </a:solidFill>
              <a:latin typeface="Comic Sans MS" panose="030F0702030302020204" pitchFamily="66" charset="0"/>
            </a:endParaRPr>
          </a:p>
        </p:txBody>
      </p:sp>
      <p:sp>
        <p:nvSpPr>
          <p:cNvPr id="8" name="CuadroTexto 7">
            <a:extLst>
              <a:ext uri="{FF2B5EF4-FFF2-40B4-BE49-F238E27FC236}">
                <a16:creationId xmlns:a16="http://schemas.microsoft.com/office/drawing/2014/main" id="{27A609CC-F0E2-DF2D-AB38-F3551A094F93}"/>
              </a:ext>
            </a:extLst>
          </p:cNvPr>
          <p:cNvSpPr txBox="1"/>
          <p:nvPr/>
        </p:nvSpPr>
        <p:spPr>
          <a:xfrm>
            <a:off x="1015999" y="3170132"/>
            <a:ext cx="9919856" cy="954107"/>
          </a:xfrm>
          <a:prstGeom prst="rect">
            <a:avLst/>
          </a:prstGeom>
          <a:noFill/>
        </p:spPr>
        <p:txBody>
          <a:bodyPr wrap="square" rtlCol="0">
            <a:spAutoFit/>
          </a:bodyPr>
          <a:lstStyle/>
          <a:p>
            <a:r>
              <a:rPr lang="es-ES" sz="2800" dirty="0">
                <a:latin typeface="Comic Sans MS" panose="030F0702030302020204" pitchFamily="66" charset="0"/>
              </a:rPr>
              <a:t>– </a:t>
            </a:r>
            <a:r>
              <a:rPr lang="es-ES" sz="2800" dirty="0">
                <a:solidFill>
                  <a:srgbClr val="0070C0"/>
                </a:solidFill>
                <a:latin typeface="Comic Sans MS" panose="030F0702030302020204" pitchFamily="66" charset="0"/>
              </a:rPr>
              <a:t>Basis and </a:t>
            </a:r>
            <a:r>
              <a:rPr lang="es-ES" sz="2800" dirty="0" err="1">
                <a:solidFill>
                  <a:srgbClr val="0070C0"/>
                </a:solidFill>
                <a:latin typeface="Comic Sans MS" panose="030F0702030302020204" pitchFamily="66" charset="0"/>
              </a:rPr>
              <a:t>dimension</a:t>
            </a:r>
            <a:r>
              <a:rPr lang="es-ES" sz="2800" dirty="0">
                <a:solidFill>
                  <a:srgbClr val="0070C0"/>
                </a:solidFill>
                <a:latin typeface="Comic Sans MS" panose="030F0702030302020204" pitchFamily="66" charset="0"/>
              </a:rPr>
              <a:t> </a:t>
            </a:r>
            <a:r>
              <a:rPr lang="es-ES" sz="2800" dirty="0" err="1">
                <a:solidFill>
                  <a:srgbClr val="0070C0"/>
                </a:solidFill>
                <a:latin typeface="Comic Sans MS" panose="030F0702030302020204" pitchFamily="66" charset="0"/>
              </a:rPr>
              <a:t>of</a:t>
            </a:r>
            <a:r>
              <a:rPr lang="es-ES" sz="2800" dirty="0">
                <a:solidFill>
                  <a:srgbClr val="0070C0"/>
                </a:solidFill>
                <a:latin typeface="Comic Sans MS" panose="030F0702030302020204" pitchFamily="66" charset="0"/>
              </a:rPr>
              <a:t> a </a:t>
            </a:r>
            <a:r>
              <a:rPr lang="es-ES" sz="2800" dirty="0" err="1">
                <a:solidFill>
                  <a:srgbClr val="0070C0"/>
                </a:solidFill>
                <a:latin typeface="Comic Sans MS" panose="030F0702030302020204" pitchFamily="66" charset="0"/>
              </a:rPr>
              <a:t>subspace</a:t>
            </a:r>
            <a:r>
              <a:rPr lang="es-ES" sz="2800" dirty="0">
                <a:solidFill>
                  <a:srgbClr val="0070C0"/>
                </a:solidFill>
                <a:latin typeface="Comic Sans MS" panose="030F0702030302020204" pitchFamily="66" charset="0"/>
              </a:rPr>
              <a:t> </a:t>
            </a:r>
            <a:r>
              <a:rPr lang="es-ES" sz="2800" dirty="0" err="1">
                <a:solidFill>
                  <a:srgbClr val="0070C0"/>
                </a:solidFill>
                <a:latin typeface="Comic Sans MS" panose="030F0702030302020204" pitchFamily="66" charset="0"/>
              </a:rPr>
              <a:t>of</a:t>
            </a:r>
            <a:r>
              <a:rPr lang="es-ES" sz="2800" dirty="0">
                <a:solidFill>
                  <a:srgbClr val="0070C0"/>
                </a:solidFill>
                <a:latin typeface="Comic Sans MS" panose="030F0702030302020204" pitchFamily="66" charset="0"/>
              </a:rPr>
              <a:t> a finite dimensional </a:t>
            </a:r>
          </a:p>
          <a:p>
            <a:r>
              <a:rPr lang="es-ES" sz="2800" dirty="0">
                <a:solidFill>
                  <a:srgbClr val="0070C0"/>
                </a:solidFill>
                <a:latin typeface="Comic Sans MS" panose="030F0702030302020204" pitchFamily="66" charset="0"/>
              </a:rPr>
              <a:t>   linear </a:t>
            </a:r>
            <a:r>
              <a:rPr lang="es-ES" sz="2800" dirty="0" err="1">
                <a:solidFill>
                  <a:srgbClr val="0070C0"/>
                </a:solidFill>
                <a:latin typeface="Comic Sans MS" panose="030F0702030302020204" pitchFamily="66" charset="0"/>
              </a:rPr>
              <a:t>space</a:t>
            </a:r>
            <a:endParaRPr lang="es-ES" sz="2800" dirty="0">
              <a:solidFill>
                <a:srgbClr val="0070C0"/>
              </a:solidFill>
              <a:latin typeface="Comic Sans MS" panose="030F0702030302020204" pitchFamily="66" charset="0"/>
            </a:endParaRPr>
          </a:p>
        </p:txBody>
      </p:sp>
      <p:sp>
        <p:nvSpPr>
          <p:cNvPr id="9" name="CuadroTexto 8">
            <a:extLst>
              <a:ext uri="{FF2B5EF4-FFF2-40B4-BE49-F238E27FC236}">
                <a16:creationId xmlns:a16="http://schemas.microsoft.com/office/drawing/2014/main" id="{74424346-6F01-7A8C-CB83-BB52F6889E96}"/>
              </a:ext>
            </a:extLst>
          </p:cNvPr>
          <p:cNvSpPr txBox="1"/>
          <p:nvPr/>
        </p:nvSpPr>
        <p:spPr>
          <a:xfrm>
            <a:off x="1015999" y="5049274"/>
            <a:ext cx="9919856" cy="523220"/>
          </a:xfrm>
          <a:prstGeom prst="rect">
            <a:avLst/>
          </a:prstGeom>
          <a:noFill/>
        </p:spPr>
        <p:txBody>
          <a:bodyPr wrap="square" rtlCol="0">
            <a:spAutoFit/>
          </a:bodyPr>
          <a:lstStyle/>
          <a:p>
            <a:r>
              <a:rPr lang="es-ES" sz="2800" dirty="0">
                <a:latin typeface="Comic Sans MS" panose="030F0702030302020204" pitchFamily="66" charset="0"/>
              </a:rPr>
              <a:t>– </a:t>
            </a:r>
            <a:r>
              <a:rPr lang="es-ES" sz="2800" dirty="0" err="1">
                <a:solidFill>
                  <a:srgbClr val="0070C0"/>
                </a:solidFill>
                <a:latin typeface="Comic Sans MS" panose="030F0702030302020204" pitchFamily="66" charset="0"/>
              </a:rPr>
              <a:t>Invertibility</a:t>
            </a:r>
            <a:r>
              <a:rPr lang="es-ES" sz="2800" dirty="0">
                <a:solidFill>
                  <a:srgbClr val="0070C0"/>
                </a:solidFill>
                <a:latin typeface="Comic Sans MS" panose="030F0702030302020204" pitchFamily="66" charset="0"/>
              </a:rPr>
              <a:t> </a:t>
            </a:r>
            <a:r>
              <a:rPr lang="es-ES" sz="2800" dirty="0" err="1">
                <a:solidFill>
                  <a:srgbClr val="0070C0"/>
                </a:solidFill>
                <a:latin typeface="Comic Sans MS" panose="030F0702030302020204" pitchFamily="66" charset="0"/>
              </a:rPr>
              <a:t>of</a:t>
            </a:r>
            <a:r>
              <a:rPr lang="es-ES" sz="2800" dirty="0">
                <a:solidFill>
                  <a:srgbClr val="0070C0"/>
                </a:solidFill>
                <a:latin typeface="Comic Sans MS" panose="030F0702030302020204" pitchFamily="66" charset="0"/>
              </a:rPr>
              <a:t> </a:t>
            </a:r>
            <a:r>
              <a:rPr lang="es-ES" sz="2800" dirty="0" err="1">
                <a:solidFill>
                  <a:srgbClr val="0070C0"/>
                </a:solidFill>
                <a:latin typeface="Comic Sans MS" panose="030F0702030302020204" pitchFamily="66" charset="0"/>
              </a:rPr>
              <a:t>square</a:t>
            </a:r>
            <a:r>
              <a:rPr lang="es-ES" sz="2800" dirty="0">
                <a:solidFill>
                  <a:srgbClr val="0070C0"/>
                </a:solidFill>
                <a:latin typeface="Comic Sans MS" panose="030F0702030302020204" pitchFamily="66" charset="0"/>
              </a:rPr>
              <a:t> matrices </a:t>
            </a:r>
          </a:p>
        </p:txBody>
      </p:sp>
      <p:pic>
        <p:nvPicPr>
          <p:cNvPr id="13" name="Gráfico 12" descr="Libros con relleno sólido">
            <a:extLst>
              <a:ext uri="{FF2B5EF4-FFF2-40B4-BE49-F238E27FC236}">
                <a16:creationId xmlns:a16="http://schemas.microsoft.com/office/drawing/2014/main" id="{28D05808-8F06-BA75-4DCB-357EF53C1799}"/>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804235" y="273829"/>
            <a:ext cx="914400" cy="914400"/>
          </a:xfrm>
          <a:prstGeom prst="rect">
            <a:avLst/>
          </a:prstGeom>
        </p:spPr>
      </p:pic>
      <p:sp>
        <p:nvSpPr>
          <p:cNvPr id="10" name="CuadroTexto 9">
            <a:extLst>
              <a:ext uri="{FF2B5EF4-FFF2-40B4-BE49-F238E27FC236}">
                <a16:creationId xmlns:a16="http://schemas.microsoft.com/office/drawing/2014/main" id="{16B58D50-E1F4-3EBA-B173-0F0CDC2A3D26}"/>
              </a:ext>
            </a:extLst>
          </p:cNvPr>
          <p:cNvSpPr txBox="1"/>
          <p:nvPr/>
        </p:nvSpPr>
        <p:spPr>
          <a:xfrm>
            <a:off x="1015999" y="5774352"/>
            <a:ext cx="9919856" cy="523220"/>
          </a:xfrm>
          <a:prstGeom prst="rect">
            <a:avLst/>
          </a:prstGeom>
          <a:noFill/>
        </p:spPr>
        <p:txBody>
          <a:bodyPr wrap="square" rtlCol="0">
            <a:spAutoFit/>
          </a:bodyPr>
          <a:lstStyle/>
          <a:p>
            <a:r>
              <a:rPr lang="es-ES" sz="2800" dirty="0">
                <a:latin typeface="Comic Sans MS" panose="030F0702030302020204" pitchFamily="66" charset="0"/>
              </a:rPr>
              <a:t>– </a:t>
            </a:r>
            <a:r>
              <a:rPr lang="es-ES" sz="2800" dirty="0" err="1">
                <a:solidFill>
                  <a:srgbClr val="0070C0"/>
                </a:solidFill>
                <a:latin typeface="Comic Sans MS" panose="030F0702030302020204" pitchFamily="66" charset="0"/>
              </a:rPr>
              <a:t>Congruent</a:t>
            </a:r>
            <a:r>
              <a:rPr lang="es-ES" sz="2800" dirty="0">
                <a:solidFill>
                  <a:srgbClr val="0070C0"/>
                </a:solidFill>
                <a:latin typeface="Comic Sans MS" panose="030F0702030302020204" pitchFamily="66" charset="0"/>
              </a:rPr>
              <a:t> </a:t>
            </a:r>
            <a:r>
              <a:rPr lang="es-ES" sz="2800" dirty="0" err="1">
                <a:solidFill>
                  <a:srgbClr val="0070C0"/>
                </a:solidFill>
                <a:latin typeface="Comic Sans MS" panose="030F0702030302020204" pitchFamily="66" charset="0"/>
              </a:rPr>
              <a:t>diagonalization</a:t>
            </a:r>
            <a:r>
              <a:rPr lang="es-ES" sz="2800" dirty="0">
                <a:solidFill>
                  <a:srgbClr val="0070C0"/>
                </a:solidFill>
                <a:latin typeface="Comic Sans MS" panose="030F0702030302020204" pitchFamily="66" charset="0"/>
              </a:rPr>
              <a:t> </a:t>
            </a:r>
            <a:r>
              <a:rPr lang="es-ES" sz="2800" dirty="0" err="1">
                <a:solidFill>
                  <a:srgbClr val="0070C0"/>
                </a:solidFill>
                <a:latin typeface="Comic Sans MS" panose="030F0702030302020204" pitchFamily="66" charset="0"/>
              </a:rPr>
              <a:t>of</a:t>
            </a:r>
            <a:r>
              <a:rPr lang="es-ES" sz="2800" dirty="0">
                <a:solidFill>
                  <a:srgbClr val="0070C0"/>
                </a:solidFill>
                <a:latin typeface="Comic Sans MS" panose="030F0702030302020204" pitchFamily="66" charset="0"/>
              </a:rPr>
              <a:t> </a:t>
            </a:r>
            <a:r>
              <a:rPr lang="es-ES" sz="2800" dirty="0" err="1">
                <a:solidFill>
                  <a:srgbClr val="0070C0"/>
                </a:solidFill>
                <a:latin typeface="Comic Sans MS" panose="030F0702030302020204" pitchFamily="66" charset="0"/>
              </a:rPr>
              <a:t>symmetric</a:t>
            </a:r>
            <a:r>
              <a:rPr lang="es-ES" sz="2800" dirty="0">
                <a:solidFill>
                  <a:srgbClr val="0070C0"/>
                </a:solidFill>
                <a:latin typeface="Comic Sans MS" panose="030F0702030302020204" pitchFamily="66" charset="0"/>
              </a:rPr>
              <a:t> real matrices </a:t>
            </a:r>
          </a:p>
        </p:txBody>
      </p:sp>
    </p:spTree>
    <p:extLst>
      <p:ext uri="{BB962C8B-B14F-4D97-AF65-F5344CB8AC3E}">
        <p14:creationId xmlns:p14="http://schemas.microsoft.com/office/powerpoint/2010/main" val="3400982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02FC9-526A-2232-58ED-DBD49C921CD9}"/>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5CCF8A83-F4F5-8BD3-55CD-D9C1FBF8AA40}"/>
              </a:ext>
            </a:extLst>
          </p:cNvPr>
          <p:cNvSpPr txBox="1"/>
          <p:nvPr/>
        </p:nvSpPr>
        <p:spPr>
          <a:xfrm>
            <a:off x="572530" y="4760546"/>
            <a:ext cx="2488837" cy="1877437"/>
          </a:xfrm>
          <a:prstGeom prst="rect">
            <a:avLst/>
          </a:prstGeom>
          <a:noFill/>
          <a:ln>
            <a:noFill/>
          </a:ln>
        </p:spPr>
        <p:txBody>
          <a:bodyPr wrap="square" rtlCol="0">
            <a:spAutoFit/>
          </a:bodyPr>
          <a:lstStyle/>
          <a:p>
            <a:r>
              <a:rPr lang="es-ES" sz="2400" dirty="0">
                <a:latin typeface="Comic Sans MS" panose="030F0702030302020204" pitchFamily="66" charset="0"/>
              </a:rPr>
              <a:t> </a:t>
            </a:r>
            <a:r>
              <a:rPr lang="es-ES" sz="3200" dirty="0">
                <a:solidFill>
                  <a:srgbClr val="0070C0"/>
                </a:solidFill>
                <a:latin typeface="Comic Sans MS" panose="030F0702030302020204" pitchFamily="66" charset="0"/>
              </a:rPr>
              <a:t>1   0  -1            </a:t>
            </a:r>
          </a:p>
          <a:p>
            <a:r>
              <a:rPr lang="es-ES" sz="3200" dirty="0">
                <a:solidFill>
                  <a:srgbClr val="0070C0"/>
                </a:solidFill>
                <a:latin typeface="Comic Sans MS" panose="030F0702030302020204" pitchFamily="66" charset="0"/>
              </a:rPr>
              <a:t> 0  0   3          </a:t>
            </a:r>
          </a:p>
          <a:p>
            <a:r>
              <a:rPr lang="es-ES" sz="3200" dirty="0">
                <a:solidFill>
                  <a:srgbClr val="0070C0"/>
                </a:solidFill>
                <a:latin typeface="Comic Sans MS" panose="030F0702030302020204" pitchFamily="66" charset="0"/>
              </a:rPr>
              <a:t> 0  0   0   </a:t>
            </a:r>
          </a:p>
          <a:p>
            <a:endParaRPr lang="es-ES" sz="2000" dirty="0">
              <a:solidFill>
                <a:schemeClr val="accent1">
                  <a:lumMod val="75000"/>
                </a:schemeClr>
              </a:solidFill>
              <a:latin typeface="Comic Sans MS" panose="030F0702030302020204" pitchFamily="66" charset="0"/>
            </a:endParaRPr>
          </a:p>
        </p:txBody>
      </p:sp>
      <p:sp>
        <p:nvSpPr>
          <p:cNvPr id="6" name="CuadroTexto 5">
            <a:extLst>
              <a:ext uri="{FF2B5EF4-FFF2-40B4-BE49-F238E27FC236}">
                <a16:creationId xmlns:a16="http://schemas.microsoft.com/office/drawing/2014/main" id="{53850A9E-0C3E-B5BE-C64E-99E80BD85904}"/>
              </a:ext>
            </a:extLst>
          </p:cNvPr>
          <p:cNvSpPr txBox="1"/>
          <p:nvPr/>
        </p:nvSpPr>
        <p:spPr>
          <a:xfrm>
            <a:off x="1008339" y="2324588"/>
            <a:ext cx="1094712" cy="1077218"/>
          </a:xfrm>
          <a:prstGeom prst="rect">
            <a:avLst/>
          </a:prstGeom>
          <a:noFill/>
          <a:ln>
            <a:noFill/>
          </a:ln>
        </p:spPr>
        <p:txBody>
          <a:bodyPr wrap="square" rtlCol="0">
            <a:spAutoFit/>
          </a:bodyPr>
          <a:lstStyle/>
          <a:p>
            <a:r>
              <a:rPr lang="es-ES" sz="2400" dirty="0">
                <a:latin typeface="Comic Sans MS" panose="030F0702030302020204" pitchFamily="66" charset="0"/>
              </a:rPr>
              <a:t> </a:t>
            </a:r>
            <a:r>
              <a:rPr lang="es-ES" sz="3200" dirty="0">
                <a:solidFill>
                  <a:srgbClr val="0070C0"/>
                </a:solidFill>
                <a:latin typeface="Comic Sans MS" panose="030F0702030302020204" pitchFamily="66" charset="0"/>
              </a:rPr>
              <a:t>4  0               </a:t>
            </a:r>
          </a:p>
          <a:p>
            <a:r>
              <a:rPr lang="es-ES" sz="3200" dirty="0">
                <a:solidFill>
                  <a:srgbClr val="0070C0"/>
                </a:solidFill>
                <a:latin typeface="Comic Sans MS" panose="030F0702030302020204" pitchFamily="66" charset="0"/>
              </a:rPr>
              <a:t> 0  2        </a:t>
            </a:r>
          </a:p>
        </p:txBody>
      </p:sp>
      <p:sp>
        <p:nvSpPr>
          <p:cNvPr id="7" name="Abrir corchete 6">
            <a:extLst>
              <a:ext uri="{FF2B5EF4-FFF2-40B4-BE49-F238E27FC236}">
                <a16:creationId xmlns:a16="http://schemas.microsoft.com/office/drawing/2014/main" id="{B0E0B94E-5E9E-1ECF-6E82-4586128B3FA8}"/>
              </a:ext>
            </a:extLst>
          </p:cNvPr>
          <p:cNvSpPr/>
          <p:nvPr/>
        </p:nvSpPr>
        <p:spPr>
          <a:xfrm>
            <a:off x="633730" y="4760546"/>
            <a:ext cx="70783" cy="145175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8" name="Cerrar corchete 7">
            <a:extLst>
              <a:ext uri="{FF2B5EF4-FFF2-40B4-BE49-F238E27FC236}">
                <a16:creationId xmlns:a16="http://schemas.microsoft.com/office/drawing/2014/main" id="{936CD88C-856E-64A0-A5FD-8B798466ED48}"/>
              </a:ext>
            </a:extLst>
          </p:cNvPr>
          <p:cNvSpPr/>
          <p:nvPr/>
        </p:nvSpPr>
        <p:spPr>
          <a:xfrm>
            <a:off x="2197608" y="4769823"/>
            <a:ext cx="70783" cy="145175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9" name="Abrir corchete 8">
            <a:extLst>
              <a:ext uri="{FF2B5EF4-FFF2-40B4-BE49-F238E27FC236}">
                <a16:creationId xmlns:a16="http://schemas.microsoft.com/office/drawing/2014/main" id="{A239364D-3D59-AC20-6E80-CBE129C66F96}"/>
              </a:ext>
            </a:extLst>
          </p:cNvPr>
          <p:cNvSpPr/>
          <p:nvPr/>
        </p:nvSpPr>
        <p:spPr>
          <a:xfrm>
            <a:off x="1020797" y="2343287"/>
            <a:ext cx="116501" cy="1018888"/>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solidFill>
                <a:schemeClr val="tx1">
                  <a:lumMod val="95000"/>
                  <a:lumOff val="5000"/>
                </a:schemeClr>
              </a:solidFill>
            </a:endParaRPr>
          </a:p>
        </p:txBody>
      </p:sp>
      <p:sp>
        <p:nvSpPr>
          <p:cNvPr id="10" name="Cerrar corchete 9">
            <a:extLst>
              <a:ext uri="{FF2B5EF4-FFF2-40B4-BE49-F238E27FC236}">
                <a16:creationId xmlns:a16="http://schemas.microsoft.com/office/drawing/2014/main" id="{B5642947-BD81-5031-4CA8-BE254617CC6F}"/>
              </a:ext>
            </a:extLst>
          </p:cNvPr>
          <p:cNvSpPr/>
          <p:nvPr/>
        </p:nvSpPr>
        <p:spPr>
          <a:xfrm>
            <a:off x="1983281" y="2325726"/>
            <a:ext cx="116501" cy="1018888"/>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solidFill>
                <a:schemeClr val="tx1">
                  <a:lumMod val="95000"/>
                  <a:lumOff val="5000"/>
                </a:schemeClr>
              </a:solidFill>
            </a:endParaRPr>
          </a:p>
        </p:txBody>
      </p:sp>
      <p:sp>
        <p:nvSpPr>
          <p:cNvPr id="11" name="CuadroTexto 10">
            <a:extLst>
              <a:ext uri="{FF2B5EF4-FFF2-40B4-BE49-F238E27FC236}">
                <a16:creationId xmlns:a16="http://schemas.microsoft.com/office/drawing/2014/main" id="{04C2166F-8EEB-CFA3-AECA-3DB4E45C0956}"/>
              </a:ext>
            </a:extLst>
          </p:cNvPr>
          <p:cNvSpPr txBox="1"/>
          <p:nvPr/>
        </p:nvSpPr>
        <p:spPr>
          <a:xfrm>
            <a:off x="4302291" y="4655683"/>
            <a:ext cx="2488837" cy="1877437"/>
          </a:xfrm>
          <a:prstGeom prst="rect">
            <a:avLst/>
          </a:prstGeom>
          <a:noFill/>
          <a:ln>
            <a:noFill/>
          </a:ln>
        </p:spPr>
        <p:txBody>
          <a:bodyPr wrap="square" rtlCol="0">
            <a:spAutoFit/>
          </a:bodyPr>
          <a:lstStyle/>
          <a:p>
            <a:r>
              <a:rPr lang="es-ES" sz="2400" dirty="0">
                <a:latin typeface="Comic Sans MS" panose="030F0702030302020204" pitchFamily="66" charset="0"/>
              </a:rPr>
              <a:t> </a:t>
            </a:r>
            <a:r>
              <a:rPr lang="es-ES" sz="3200" dirty="0">
                <a:solidFill>
                  <a:srgbClr val="0070C0"/>
                </a:solidFill>
                <a:latin typeface="Comic Sans MS" panose="030F0702030302020204" pitchFamily="66" charset="0"/>
              </a:rPr>
              <a:t>1   0 -3  0            </a:t>
            </a:r>
          </a:p>
          <a:p>
            <a:r>
              <a:rPr lang="es-ES" sz="3200" dirty="0">
                <a:solidFill>
                  <a:srgbClr val="0070C0"/>
                </a:solidFill>
                <a:latin typeface="Comic Sans MS" panose="030F0702030302020204" pitchFamily="66" charset="0"/>
              </a:rPr>
              <a:t> 0  1   1   0       </a:t>
            </a:r>
          </a:p>
          <a:p>
            <a:r>
              <a:rPr lang="es-ES" sz="3200" dirty="0">
                <a:solidFill>
                  <a:srgbClr val="0070C0"/>
                </a:solidFill>
                <a:latin typeface="Comic Sans MS" panose="030F0702030302020204" pitchFamily="66" charset="0"/>
              </a:rPr>
              <a:t> 0  0   0  1</a:t>
            </a:r>
          </a:p>
          <a:p>
            <a:endParaRPr lang="es-ES" sz="2000" dirty="0">
              <a:solidFill>
                <a:schemeClr val="accent1">
                  <a:lumMod val="75000"/>
                </a:schemeClr>
              </a:solidFill>
              <a:latin typeface="Comic Sans MS" panose="030F0702030302020204" pitchFamily="66" charset="0"/>
            </a:endParaRPr>
          </a:p>
        </p:txBody>
      </p:sp>
      <p:sp>
        <p:nvSpPr>
          <p:cNvPr id="12" name="Abrir corchete 11">
            <a:extLst>
              <a:ext uri="{FF2B5EF4-FFF2-40B4-BE49-F238E27FC236}">
                <a16:creationId xmlns:a16="http://schemas.microsoft.com/office/drawing/2014/main" id="{D05BF82C-6905-E874-B38E-97545735563D}"/>
              </a:ext>
            </a:extLst>
          </p:cNvPr>
          <p:cNvSpPr/>
          <p:nvPr/>
        </p:nvSpPr>
        <p:spPr>
          <a:xfrm>
            <a:off x="4309280" y="4760546"/>
            <a:ext cx="70783" cy="145175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3" name="Cerrar corchete 12">
            <a:extLst>
              <a:ext uri="{FF2B5EF4-FFF2-40B4-BE49-F238E27FC236}">
                <a16:creationId xmlns:a16="http://schemas.microsoft.com/office/drawing/2014/main" id="{87351560-31CC-63FD-9B45-62061DDAF51E}"/>
              </a:ext>
            </a:extLst>
          </p:cNvPr>
          <p:cNvSpPr/>
          <p:nvPr/>
        </p:nvSpPr>
        <p:spPr>
          <a:xfrm>
            <a:off x="6471919" y="4760546"/>
            <a:ext cx="70783" cy="145175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4" name="CuadroTexto 13">
            <a:extLst>
              <a:ext uri="{FF2B5EF4-FFF2-40B4-BE49-F238E27FC236}">
                <a16:creationId xmlns:a16="http://schemas.microsoft.com/office/drawing/2014/main" id="{D727F961-3B37-4C2F-69CC-832624F42C05}"/>
              </a:ext>
            </a:extLst>
          </p:cNvPr>
          <p:cNvSpPr txBox="1"/>
          <p:nvPr/>
        </p:nvSpPr>
        <p:spPr>
          <a:xfrm>
            <a:off x="4573845" y="2154634"/>
            <a:ext cx="2488837" cy="1877437"/>
          </a:xfrm>
          <a:prstGeom prst="rect">
            <a:avLst/>
          </a:prstGeom>
          <a:noFill/>
          <a:ln>
            <a:noFill/>
          </a:ln>
        </p:spPr>
        <p:txBody>
          <a:bodyPr wrap="square" rtlCol="0">
            <a:spAutoFit/>
          </a:bodyPr>
          <a:lstStyle/>
          <a:p>
            <a:r>
              <a:rPr lang="es-ES" sz="2400" dirty="0">
                <a:latin typeface="Comic Sans MS" panose="030F0702030302020204" pitchFamily="66" charset="0"/>
              </a:rPr>
              <a:t> </a:t>
            </a:r>
            <a:r>
              <a:rPr lang="es-ES" sz="3200" dirty="0">
                <a:solidFill>
                  <a:srgbClr val="0070C0"/>
                </a:solidFill>
                <a:latin typeface="Comic Sans MS" panose="030F0702030302020204" pitchFamily="66" charset="0"/>
              </a:rPr>
              <a:t>3   6   1            </a:t>
            </a:r>
          </a:p>
          <a:p>
            <a:r>
              <a:rPr lang="es-ES" sz="3200" dirty="0">
                <a:solidFill>
                  <a:srgbClr val="0070C0"/>
                </a:solidFill>
                <a:latin typeface="Comic Sans MS" panose="030F0702030302020204" pitchFamily="66" charset="0"/>
              </a:rPr>
              <a:t> 1  0   0          </a:t>
            </a:r>
          </a:p>
          <a:p>
            <a:r>
              <a:rPr lang="es-ES" sz="3200" dirty="0">
                <a:solidFill>
                  <a:srgbClr val="0070C0"/>
                </a:solidFill>
                <a:latin typeface="Comic Sans MS" panose="030F0702030302020204" pitchFamily="66" charset="0"/>
              </a:rPr>
              <a:t> 0  0   0   </a:t>
            </a:r>
          </a:p>
          <a:p>
            <a:endParaRPr lang="es-ES" sz="2000" dirty="0">
              <a:solidFill>
                <a:schemeClr val="accent1">
                  <a:lumMod val="75000"/>
                </a:schemeClr>
              </a:solidFill>
              <a:latin typeface="Comic Sans MS" panose="030F0702030302020204" pitchFamily="66" charset="0"/>
            </a:endParaRPr>
          </a:p>
        </p:txBody>
      </p:sp>
      <p:sp>
        <p:nvSpPr>
          <p:cNvPr id="16" name="Cerrar corchete 15">
            <a:extLst>
              <a:ext uri="{FF2B5EF4-FFF2-40B4-BE49-F238E27FC236}">
                <a16:creationId xmlns:a16="http://schemas.microsoft.com/office/drawing/2014/main" id="{3E0A9822-27A4-39D9-F6C8-93938BE37351}"/>
              </a:ext>
            </a:extLst>
          </p:cNvPr>
          <p:cNvSpPr/>
          <p:nvPr/>
        </p:nvSpPr>
        <p:spPr>
          <a:xfrm>
            <a:off x="6258581" y="2202930"/>
            <a:ext cx="70783" cy="145175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solidFill>
                <a:schemeClr val="tx1">
                  <a:lumMod val="95000"/>
                  <a:lumOff val="5000"/>
                </a:schemeClr>
              </a:solidFill>
            </a:endParaRPr>
          </a:p>
        </p:txBody>
      </p:sp>
      <p:sp>
        <p:nvSpPr>
          <p:cNvPr id="17" name="Abrir corchete 16">
            <a:extLst>
              <a:ext uri="{FF2B5EF4-FFF2-40B4-BE49-F238E27FC236}">
                <a16:creationId xmlns:a16="http://schemas.microsoft.com/office/drawing/2014/main" id="{5E76EC25-A485-EDE5-11BC-B884504446AC}"/>
              </a:ext>
            </a:extLst>
          </p:cNvPr>
          <p:cNvSpPr/>
          <p:nvPr/>
        </p:nvSpPr>
        <p:spPr>
          <a:xfrm>
            <a:off x="4633068" y="2195783"/>
            <a:ext cx="70783" cy="145175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solidFill>
                <a:schemeClr val="tx1">
                  <a:lumMod val="95000"/>
                  <a:lumOff val="5000"/>
                </a:schemeClr>
              </a:solidFill>
            </a:endParaRPr>
          </a:p>
        </p:txBody>
      </p:sp>
      <p:sp>
        <p:nvSpPr>
          <p:cNvPr id="33" name="CuadroTexto 32">
            <a:extLst>
              <a:ext uri="{FF2B5EF4-FFF2-40B4-BE49-F238E27FC236}">
                <a16:creationId xmlns:a16="http://schemas.microsoft.com/office/drawing/2014/main" id="{4E293731-6F6E-3E0C-6DE8-9CD9BA012C9F}"/>
              </a:ext>
            </a:extLst>
          </p:cNvPr>
          <p:cNvSpPr txBox="1"/>
          <p:nvPr/>
        </p:nvSpPr>
        <p:spPr>
          <a:xfrm>
            <a:off x="8262438" y="4409462"/>
            <a:ext cx="2488837" cy="2369880"/>
          </a:xfrm>
          <a:prstGeom prst="rect">
            <a:avLst/>
          </a:prstGeom>
          <a:noFill/>
          <a:ln>
            <a:noFill/>
          </a:ln>
        </p:spPr>
        <p:txBody>
          <a:bodyPr wrap="square" rtlCol="0">
            <a:spAutoFit/>
          </a:bodyPr>
          <a:lstStyle/>
          <a:p>
            <a:r>
              <a:rPr lang="es-ES" sz="2400" dirty="0">
                <a:latin typeface="Comic Sans MS" panose="030F0702030302020204" pitchFamily="66" charset="0"/>
              </a:rPr>
              <a:t> </a:t>
            </a:r>
            <a:r>
              <a:rPr lang="es-ES" sz="3200" dirty="0">
                <a:solidFill>
                  <a:srgbClr val="0070C0"/>
                </a:solidFill>
                <a:latin typeface="Comic Sans MS" panose="030F0702030302020204" pitchFamily="66" charset="0"/>
              </a:rPr>
              <a:t>1   0  0  0            </a:t>
            </a:r>
          </a:p>
          <a:p>
            <a:r>
              <a:rPr lang="es-ES" sz="3200" dirty="0">
                <a:solidFill>
                  <a:srgbClr val="0070C0"/>
                </a:solidFill>
                <a:latin typeface="Comic Sans MS" panose="030F0702030302020204" pitchFamily="66" charset="0"/>
              </a:rPr>
              <a:t> 0  1   0  0       </a:t>
            </a:r>
          </a:p>
          <a:p>
            <a:r>
              <a:rPr lang="es-ES" sz="3200" dirty="0">
                <a:solidFill>
                  <a:srgbClr val="0070C0"/>
                </a:solidFill>
                <a:latin typeface="Comic Sans MS" panose="030F0702030302020204" pitchFamily="66" charset="0"/>
              </a:rPr>
              <a:t> 0  0   1  0</a:t>
            </a:r>
          </a:p>
          <a:p>
            <a:r>
              <a:rPr lang="es-ES" sz="3200" dirty="0">
                <a:solidFill>
                  <a:srgbClr val="0070C0"/>
                </a:solidFill>
                <a:latin typeface="Comic Sans MS" panose="030F0702030302020204" pitchFamily="66" charset="0"/>
              </a:rPr>
              <a:t> 0  0   0  1</a:t>
            </a:r>
          </a:p>
          <a:p>
            <a:endParaRPr lang="es-ES" sz="2000" dirty="0">
              <a:solidFill>
                <a:schemeClr val="accent1">
                  <a:lumMod val="75000"/>
                </a:schemeClr>
              </a:solidFill>
              <a:latin typeface="Comic Sans MS" panose="030F0702030302020204" pitchFamily="66" charset="0"/>
            </a:endParaRPr>
          </a:p>
        </p:txBody>
      </p:sp>
      <p:sp>
        <p:nvSpPr>
          <p:cNvPr id="34" name="Abrir corchete 33">
            <a:extLst>
              <a:ext uri="{FF2B5EF4-FFF2-40B4-BE49-F238E27FC236}">
                <a16:creationId xmlns:a16="http://schemas.microsoft.com/office/drawing/2014/main" id="{16A5C742-DF31-EBFE-548B-D8C1DDBB5A45}"/>
              </a:ext>
            </a:extLst>
          </p:cNvPr>
          <p:cNvSpPr/>
          <p:nvPr/>
        </p:nvSpPr>
        <p:spPr>
          <a:xfrm>
            <a:off x="8262438" y="4409462"/>
            <a:ext cx="70783" cy="1861483"/>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36" name="Cerrar corchete 35">
            <a:extLst>
              <a:ext uri="{FF2B5EF4-FFF2-40B4-BE49-F238E27FC236}">
                <a16:creationId xmlns:a16="http://schemas.microsoft.com/office/drawing/2014/main" id="{19EBAF45-FD95-7809-2FB5-D1C99D488E26}"/>
              </a:ext>
            </a:extLst>
          </p:cNvPr>
          <p:cNvSpPr/>
          <p:nvPr/>
        </p:nvSpPr>
        <p:spPr>
          <a:xfrm>
            <a:off x="10362420" y="4409462"/>
            <a:ext cx="70783" cy="185307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 name="CuadroTexto 1">
            <a:extLst>
              <a:ext uri="{FF2B5EF4-FFF2-40B4-BE49-F238E27FC236}">
                <a16:creationId xmlns:a16="http://schemas.microsoft.com/office/drawing/2014/main" id="{AAF7ADE7-5F8D-6AF0-53D3-73527B6C4E16}"/>
              </a:ext>
            </a:extLst>
          </p:cNvPr>
          <p:cNvSpPr txBox="1"/>
          <p:nvPr/>
        </p:nvSpPr>
        <p:spPr>
          <a:xfrm>
            <a:off x="8493633" y="2269685"/>
            <a:ext cx="1715086" cy="1384995"/>
          </a:xfrm>
          <a:prstGeom prst="rect">
            <a:avLst/>
          </a:prstGeom>
          <a:noFill/>
          <a:ln>
            <a:noFill/>
          </a:ln>
        </p:spPr>
        <p:txBody>
          <a:bodyPr wrap="square" rtlCol="0">
            <a:spAutoFit/>
          </a:bodyPr>
          <a:lstStyle/>
          <a:p>
            <a:r>
              <a:rPr lang="es-ES" sz="3200" dirty="0">
                <a:solidFill>
                  <a:srgbClr val="0070C0"/>
                </a:solidFill>
                <a:latin typeface="Comic Sans MS" panose="030F0702030302020204" pitchFamily="66" charset="0"/>
              </a:rPr>
              <a:t> 0  0  0          </a:t>
            </a:r>
          </a:p>
          <a:p>
            <a:r>
              <a:rPr lang="es-ES" sz="3200" dirty="0">
                <a:solidFill>
                  <a:srgbClr val="0070C0"/>
                </a:solidFill>
                <a:latin typeface="Comic Sans MS" panose="030F0702030302020204" pitchFamily="66" charset="0"/>
              </a:rPr>
              <a:t> 0  0  0   </a:t>
            </a:r>
          </a:p>
          <a:p>
            <a:endParaRPr lang="es-ES" sz="2000" dirty="0">
              <a:solidFill>
                <a:schemeClr val="accent1">
                  <a:lumMod val="75000"/>
                </a:schemeClr>
              </a:solidFill>
              <a:latin typeface="Comic Sans MS" panose="030F0702030302020204" pitchFamily="66" charset="0"/>
            </a:endParaRPr>
          </a:p>
        </p:txBody>
      </p:sp>
      <p:sp>
        <p:nvSpPr>
          <p:cNvPr id="3" name="Cerrar corchete 2">
            <a:extLst>
              <a:ext uri="{FF2B5EF4-FFF2-40B4-BE49-F238E27FC236}">
                <a16:creationId xmlns:a16="http://schemas.microsoft.com/office/drawing/2014/main" id="{603C6A26-E1DA-1AC2-3ECC-8BA3D5954227}"/>
              </a:ext>
            </a:extLst>
          </p:cNvPr>
          <p:cNvSpPr/>
          <p:nvPr/>
        </p:nvSpPr>
        <p:spPr>
          <a:xfrm>
            <a:off x="10034595" y="2289630"/>
            <a:ext cx="70783" cy="1020027"/>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solidFill>
                <a:schemeClr val="tx1">
                  <a:lumMod val="95000"/>
                  <a:lumOff val="5000"/>
                </a:schemeClr>
              </a:solidFill>
            </a:endParaRPr>
          </a:p>
        </p:txBody>
      </p:sp>
      <p:sp>
        <p:nvSpPr>
          <p:cNvPr id="15" name="Abrir corchete 14">
            <a:extLst>
              <a:ext uri="{FF2B5EF4-FFF2-40B4-BE49-F238E27FC236}">
                <a16:creationId xmlns:a16="http://schemas.microsoft.com/office/drawing/2014/main" id="{11AC0AB2-49C7-7C0E-6651-B96AFF61A951}"/>
              </a:ext>
            </a:extLst>
          </p:cNvPr>
          <p:cNvSpPr/>
          <p:nvPr/>
        </p:nvSpPr>
        <p:spPr>
          <a:xfrm>
            <a:off x="8610239" y="2270931"/>
            <a:ext cx="45719" cy="1037587"/>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solidFill>
                <a:schemeClr val="tx1">
                  <a:lumMod val="95000"/>
                  <a:lumOff val="5000"/>
                </a:schemeClr>
              </a:solidFill>
            </a:endParaRPr>
          </a:p>
        </p:txBody>
      </p:sp>
      <p:sp>
        <p:nvSpPr>
          <p:cNvPr id="19" name="CuadroTexto 18">
            <a:extLst>
              <a:ext uri="{FF2B5EF4-FFF2-40B4-BE49-F238E27FC236}">
                <a16:creationId xmlns:a16="http://schemas.microsoft.com/office/drawing/2014/main" id="{C0D657AA-CD72-3A51-7008-63AD0FB16523}"/>
              </a:ext>
            </a:extLst>
          </p:cNvPr>
          <p:cNvSpPr txBox="1"/>
          <p:nvPr/>
        </p:nvSpPr>
        <p:spPr>
          <a:xfrm>
            <a:off x="809153" y="1440180"/>
            <a:ext cx="2752677" cy="507831"/>
          </a:xfrm>
          <a:prstGeom prst="rect">
            <a:avLst/>
          </a:prstGeom>
          <a:noFill/>
        </p:spPr>
        <p:txBody>
          <a:bodyPr wrap="none" rtlCol="0">
            <a:spAutoFit/>
          </a:bodyPr>
          <a:lstStyle/>
          <a:p>
            <a:r>
              <a:rPr lang="es-ES" sz="2700" dirty="0" err="1">
                <a:latin typeface="Comic Sans MS" panose="030F0702030302020204" pitchFamily="66" charset="0"/>
              </a:rPr>
              <a:t>Some</a:t>
            </a:r>
            <a:r>
              <a:rPr lang="es-ES" sz="2700" dirty="0">
                <a:latin typeface="Comic Sans MS" panose="030F0702030302020204" pitchFamily="66" charset="0"/>
              </a:rPr>
              <a:t> </a:t>
            </a:r>
            <a:r>
              <a:rPr lang="es-ES" sz="2700" dirty="0" err="1">
                <a:latin typeface="Comic Sans MS" panose="030F0702030302020204" pitchFamily="66" charset="0"/>
              </a:rPr>
              <a:t>examples</a:t>
            </a:r>
            <a:r>
              <a:rPr lang="es-ES" sz="2700" dirty="0">
                <a:latin typeface="Comic Sans MS" panose="030F0702030302020204" pitchFamily="66" charset="0"/>
              </a:rPr>
              <a:t>:</a:t>
            </a:r>
          </a:p>
        </p:txBody>
      </p:sp>
      <p:sp>
        <p:nvSpPr>
          <p:cNvPr id="22" name="CuadroTexto 21">
            <a:extLst>
              <a:ext uri="{FF2B5EF4-FFF2-40B4-BE49-F238E27FC236}">
                <a16:creationId xmlns:a16="http://schemas.microsoft.com/office/drawing/2014/main" id="{EF7C3EE5-7407-593E-7BA7-3ED6C337B937}"/>
              </a:ext>
            </a:extLst>
          </p:cNvPr>
          <p:cNvSpPr txBox="1"/>
          <p:nvPr/>
        </p:nvSpPr>
        <p:spPr>
          <a:xfrm>
            <a:off x="2521980" y="2592297"/>
            <a:ext cx="1775134" cy="584775"/>
          </a:xfrm>
          <a:prstGeom prst="rect">
            <a:avLst/>
          </a:prstGeom>
          <a:noFill/>
          <a:ln>
            <a:noFill/>
          </a:ln>
        </p:spPr>
        <p:txBody>
          <a:bodyPr wrap="square" rtlCol="0">
            <a:spAutoFit/>
          </a:bodyPr>
          <a:lstStyle/>
          <a:p>
            <a:r>
              <a:rPr lang="es-ES" sz="1600" dirty="0" err="1">
                <a:solidFill>
                  <a:schemeClr val="accent6">
                    <a:lumMod val="75000"/>
                  </a:schemeClr>
                </a:solidFill>
              </a:rPr>
              <a:t>r.e.f</a:t>
            </a:r>
            <a:r>
              <a:rPr lang="es-ES" sz="1600" dirty="0">
                <a:solidFill>
                  <a:schemeClr val="accent6">
                    <a:lumMod val="75000"/>
                  </a:schemeClr>
                </a:solidFill>
              </a:rPr>
              <a:t>.</a:t>
            </a:r>
            <a:r>
              <a:rPr lang="es-ES" sz="1600" dirty="0"/>
              <a:t>, </a:t>
            </a:r>
          </a:p>
          <a:p>
            <a:r>
              <a:rPr lang="es-ES" sz="1600" dirty="0">
                <a:solidFill>
                  <a:srgbClr val="FF0000"/>
                </a:solidFill>
              </a:rPr>
              <a:t>no</a:t>
            </a:r>
            <a:r>
              <a:rPr lang="es-ES" sz="1600" dirty="0"/>
              <a:t> </a:t>
            </a:r>
            <a:r>
              <a:rPr lang="es-ES" sz="1600" dirty="0" err="1"/>
              <a:t>r.r.e.f</a:t>
            </a:r>
            <a:r>
              <a:rPr lang="es-ES" sz="1600" dirty="0"/>
              <a:t>.</a:t>
            </a:r>
          </a:p>
        </p:txBody>
      </p:sp>
      <p:sp>
        <p:nvSpPr>
          <p:cNvPr id="24" name="CuadroTexto 23">
            <a:extLst>
              <a:ext uri="{FF2B5EF4-FFF2-40B4-BE49-F238E27FC236}">
                <a16:creationId xmlns:a16="http://schemas.microsoft.com/office/drawing/2014/main" id="{6067812F-EA40-380D-2BA0-D21BE2F539EC}"/>
              </a:ext>
            </a:extLst>
          </p:cNvPr>
          <p:cNvSpPr txBox="1"/>
          <p:nvPr/>
        </p:nvSpPr>
        <p:spPr>
          <a:xfrm>
            <a:off x="2656122" y="5272680"/>
            <a:ext cx="1723941" cy="584775"/>
          </a:xfrm>
          <a:prstGeom prst="rect">
            <a:avLst/>
          </a:prstGeom>
          <a:noFill/>
          <a:ln>
            <a:noFill/>
          </a:ln>
        </p:spPr>
        <p:txBody>
          <a:bodyPr wrap="square" rtlCol="0">
            <a:spAutoFit/>
          </a:bodyPr>
          <a:lstStyle/>
          <a:p>
            <a:r>
              <a:rPr lang="es-ES" sz="1600" dirty="0" err="1">
                <a:solidFill>
                  <a:schemeClr val="accent6">
                    <a:lumMod val="75000"/>
                  </a:schemeClr>
                </a:solidFill>
              </a:rPr>
              <a:t>r.e.f</a:t>
            </a:r>
            <a:r>
              <a:rPr lang="es-ES" sz="1600" dirty="0">
                <a:solidFill>
                  <a:schemeClr val="accent6">
                    <a:lumMod val="75000"/>
                  </a:schemeClr>
                </a:solidFill>
              </a:rPr>
              <a:t>.</a:t>
            </a:r>
            <a:r>
              <a:rPr lang="es-ES" sz="1600" dirty="0"/>
              <a:t>, </a:t>
            </a:r>
          </a:p>
          <a:p>
            <a:r>
              <a:rPr lang="es-ES" sz="1600" dirty="0">
                <a:solidFill>
                  <a:srgbClr val="FF0000"/>
                </a:solidFill>
              </a:rPr>
              <a:t>no</a:t>
            </a:r>
            <a:r>
              <a:rPr lang="es-ES" sz="1600" dirty="0"/>
              <a:t> </a:t>
            </a:r>
            <a:r>
              <a:rPr lang="es-ES" sz="1600" dirty="0" err="1"/>
              <a:t>r.r.e.f</a:t>
            </a:r>
            <a:r>
              <a:rPr lang="es-ES" sz="1600" dirty="0"/>
              <a:t>.</a:t>
            </a:r>
          </a:p>
        </p:txBody>
      </p:sp>
      <p:sp>
        <p:nvSpPr>
          <p:cNvPr id="25" name="CuadroTexto 24">
            <a:extLst>
              <a:ext uri="{FF2B5EF4-FFF2-40B4-BE49-F238E27FC236}">
                <a16:creationId xmlns:a16="http://schemas.microsoft.com/office/drawing/2014/main" id="{731F441B-BEDF-2F84-7935-EAEAF1C2FEDA}"/>
              </a:ext>
            </a:extLst>
          </p:cNvPr>
          <p:cNvSpPr txBox="1"/>
          <p:nvPr/>
        </p:nvSpPr>
        <p:spPr>
          <a:xfrm>
            <a:off x="6730510" y="2718535"/>
            <a:ext cx="1461149" cy="338554"/>
          </a:xfrm>
          <a:prstGeom prst="rect">
            <a:avLst/>
          </a:prstGeom>
          <a:noFill/>
          <a:ln>
            <a:noFill/>
          </a:ln>
        </p:spPr>
        <p:txBody>
          <a:bodyPr wrap="square" rtlCol="0">
            <a:spAutoFit/>
          </a:bodyPr>
          <a:lstStyle/>
          <a:p>
            <a:r>
              <a:rPr lang="es-ES" sz="1600" dirty="0">
                <a:solidFill>
                  <a:schemeClr val="accent6">
                    <a:lumMod val="75000"/>
                  </a:schemeClr>
                </a:solidFill>
              </a:rPr>
              <a:t>no</a:t>
            </a:r>
            <a:r>
              <a:rPr lang="es-ES" sz="1600" dirty="0"/>
              <a:t> </a:t>
            </a:r>
            <a:r>
              <a:rPr lang="es-ES" sz="1600" dirty="0" err="1"/>
              <a:t>r.e.f</a:t>
            </a:r>
            <a:r>
              <a:rPr lang="es-ES" sz="1600" dirty="0"/>
              <a:t>.</a:t>
            </a:r>
          </a:p>
        </p:txBody>
      </p:sp>
      <p:sp>
        <p:nvSpPr>
          <p:cNvPr id="26" name="CuadroTexto 25">
            <a:extLst>
              <a:ext uri="{FF2B5EF4-FFF2-40B4-BE49-F238E27FC236}">
                <a16:creationId xmlns:a16="http://schemas.microsoft.com/office/drawing/2014/main" id="{E5599E17-C280-610D-76E4-D3486CB5E011}"/>
              </a:ext>
            </a:extLst>
          </p:cNvPr>
          <p:cNvSpPr txBox="1"/>
          <p:nvPr/>
        </p:nvSpPr>
        <p:spPr>
          <a:xfrm>
            <a:off x="10510693" y="2663142"/>
            <a:ext cx="1238988" cy="338554"/>
          </a:xfrm>
          <a:prstGeom prst="rect">
            <a:avLst/>
          </a:prstGeom>
          <a:noFill/>
          <a:ln>
            <a:noFill/>
          </a:ln>
        </p:spPr>
        <p:txBody>
          <a:bodyPr wrap="square" rtlCol="0">
            <a:spAutoFit/>
          </a:bodyPr>
          <a:lstStyle/>
          <a:p>
            <a:r>
              <a:rPr lang="es-ES" sz="1600" dirty="0" err="1">
                <a:solidFill>
                  <a:srgbClr val="FF0000"/>
                </a:solidFill>
              </a:rPr>
              <a:t>r.r.e.f</a:t>
            </a:r>
            <a:r>
              <a:rPr lang="es-ES" sz="1600" dirty="0">
                <a:solidFill>
                  <a:srgbClr val="FF0000"/>
                </a:solidFill>
              </a:rPr>
              <a:t>.</a:t>
            </a:r>
          </a:p>
        </p:txBody>
      </p:sp>
      <p:sp>
        <p:nvSpPr>
          <p:cNvPr id="27" name="CuadroTexto 26">
            <a:extLst>
              <a:ext uri="{FF2B5EF4-FFF2-40B4-BE49-F238E27FC236}">
                <a16:creationId xmlns:a16="http://schemas.microsoft.com/office/drawing/2014/main" id="{A1DBBFA2-5D9B-E3C9-38EB-A614AFC45B41}"/>
              </a:ext>
            </a:extLst>
          </p:cNvPr>
          <p:cNvSpPr txBox="1"/>
          <p:nvPr/>
        </p:nvSpPr>
        <p:spPr>
          <a:xfrm>
            <a:off x="6924482" y="5284002"/>
            <a:ext cx="1253272" cy="338554"/>
          </a:xfrm>
          <a:prstGeom prst="rect">
            <a:avLst/>
          </a:prstGeom>
          <a:noFill/>
          <a:ln>
            <a:noFill/>
          </a:ln>
        </p:spPr>
        <p:txBody>
          <a:bodyPr wrap="square" rtlCol="0">
            <a:spAutoFit/>
          </a:bodyPr>
          <a:lstStyle/>
          <a:p>
            <a:r>
              <a:rPr lang="es-ES" sz="1600" dirty="0" err="1">
                <a:solidFill>
                  <a:srgbClr val="FF0000"/>
                </a:solidFill>
              </a:rPr>
              <a:t>r.r.e.f</a:t>
            </a:r>
            <a:r>
              <a:rPr lang="es-ES" sz="1600" dirty="0">
                <a:solidFill>
                  <a:srgbClr val="FF0000"/>
                </a:solidFill>
              </a:rPr>
              <a:t>.</a:t>
            </a:r>
          </a:p>
        </p:txBody>
      </p:sp>
      <p:sp>
        <p:nvSpPr>
          <p:cNvPr id="28" name="CuadroTexto 27">
            <a:extLst>
              <a:ext uri="{FF2B5EF4-FFF2-40B4-BE49-F238E27FC236}">
                <a16:creationId xmlns:a16="http://schemas.microsoft.com/office/drawing/2014/main" id="{C4291D23-F84B-C7EA-C1B4-FE898214E5AE}"/>
              </a:ext>
            </a:extLst>
          </p:cNvPr>
          <p:cNvSpPr txBox="1"/>
          <p:nvPr/>
        </p:nvSpPr>
        <p:spPr>
          <a:xfrm>
            <a:off x="10884629" y="5326420"/>
            <a:ext cx="1258220" cy="338554"/>
          </a:xfrm>
          <a:prstGeom prst="rect">
            <a:avLst/>
          </a:prstGeom>
          <a:noFill/>
          <a:ln>
            <a:noFill/>
          </a:ln>
        </p:spPr>
        <p:txBody>
          <a:bodyPr wrap="square" rtlCol="0">
            <a:spAutoFit/>
          </a:bodyPr>
          <a:lstStyle/>
          <a:p>
            <a:r>
              <a:rPr lang="es-ES" sz="1600" dirty="0" err="1">
                <a:solidFill>
                  <a:srgbClr val="FF0000"/>
                </a:solidFill>
              </a:rPr>
              <a:t>r.r.e.f</a:t>
            </a:r>
            <a:r>
              <a:rPr lang="es-ES" sz="1600" dirty="0">
                <a:solidFill>
                  <a:srgbClr val="FF0000"/>
                </a:solidFill>
              </a:rPr>
              <a:t>.</a:t>
            </a:r>
          </a:p>
        </p:txBody>
      </p:sp>
      <p:sp>
        <p:nvSpPr>
          <p:cNvPr id="29" name="Flecha: hacia la izquierda 28">
            <a:extLst>
              <a:ext uri="{FF2B5EF4-FFF2-40B4-BE49-F238E27FC236}">
                <a16:creationId xmlns:a16="http://schemas.microsoft.com/office/drawing/2014/main" id="{BD97D71E-2643-B370-218C-23122A6EDFCE}"/>
              </a:ext>
            </a:extLst>
          </p:cNvPr>
          <p:cNvSpPr/>
          <p:nvPr/>
        </p:nvSpPr>
        <p:spPr>
          <a:xfrm>
            <a:off x="2185492" y="2784395"/>
            <a:ext cx="289252" cy="268391"/>
          </a:xfrm>
          <a:prstGeom prst="left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0" name="Flecha: hacia la izquierda 29">
            <a:extLst>
              <a:ext uri="{FF2B5EF4-FFF2-40B4-BE49-F238E27FC236}">
                <a16:creationId xmlns:a16="http://schemas.microsoft.com/office/drawing/2014/main" id="{4ABD8A9D-F412-284E-02AD-84FE5FE085DB}"/>
              </a:ext>
            </a:extLst>
          </p:cNvPr>
          <p:cNvSpPr/>
          <p:nvPr/>
        </p:nvSpPr>
        <p:spPr>
          <a:xfrm>
            <a:off x="6388845" y="2751723"/>
            <a:ext cx="289252" cy="268391"/>
          </a:xfrm>
          <a:prstGeom prst="left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1" name="Flecha: hacia la izquierda 30">
            <a:extLst>
              <a:ext uri="{FF2B5EF4-FFF2-40B4-BE49-F238E27FC236}">
                <a16:creationId xmlns:a16="http://schemas.microsoft.com/office/drawing/2014/main" id="{2E7D10F3-F5D6-688D-4FDB-2E4D8C2B2F34}"/>
              </a:ext>
            </a:extLst>
          </p:cNvPr>
          <p:cNvSpPr/>
          <p:nvPr/>
        </p:nvSpPr>
        <p:spPr>
          <a:xfrm>
            <a:off x="10143951" y="2718535"/>
            <a:ext cx="289252" cy="268391"/>
          </a:xfrm>
          <a:prstGeom prst="left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2" name="Flecha: hacia la izquierda 31">
            <a:extLst>
              <a:ext uri="{FF2B5EF4-FFF2-40B4-BE49-F238E27FC236}">
                <a16:creationId xmlns:a16="http://schemas.microsoft.com/office/drawing/2014/main" id="{DB581A88-7CC3-9DD9-75E6-3713662BC616}"/>
              </a:ext>
            </a:extLst>
          </p:cNvPr>
          <p:cNvSpPr/>
          <p:nvPr/>
        </p:nvSpPr>
        <p:spPr>
          <a:xfrm>
            <a:off x="2310311" y="5430873"/>
            <a:ext cx="289252" cy="268391"/>
          </a:xfrm>
          <a:prstGeom prst="left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5" name="Flecha: hacia la izquierda 34">
            <a:extLst>
              <a:ext uri="{FF2B5EF4-FFF2-40B4-BE49-F238E27FC236}">
                <a16:creationId xmlns:a16="http://schemas.microsoft.com/office/drawing/2014/main" id="{A1B97090-0CFF-4D92-2218-719CFE134A96}"/>
              </a:ext>
            </a:extLst>
          </p:cNvPr>
          <p:cNvSpPr/>
          <p:nvPr/>
        </p:nvSpPr>
        <p:spPr>
          <a:xfrm>
            <a:off x="6581612" y="5349861"/>
            <a:ext cx="289252" cy="268391"/>
          </a:xfrm>
          <a:prstGeom prst="left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7" name="Flecha: hacia la izquierda 36">
            <a:extLst>
              <a:ext uri="{FF2B5EF4-FFF2-40B4-BE49-F238E27FC236}">
                <a16:creationId xmlns:a16="http://schemas.microsoft.com/office/drawing/2014/main" id="{A319A63E-72EF-7FE4-3C0A-FDC28FA3BECE}"/>
              </a:ext>
            </a:extLst>
          </p:cNvPr>
          <p:cNvSpPr/>
          <p:nvPr/>
        </p:nvSpPr>
        <p:spPr>
          <a:xfrm>
            <a:off x="10510693" y="5361502"/>
            <a:ext cx="289252" cy="268391"/>
          </a:xfrm>
          <a:prstGeom prst="left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8" name="Título 1">
            <a:extLst>
              <a:ext uri="{FF2B5EF4-FFF2-40B4-BE49-F238E27FC236}">
                <a16:creationId xmlns:a16="http://schemas.microsoft.com/office/drawing/2014/main" id="{DA6C62CB-F4CA-4DBC-2C12-66E80244AE7C}"/>
              </a:ext>
            </a:extLst>
          </p:cNvPr>
          <p:cNvSpPr>
            <a:spLocks noGrp="1"/>
          </p:cNvSpPr>
          <p:nvPr>
            <p:ph type="title"/>
          </p:nvPr>
        </p:nvSpPr>
        <p:spPr>
          <a:xfrm>
            <a:off x="363572" y="439838"/>
            <a:ext cx="11553530" cy="793719"/>
          </a:xfrm>
          <a:pattFill prst="weave">
            <a:fgClr>
              <a:schemeClr val="accent1"/>
            </a:fgClr>
            <a:bgClr>
              <a:schemeClr val="bg1"/>
            </a:bgClr>
          </a:pattFill>
        </p:spPr>
        <p:txBody>
          <a:bodyPr>
            <a:normAutofit/>
          </a:bodyPr>
          <a:lstStyle/>
          <a:p>
            <a:pPr algn="ctr"/>
            <a:r>
              <a:rPr lang="es-ES" dirty="0">
                <a:solidFill>
                  <a:srgbClr val="7030A0"/>
                </a:solidFill>
              </a:rPr>
              <a:t> To </a:t>
            </a:r>
            <a:r>
              <a:rPr lang="es-ES" dirty="0" err="1">
                <a:solidFill>
                  <a:srgbClr val="7030A0"/>
                </a:solidFill>
              </a:rPr>
              <a:t>start</a:t>
            </a:r>
            <a:r>
              <a:rPr lang="es-ES" dirty="0">
                <a:solidFill>
                  <a:srgbClr val="7030A0"/>
                </a:solidFill>
              </a:rPr>
              <a:t> </a:t>
            </a:r>
            <a:r>
              <a:rPr lang="es-ES" dirty="0" err="1">
                <a:solidFill>
                  <a:srgbClr val="7030A0"/>
                </a:solidFill>
              </a:rPr>
              <a:t>with</a:t>
            </a:r>
            <a:r>
              <a:rPr lang="es-ES" dirty="0">
                <a:solidFill>
                  <a:srgbClr val="7030A0"/>
                </a:solidFill>
              </a:rPr>
              <a:t>:  </a:t>
            </a:r>
            <a:r>
              <a:rPr lang="es-ES" i="1" dirty="0" err="1">
                <a:solidFill>
                  <a:srgbClr val="7030A0"/>
                </a:solidFill>
              </a:rPr>
              <a:t>r.e.f</a:t>
            </a:r>
            <a:r>
              <a:rPr lang="es-ES" i="1" dirty="0">
                <a:solidFill>
                  <a:srgbClr val="7030A0"/>
                </a:solidFill>
              </a:rPr>
              <a:t>. and </a:t>
            </a:r>
            <a:r>
              <a:rPr lang="es-ES" i="1" dirty="0" err="1">
                <a:solidFill>
                  <a:srgbClr val="7030A0"/>
                </a:solidFill>
              </a:rPr>
              <a:t>r.r.e.f</a:t>
            </a:r>
            <a:r>
              <a:rPr lang="es-ES" i="1" dirty="0">
                <a:solidFill>
                  <a:srgbClr val="7030A0"/>
                </a:solidFill>
              </a:rPr>
              <a:t>.</a:t>
            </a:r>
          </a:p>
        </p:txBody>
      </p:sp>
    </p:spTree>
    <p:extLst>
      <p:ext uri="{BB962C8B-B14F-4D97-AF65-F5344CB8AC3E}">
        <p14:creationId xmlns:p14="http://schemas.microsoft.com/office/powerpoint/2010/main" val="2285930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E6B202-369A-D383-5246-546CDE2C44C9}"/>
            </a:ext>
          </a:extLst>
        </p:cNvPr>
        <p:cNvGrpSpPr/>
        <p:nvPr/>
      </p:nvGrpSpPr>
      <p:grpSpPr>
        <a:xfrm>
          <a:off x="0" y="0"/>
          <a:ext cx="0" cy="0"/>
          <a:chOff x="0" y="0"/>
          <a:chExt cx="0" cy="0"/>
        </a:xfrm>
      </p:grpSpPr>
      <p:sp>
        <p:nvSpPr>
          <p:cNvPr id="8" name="CuadroTexto 7">
            <a:extLst>
              <a:ext uri="{FF2B5EF4-FFF2-40B4-BE49-F238E27FC236}">
                <a16:creationId xmlns:a16="http://schemas.microsoft.com/office/drawing/2014/main" id="{930D093D-CD99-1F5E-5B75-78780D32A1A6}"/>
              </a:ext>
            </a:extLst>
          </p:cNvPr>
          <p:cNvSpPr txBox="1"/>
          <p:nvPr/>
        </p:nvSpPr>
        <p:spPr>
          <a:xfrm>
            <a:off x="838053" y="989398"/>
            <a:ext cx="10793508" cy="1615827"/>
          </a:xfrm>
          <a:prstGeom prst="rect">
            <a:avLst/>
          </a:prstGeom>
          <a:noFill/>
        </p:spPr>
        <p:txBody>
          <a:bodyPr wrap="square" rtlCol="0">
            <a:spAutoFit/>
          </a:bodyPr>
          <a:lstStyle/>
          <a:p>
            <a:r>
              <a:rPr lang="es-ES" dirty="0"/>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result</a:t>
            </a:r>
            <a:r>
              <a:rPr lang="es-ES" sz="2700" dirty="0">
                <a:latin typeface="Comic Sans MS" panose="030F0702030302020204" pitchFamily="66" charset="0"/>
              </a:rPr>
              <a:t> </a:t>
            </a:r>
            <a:r>
              <a:rPr lang="es-ES" sz="2700" dirty="0" err="1">
                <a:latin typeface="Comic Sans MS" panose="030F0702030302020204" pitchFamily="66" charset="0"/>
              </a:rPr>
              <a:t>of</a:t>
            </a:r>
            <a:r>
              <a:rPr lang="es-ES" sz="2700" dirty="0">
                <a:latin typeface="Comic Sans MS" panose="030F0702030302020204" pitchFamily="66" charset="0"/>
              </a:rPr>
              <a:t> </a:t>
            </a:r>
            <a:r>
              <a:rPr lang="es-ES" sz="2700" dirty="0" err="1">
                <a:latin typeface="Comic Sans MS" panose="030F0702030302020204" pitchFamily="66" charset="0"/>
              </a:rPr>
              <a:t>performing</a:t>
            </a:r>
            <a:r>
              <a:rPr lang="es-ES" sz="2700" dirty="0">
                <a:latin typeface="Comic Sans MS" panose="030F0702030302020204" pitchFamily="66" charset="0"/>
              </a:rPr>
              <a:t> </a:t>
            </a:r>
            <a:r>
              <a:rPr lang="es-ES" sz="2700" dirty="0" err="1">
                <a:latin typeface="Comic Sans MS" panose="030F0702030302020204" pitchFamily="66" charset="0"/>
              </a:rPr>
              <a:t>an</a:t>
            </a:r>
            <a:r>
              <a:rPr lang="es-ES" sz="2700" dirty="0">
                <a:latin typeface="Comic Sans MS" panose="030F0702030302020204" pitchFamily="66" charset="0"/>
              </a:rPr>
              <a:t> </a:t>
            </a:r>
            <a:r>
              <a:rPr lang="es-ES" sz="2700" i="1" dirty="0" err="1">
                <a:solidFill>
                  <a:srgbClr val="0070C0"/>
                </a:solidFill>
                <a:latin typeface="Comic Sans MS" panose="030F0702030302020204" pitchFamily="66" charset="0"/>
              </a:rPr>
              <a:t>elementary</a:t>
            </a:r>
            <a:r>
              <a:rPr lang="es-ES" sz="2700" i="1" dirty="0">
                <a:solidFill>
                  <a:srgbClr val="0070C0"/>
                </a:solidFill>
                <a:latin typeface="Comic Sans MS" panose="030F0702030302020204" pitchFamily="66" charset="0"/>
              </a:rPr>
              <a:t> </a:t>
            </a:r>
            <a:r>
              <a:rPr lang="es-ES" sz="2700" i="1" dirty="0" err="1">
                <a:solidFill>
                  <a:srgbClr val="0070C0"/>
                </a:solidFill>
                <a:latin typeface="Comic Sans MS" panose="030F0702030302020204" pitchFamily="66" charset="0"/>
              </a:rPr>
              <a:t>row</a:t>
            </a:r>
            <a:r>
              <a:rPr lang="es-ES" sz="2700" i="1" dirty="0">
                <a:solidFill>
                  <a:srgbClr val="0070C0"/>
                </a:solidFill>
                <a:latin typeface="Comic Sans MS" panose="030F0702030302020204" pitchFamily="66" charset="0"/>
              </a:rPr>
              <a:t> </a:t>
            </a:r>
            <a:r>
              <a:rPr lang="es-ES" sz="2700" i="1" dirty="0" err="1">
                <a:solidFill>
                  <a:srgbClr val="0070C0"/>
                </a:solidFill>
                <a:latin typeface="Comic Sans MS" panose="030F0702030302020204" pitchFamily="66" charset="0"/>
              </a:rPr>
              <a:t>operation</a:t>
            </a:r>
            <a:r>
              <a:rPr lang="es-ES" sz="2700" i="1" dirty="0">
                <a:solidFill>
                  <a:srgbClr val="0070C0"/>
                </a:solidFill>
                <a:latin typeface="Comic Sans MS" panose="030F0702030302020204" pitchFamily="66" charset="0"/>
              </a:rPr>
              <a:t> (</a:t>
            </a:r>
            <a:r>
              <a:rPr lang="es-ES" sz="2700" i="1" dirty="0" err="1">
                <a:solidFill>
                  <a:srgbClr val="0070C0"/>
                </a:solidFill>
                <a:latin typeface="Comic Sans MS" panose="030F0702030302020204" pitchFamily="66" charset="0"/>
              </a:rPr>
              <a:t>e.r.o</a:t>
            </a:r>
            <a:r>
              <a:rPr lang="es-ES" sz="2700" i="1" dirty="0">
                <a:solidFill>
                  <a:srgbClr val="0070C0"/>
                </a:solidFill>
                <a:latin typeface="Comic Sans MS" panose="030F0702030302020204" pitchFamily="66" charset="0"/>
              </a:rPr>
              <a:t>.)</a:t>
            </a:r>
          </a:p>
          <a:p>
            <a:r>
              <a:rPr lang="es-ES" sz="2700" i="1" dirty="0">
                <a:solidFill>
                  <a:srgbClr val="0070C0"/>
                </a:solidFill>
                <a:latin typeface="Comic Sans MS" panose="030F0702030302020204" pitchFamily="66" charset="0"/>
              </a:rPr>
              <a:t>  </a:t>
            </a:r>
            <a:r>
              <a:rPr lang="es-ES" sz="2700" dirty="0">
                <a:solidFill>
                  <a:srgbClr val="FF0000"/>
                </a:solidFill>
                <a:latin typeface="Comic Sans MS" panose="030F0702030302020204" pitchFamily="66" charset="0"/>
              </a:rPr>
              <a:t>e  </a:t>
            </a:r>
            <a:r>
              <a:rPr lang="es-ES" sz="2700" dirty="0">
                <a:latin typeface="Comic Sans MS" panose="030F0702030302020204" pitchFamily="66" charset="0"/>
              </a:rPr>
              <a:t>on a </a:t>
            </a:r>
            <a:r>
              <a:rPr lang="es-ES" sz="2700" dirty="0" err="1">
                <a:latin typeface="Comic Sans MS" panose="030F0702030302020204" pitchFamily="66" charset="0"/>
              </a:rPr>
              <a:t>matrix</a:t>
            </a:r>
            <a:r>
              <a:rPr lang="es-ES" sz="2700" dirty="0">
                <a:latin typeface="Comic Sans MS" panose="030F0702030302020204" pitchFamily="66" charset="0"/>
              </a:rPr>
              <a:t>  </a:t>
            </a:r>
            <a:r>
              <a:rPr lang="es-ES" sz="2700" dirty="0">
                <a:solidFill>
                  <a:srgbClr val="FF0000"/>
                </a:solidFill>
                <a:latin typeface="Comic Sans MS" panose="030F0702030302020204" pitchFamily="66" charset="0"/>
              </a:rPr>
              <a:t>A  </a:t>
            </a:r>
            <a:r>
              <a:rPr lang="es-ES" sz="2700" dirty="0" err="1">
                <a:latin typeface="Comic Sans MS" panose="030F0702030302020204" pitchFamily="66" charset="0"/>
              </a:rPr>
              <a:t>is</a:t>
            </a:r>
            <a:r>
              <a:rPr lang="es-ES" sz="2700" dirty="0">
                <a:latin typeface="Comic Sans MS" panose="030F0702030302020204" pitchFamily="66" charset="0"/>
              </a:rPr>
              <a:t> </a:t>
            </a:r>
            <a:r>
              <a:rPr lang="es-ES" sz="2700" dirty="0" err="1">
                <a:latin typeface="Comic Sans MS" panose="030F0702030302020204" pitchFamily="66" charset="0"/>
              </a:rPr>
              <a:t>another</a:t>
            </a:r>
            <a:r>
              <a:rPr lang="es-ES" sz="2700" dirty="0">
                <a:latin typeface="Comic Sans MS" panose="030F0702030302020204" pitchFamily="66" charset="0"/>
              </a:rPr>
              <a:t> </a:t>
            </a:r>
            <a:r>
              <a:rPr lang="es-ES" sz="2700" dirty="0" err="1">
                <a:latin typeface="Comic Sans MS" panose="030F0702030302020204" pitchFamily="66" charset="0"/>
              </a:rPr>
              <a:t>matrix</a:t>
            </a:r>
            <a:r>
              <a:rPr lang="es-ES" sz="2700" dirty="0">
                <a:latin typeface="Comic Sans MS" panose="030F0702030302020204" pitchFamily="66" charset="0"/>
              </a:rPr>
              <a:t>  </a:t>
            </a:r>
            <a:r>
              <a:rPr lang="es-ES" sz="2700" dirty="0">
                <a:solidFill>
                  <a:srgbClr val="FF0000"/>
                </a:solidFill>
                <a:latin typeface="Comic Sans MS" panose="030F0702030302020204" pitchFamily="66" charset="0"/>
              </a:rPr>
              <a:t>B </a:t>
            </a:r>
            <a:r>
              <a:rPr lang="es-ES" sz="2700" dirty="0">
                <a:latin typeface="Comic Sans MS" panose="030F0702030302020204" pitchFamily="66" charset="0"/>
              </a:rPr>
              <a:t>(in general, B ≠ A)  </a:t>
            </a:r>
            <a:r>
              <a:rPr lang="es-ES" sz="2700" dirty="0" err="1">
                <a:latin typeface="Comic Sans MS" panose="030F0702030302020204" pitchFamily="66" charset="0"/>
              </a:rPr>
              <a:t>which</a:t>
            </a:r>
            <a:r>
              <a:rPr lang="es-ES" sz="2700" dirty="0">
                <a:latin typeface="Comic Sans MS" panose="030F0702030302020204" pitchFamily="66" charset="0"/>
              </a:rPr>
              <a:t> </a:t>
            </a:r>
          </a:p>
          <a:p>
            <a:r>
              <a:rPr lang="es-ES" sz="2700" dirty="0">
                <a:latin typeface="Comic Sans MS" panose="030F0702030302020204" pitchFamily="66" charset="0"/>
              </a:rPr>
              <a:t>  has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same</a:t>
            </a:r>
            <a:r>
              <a:rPr lang="es-ES" sz="2700" dirty="0">
                <a:latin typeface="Comic Sans MS" panose="030F0702030302020204" pitchFamily="66" charset="0"/>
              </a:rPr>
              <a:t> </a:t>
            </a:r>
            <a:r>
              <a:rPr lang="es-ES" sz="2700" dirty="0" err="1">
                <a:latin typeface="Comic Sans MS" panose="030F0702030302020204" pitchFamily="66" charset="0"/>
              </a:rPr>
              <a:t>numbers</a:t>
            </a:r>
            <a:r>
              <a:rPr lang="es-ES" sz="2700" dirty="0">
                <a:latin typeface="Comic Sans MS" panose="030F0702030302020204" pitchFamily="66" charset="0"/>
              </a:rPr>
              <a:t> </a:t>
            </a:r>
            <a:r>
              <a:rPr lang="es-ES" sz="2700" dirty="0" err="1">
                <a:latin typeface="Comic Sans MS" panose="030F0702030302020204" pitchFamily="66" charset="0"/>
              </a:rPr>
              <a:t>of</a:t>
            </a:r>
            <a:r>
              <a:rPr lang="es-ES" sz="2700" dirty="0">
                <a:latin typeface="Comic Sans MS" panose="030F0702030302020204" pitchFamily="66" charset="0"/>
              </a:rPr>
              <a:t> </a:t>
            </a:r>
            <a:r>
              <a:rPr lang="es-ES" sz="2700" dirty="0" err="1">
                <a:latin typeface="Comic Sans MS" panose="030F0702030302020204" pitchFamily="66" charset="0"/>
              </a:rPr>
              <a:t>rows</a:t>
            </a:r>
            <a:r>
              <a:rPr lang="es-ES" sz="2700" dirty="0">
                <a:latin typeface="Comic Sans MS" panose="030F0702030302020204" pitchFamily="66" charset="0"/>
              </a:rPr>
              <a:t> and </a:t>
            </a:r>
            <a:r>
              <a:rPr lang="es-ES" sz="2700" dirty="0" err="1">
                <a:latin typeface="Comic Sans MS" panose="030F0702030302020204" pitchFamily="66" charset="0"/>
              </a:rPr>
              <a:t>columns</a:t>
            </a:r>
            <a:r>
              <a:rPr lang="es-ES" sz="2700" dirty="0">
                <a:latin typeface="Comic Sans MS" panose="030F0702030302020204" pitchFamily="66" charset="0"/>
              </a:rPr>
              <a:t> as A. </a:t>
            </a:r>
          </a:p>
          <a:p>
            <a:endParaRPr lang="es-ES" dirty="0"/>
          </a:p>
        </p:txBody>
      </p:sp>
      <p:sp>
        <p:nvSpPr>
          <p:cNvPr id="22" name="CuadroTexto 21">
            <a:extLst>
              <a:ext uri="{FF2B5EF4-FFF2-40B4-BE49-F238E27FC236}">
                <a16:creationId xmlns:a16="http://schemas.microsoft.com/office/drawing/2014/main" id="{765E7CF1-1188-3CBB-9EDB-AA6A1A55B223}"/>
              </a:ext>
            </a:extLst>
          </p:cNvPr>
          <p:cNvSpPr txBox="1"/>
          <p:nvPr/>
        </p:nvSpPr>
        <p:spPr>
          <a:xfrm>
            <a:off x="869420" y="2512820"/>
            <a:ext cx="10665690" cy="1754326"/>
          </a:xfrm>
          <a:prstGeom prst="rect">
            <a:avLst/>
          </a:prstGeom>
          <a:noFill/>
        </p:spPr>
        <p:txBody>
          <a:bodyPr wrap="square" rtlCol="0">
            <a:spAutoFit/>
          </a:bodyPr>
          <a:lstStyle/>
          <a:p>
            <a:r>
              <a:rPr lang="es-ES" dirty="0"/>
              <a:t>   </a:t>
            </a:r>
            <a:r>
              <a:rPr lang="es-ES" sz="2700" dirty="0">
                <a:latin typeface="Comic Sans MS" panose="030F0702030302020204" pitchFamily="66" charset="0"/>
              </a:rPr>
              <a:t> That </a:t>
            </a:r>
            <a:r>
              <a:rPr lang="es-ES" sz="2700" dirty="0" err="1">
                <a:latin typeface="Comic Sans MS" panose="030F0702030302020204" pitchFamily="66" charset="0"/>
              </a:rPr>
              <a:t>is</a:t>
            </a:r>
            <a:r>
              <a:rPr lang="es-ES" sz="2700" dirty="0">
                <a:latin typeface="Comic Sans MS" panose="030F0702030302020204" pitchFamily="66" charset="0"/>
              </a:rPr>
              <a:t> </a:t>
            </a:r>
            <a:r>
              <a:rPr lang="es-ES" sz="2700" dirty="0" err="1">
                <a:latin typeface="Comic Sans MS" panose="030F0702030302020204" pitchFamily="66" charset="0"/>
              </a:rPr>
              <a:t>why</a:t>
            </a:r>
            <a:r>
              <a:rPr lang="es-ES" sz="2700" dirty="0">
                <a:latin typeface="Comic Sans MS" panose="030F0702030302020204" pitchFamily="66" charset="0"/>
              </a:rPr>
              <a:t> </a:t>
            </a:r>
            <a:r>
              <a:rPr lang="es-ES" sz="2700" dirty="0" err="1">
                <a:latin typeface="Comic Sans MS" panose="030F0702030302020204" pitchFamily="66" charset="0"/>
              </a:rPr>
              <a:t>we</a:t>
            </a:r>
            <a:r>
              <a:rPr lang="es-ES" sz="2700" dirty="0">
                <a:latin typeface="Comic Sans MS" panose="030F0702030302020204" pitchFamily="66" charset="0"/>
              </a:rPr>
              <a:t> </a:t>
            </a:r>
            <a:r>
              <a:rPr lang="es-ES" sz="2700" u="sng" dirty="0">
                <a:latin typeface="Comic Sans MS" panose="030F0702030302020204" pitchFamily="66" charset="0"/>
              </a:rPr>
              <a:t>do </a:t>
            </a:r>
            <a:r>
              <a:rPr lang="es-ES" sz="2700" b="1" i="1" u="sng" dirty="0" err="1">
                <a:latin typeface="Comic Sans MS" panose="030F0702030302020204" pitchFamily="66" charset="0"/>
              </a:rPr>
              <a:t>not</a:t>
            </a:r>
            <a:r>
              <a:rPr lang="es-ES" sz="2700" u="sng" dirty="0">
                <a:latin typeface="Comic Sans MS" panose="030F0702030302020204" pitchFamily="66" charset="0"/>
              </a:rPr>
              <a:t> </a:t>
            </a:r>
            <a:r>
              <a:rPr lang="es-ES" sz="2700" u="sng" dirty="0" err="1">
                <a:latin typeface="Comic Sans MS" panose="030F0702030302020204" pitchFamily="66" charset="0"/>
              </a:rPr>
              <a:t>write</a:t>
            </a:r>
            <a:r>
              <a:rPr lang="es-ES" sz="2700" u="sng" dirty="0">
                <a:latin typeface="Comic Sans MS" panose="030F0702030302020204" pitchFamily="66" charset="0"/>
              </a:rPr>
              <a:t> A = B</a:t>
            </a:r>
            <a:r>
              <a:rPr lang="es-ES" sz="2700" dirty="0">
                <a:latin typeface="Comic Sans MS" panose="030F0702030302020204" pitchFamily="66" charset="0"/>
              </a:rPr>
              <a:t>, </a:t>
            </a:r>
            <a:r>
              <a:rPr lang="es-ES" sz="2700" dirty="0" err="1">
                <a:latin typeface="Comic Sans MS" panose="030F0702030302020204" pitchFamily="66" charset="0"/>
              </a:rPr>
              <a:t>instead</a:t>
            </a:r>
            <a:r>
              <a:rPr lang="es-ES" sz="2700" dirty="0">
                <a:latin typeface="Comic Sans MS" panose="030F0702030302020204" pitchFamily="66" charset="0"/>
              </a:rPr>
              <a:t> </a:t>
            </a:r>
            <a:r>
              <a:rPr lang="es-ES" sz="2700" dirty="0" err="1">
                <a:latin typeface="Comic Sans MS" panose="030F0702030302020204" pitchFamily="66" charset="0"/>
              </a:rPr>
              <a:t>we</a:t>
            </a:r>
            <a:r>
              <a:rPr lang="es-ES" sz="2700" dirty="0">
                <a:latin typeface="Comic Sans MS" panose="030F0702030302020204" pitchFamily="66" charset="0"/>
              </a:rPr>
              <a:t> use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notation</a:t>
            </a:r>
            <a:r>
              <a:rPr lang="es-ES" sz="2700" dirty="0">
                <a:latin typeface="Comic Sans MS" panose="030F0702030302020204" pitchFamily="66" charset="0"/>
              </a:rPr>
              <a:t>:</a:t>
            </a:r>
          </a:p>
          <a:p>
            <a:r>
              <a:rPr lang="es-ES" sz="2700" dirty="0">
                <a:latin typeface="Comic Sans MS" panose="030F0702030302020204" pitchFamily="66" charset="0"/>
              </a:rPr>
              <a:t>  </a:t>
            </a:r>
          </a:p>
          <a:p>
            <a:r>
              <a:rPr lang="es-ES" sz="2700" dirty="0">
                <a:solidFill>
                  <a:srgbClr val="FF0000"/>
                </a:solidFill>
                <a:latin typeface="Comic Sans MS" panose="030F0702030302020204" pitchFamily="66" charset="0"/>
              </a:rPr>
              <a:t>                                         </a:t>
            </a:r>
            <a:endParaRPr lang="es-ES" dirty="0"/>
          </a:p>
        </p:txBody>
      </p:sp>
      <p:sp>
        <p:nvSpPr>
          <p:cNvPr id="9" name="CuadroTexto 8">
            <a:extLst>
              <a:ext uri="{FF2B5EF4-FFF2-40B4-BE49-F238E27FC236}">
                <a16:creationId xmlns:a16="http://schemas.microsoft.com/office/drawing/2014/main" id="{F2C9F731-93B5-99C5-7EFA-B0F11EFA4DF1}"/>
              </a:ext>
            </a:extLst>
          </p:cNvPr>
          <p:cNvSpPr txBox="1"/>
          <p:nvPr/>
        </p:nvSpPr>
        <p:spPr>
          <a:xfrm>
            <a:off x="838051" y="4073305"/>
            <a:ext cx="10890887" cy="923330"/>
          </a:xfrm>
          <a:prstGeom prst="rect">
            <a:avLst/>
          </a:prstGeom>
          <a:noFill/>
        </p:spPr>
        <p:txBody>
          <a:bodyPr wrap="square" rtlCol="0">
            <a:spAutoFit/>
          </a:bodyPr>
          <a:lstStyle/>
          <a:p>
            <a:r>
              <a:rPr lang="es-ES" dirty="0"/>
              <a:t>•  </a:t>
            </a:r>
            <a:r>
              <a:rPr lang="es-ES" sz="2700" dirty="0" err="1">
                <a:latin typeface="Comic Sans MS" panose="030F0702030302020204" pitchFamily="66" charset="0"/>
              </a:rPr>
              <a:t>If</a:t>
            </a:r>
            <a:r>
              <a:rPr lang="es-ES" sz="2700" dirty="0">
                <a:latin typeface="Comic Sans MS" panose="030F0702030302020204" pitchFamily="66" charset="0"/>
              </a:rPr>
              <a:t> A has </a:t>
            </a:r>
            <a:r>
              <a:rPr lang="es-ES" sz="2700" b="1" dirty="0">
                <a:latin typeface="Comic Sans MS" panose="030F0702030302020204" pitchFamily="66" charset="0"/>
              </a:rPr>
              <a:t>m</a:t>
            </a:r>
            <a:r>
              <a:rPr lang="es-ES" sz="2700" dirty="0">
                <a:latin typeface="Comic Sans MS" panose="030F0702030302020204" pitchFamily="66" charset="0"/>
              </a:rPr>
              <a:t> </a:t>
            </a:r>
            <a:r>
              <a:rPr lang="es-ES" sz="2700" dirty="0" err="1">
                <a:latin typeface="Comic Sans MS" panose="030F0702030302020204" pitchFamily="66" charset="0"/>
              </a:rPr>
              <a:t>rows</a:t>
            </a:r>
            <a:r>
              <a:rPr lang="es-ES" sz="2700" dirty="0">
                <a:latin typeface="Comic Sans MS" panose="030F0702030302020204" pitchFamily="66" charset="0"/>
              </a:rPr>
              <a:t> and </a:t>
            </a:r>
            <a:r>
              <a:rPr lang="es-ES" sz="2700" b="1" dirty="0">
                <a:latin typeface="Comic Sans MS" panose="030F0702030302020204" pitchFamily="66" charset="0"/>
              </a:rPr>
              <a:t>n</a:t>
            </a:r>
            <a:r>
              <a:rPr lang="es-ES" sz="2700" dirty="0">
                <a:latin typeface="Comic Sans MS" panose="030F0702030302020204" pitchFamily="66" charset="0"/>
              </a:rPr>
              <a:t> </a:t>
            </a:r>
            <a:r>
              <a:rPr lang="es-ES" sz="2700" dirty="0" err="1">
                <a:latin typeface="Comic Sans MS" panose="030F0702030302020204" pitchFamily="66" charset="0"/>
              </a:rPr>
              <a:t>columns</a:t>
            </a:r>
            <a:r>
              <a:rPr lang="es-ES" sz="2700" dirty="0">
                <a:latin typeface="Comic Sans MS" panose="030F0702030302020204" pitchFamily="66" charset="0"/>
              </a:rPr>
              <a:t> (A </a:t>
            </a:r>
            <a:r>
              <a:rPr lang="es-ES" sz="2700" dirty="0">
                <a:latin typeface="Comic Sans MS" panose="030F0702030302020204" pitchFamily="66" charset="0"/>
                <a:ea typeface="Yu Gothic UI" panose="020B0500000000000000" pitchFamily="34" charset="-128"/>
              </a:rPr>
              <a:t>∈</a:t>
            </a:r>
            <a:r>
              <a:rPr lang="es-ES" sz="2700" dirty="0">
                <a:latin typeface="Yu Gothic UI" panose="020B0500000000000000" pitchFamily="34" charset="-128"/>
                <a:ea typeface="Yu Gothic UI" panose="020B0500000000000000" pitchFamily="34" charset="-128"/>
              </a:rPr>
              <a:t> </a:t>
            </a:r>
            <a:r>
              <a:rPr lang="es-ES" sz="2700" dirty="0">
                <a:latin typeface="Comic Sans MS" panose="030F0702030302020204" pitchFamily="66" charset="0"/>
              </a:rPr>
              <a:t>M</a:t>
            </a:r>
            <a:r>
              <a:rPr lang="es-ES" sz="2700" baseline="-25000" dirty="0">
                <a:latin typeface="Comic Sans MS" panose="030F0702030302020204" pitchFamily="66" charset="0"/>
              </a:rPr>
              <a:t>K</a:t>
            </a:r>
            <a:r>
              <a:rPr lang="es-ES" sz="2700" dirty="0">
                <a:latin typeface="Comic Sans MS" panose="030F0702030302020204" pitchFamily="66" charset="0"/>
              </a:rPr>
              <a:t>(m x n)), </a:t>
            </a:r>
            <a:r>
              <a:rPr lang="es-ES" sz="2700" dirty="0" err="1">
                <a:latin typeface="Comic Sans MS" panose="030F0702030302020204" pitchFamily="66" charset="0"/>
              </a:rPr>
              <a:t>we</a:t>
            </a:r>
            <a:r>
              <a:rPr lang="es-ES" sz="2700" dirty="0">
                <a:latin typeface="Comic Sans MS" panose="030F0702030302020204" pitchFamily="66" charset="0"/>
              </a:rPr>
              <a:t> </a:t>
            </a:r>
            <a:r>
              <a:rPr lang="es-ES" sz="2700" dirty="0" err="1">
                <a:latin typeface="Comic Sans MS" panose="030F0702030302020204" pitchFamily="66" charset="0"/>
              </a:rPr>
              <a:t>will</a:t>
            </a:r>
            <a:r>
              <a:rPr lang="es-ES" sz="2700" dirty="0">
                <a:latin typeface="Comic Sans MS" panose="030F0702030302020204" pitchFamily="66" charset="0"/>
              </a:rPr>
              <a:t> denote </a:t>
            </a:r>
          </a:p>
          <a:p>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rows</a:t>
            </a:r>
            <a:r>
              <a:rPr lang="es-ES" sz="2700" dirty="0">
                <a:latin typeface="Comic Sans MS" panose="030F0702030302020204" pitchFamily="66" charset="0"/>
              </a:rPr>
              <a:t> </a:t>
            </a:r>
            <a:r>
              <a:rPr lang="es-ES" sz="2700" dirty="0" err="1">
                <a:latin typeface="Comic Sans MS" panose="030F0702030302020204" pitchFamily="66" charset="0"/>
              </a:rPr>
              <a:t>of</a:t>
            </a:r>
            <a:r>
              <a:rPr lang="es-ES" sz="2700" dirty="0">
                <a:latin typeface="Comic Sans MS" panose="030F0702030302020204" pitchFamily="66" charset="0"/>
              </a:rPr>
              <a:t>  A  as r</a:t>
            </a:r>
            <a:r>
              <a:rPr lang="es-ES" sz="2700" baseline="-25000" dirty="0">
                <a:latin typeface="Comic Sans MS" panose="030F0702030302020204" pitchFamily="66" charset="0"/>
              </a:rPr>
              <a:t>1</a:t>
            </a:r>
            <a:r>
              <a:rPr lang="es-ES" sz="2700" dirty="0">
                <a:latin typeface="Comic Sans MS" panose="030F0702030302020204" pitchFamily="66" charset="0"/>
              </a:rPr>
              <a:t>(A), … , </a:t>
            </a:r>
            <a:r>
              <a:rPr lang="es-ES" sz="2700" dirty="0" err="1">
                <a:latin typeface="Comic Sans MS" panose="030F0702030302020204" pitchFamily="66" charset="0"/>
              </a:rPr>
              <a:t>r</a:t>
            </a:r>
            <a:r>
              <a:rPr lang="es-ES" sz="2700" baseline="-25000" dirty="0" err="1">
                <a:latin typeface="Comic Sans MS" panose="030F0702030302020204" pitchFamily="66" charset="0"/>
              </a:rPr>
              <a:t>m</a:t>
            </a:r>
            <a:r>
              <a:rPr lang="es-ES" sz="2700" dirty="0">
                <a:latin typeface="Comic Sans MS" panose="030F0702030302020204" pitchFamily="66" charset="0"/>
              </a:rPr>
              <a:t>(A),  </a:t>
            </a:r>
            <a:r>
              <a:rPr lang="es-ES" sz="2700" dirty="0" err="1">
                <a:latin typeface="Comic Sans MS" panose="030F0702030302020204" pitchFamily="66" charset="0"/>
              </a:rPr>
              <a:t>or</a:t>
            </a:r>
            <a:r>
              <a:rPr lang="es-ES" sz="2700" dirty="0">
                <a:latin typeface="Comic Sans MS" panose="030F0702030302020204" pitchFamily="66" charset="0"/>
              </a:rPr>
              <a:t> </a:t>
            </a:r>
            <a:r>
              <a:rPr lang="es-ES" sz="2700" dirty="0" err="1">
                <a:latin typeface="Comic Sans MS" panose="030F0702030302020204" pitchFamily="66" charset="0"/>
              </a:rPr>
              <a:t>simply</a:t>
            </a:r>
            <a:r>
              <a:rPr lang="es-ES" sz="2700" dirty="0">
                <a:latin typeface="Comic Sans MS" panose="030F0702030302020204" pitchFamily="66" charset="0"/>
              </a:rPr>
              <a:t>  r</a:t>
            </a:r>
            <a:r>
              <a:rPr lang="es-ES" sz="2700" baseline="-25000" dirty="0">
                <a:latin typeface="Comic Sans MS" panose="030F0702030302020204" pitchFamily="66" charset="0"/>
              </a:rPr>
              <a:t>1</a:t>
            </a:r>
            <a:r>
              <a:rPr lang="es-ES" sz="2700" dirty="0">
                <a:latin typeface="Comic Sans MS" panose="030F0702030302020204" pitchFamily="66" charset="0"/>
              </a:rPr>
              <a:t>, … , </a:t>
            </a:r>
            <a:r>
              <a:rPr lang="es-ES" sz="2700" dirty="0" err="1">
                <a:latin typeface="Comic Sans MS" panose="030F0702030302020204" pitchFamily="66" charset="0"/>
              </a:rPr>
              <a:t>r</a:t>
            </a:r>
            <a:r>
              <a:rPr lang="es-ES" sz="2700" baseline="-25000" dirty="0" err="1">
                <a:latin typeface="Comic Sans MS" panose="030F0702030302020204" pitchFamily="66" charset="0"/>
              </a:rPr>
              <a:t>m</a:t>
            </a:r>
            <a:r>
              <a:rPr lang="es-ES" sz="2700" dirty="0">
                <a:latin typeface="Comic Sans MS" panose="030F0702030302020204" pitchFamily="66" charset="0"/>
              </a:rPr>
              <a:t>.  </a:t>
            </a:r>
          </a:p>
        </p:txBody>
      </p:sp>
      <p:sp>
        <p:nvSpPr>
          <p:cNvPr id="5" name="Título 1">
            <a:extLst>
              <a:ext uri="{FF2B5EF4-FFF2-40B4-BE49-F238E27FC236}">
                <a16:creationId xmlns:a16="http://schemas.microsoft.com/office/drawing/2014/main" id="{BFA4C47F-C4CB-F6A0-D780-F45558592A95}"/>
              </a:ext>
            </a:extLst>
          </p:cNvPr>
          <p:cNvSpPr>
            <a:spLocks noGrp="1"/>
          </p:cNvSpPr>
          <p:nvPr>
            <p:ph type="title"/>
          </p:nvPr>
        </p:nvSpPr>
        <p:spPr>
          <a:xfrm>
            <a:off x="406400" y="130322"/>
            <a:ext cx="11322538" cy="793719"/>
          </a:xfrm>
          <a:pattFill prst="weave">
            <a:fgClr>
              <a:schemeClr val="accent1"/>
            </a:fgClr>
            <a:bgClr>
              <a:schemeClr val="bg1"/>
            </a:bgClr>
          </a:pattFill>
        </p:spPr>
        <p:txBody>
          <a:bodyPr>
            <a:normAutofit/>
          </a:bodyPr>
          <a:lstStyle/>
          <a:p>
            <a:pPr algn="ctr"/>
            <a:r>
              <a:rPr lang="es-ES" b="1" dirty="0">
                <a:solidFill>
                  <a:srgbClr val="7030A0"/>
                </a:solidFill>
              </a:rPr>
              <a:t>      </a:t>
            </a:r>
            <a:r>
              <a:rPr lang="es-ES" dirty="0">
                <a:solidFill>
                  <a:srgbClr val="7030A0"/>
                </a:solidFill>
              </a:rPr>
              <a:t>To </a:t>
            </a:r>
            <a:r>
              <a:rPr lang="es-ES" dirty="0" err="1">
                <a:solidFill>
                  <a:srgbClr val="7030A0"/>
                </a:solidFill>
              </a:rPr>
              <a:t>start</a:t>
            </a:r>
            <a:r>
              <a:rPr lang="es-ES" dirty="0">
                <a:solidFill>
                  <a:srgbClr val="7030A0"/>
                </a:solidFill>
              </a:rPr>
              <a:t> </a:t>
            </a:r>
            <a:r>
              <a:rPr lang="es-ES" dirty="0" err="1">
                <a:solidFill>
                  <a:srgbClr val="7030A0"/>
                </a:solidFill>
              </a:rPr>
              <a:t>with</a:t>
            </a:r>
            <a:r>
              <a:rPr lang="es-ES" dirty="0">
                <a:solidFill>
                  <a:srgbClr val="7030A0"/>
                </a:solidFill>
              </a:rPr>
              <a:t>:  </a:t>
            </a:r>
            <a:r>
              <a:rPr lang="es-ES" i="1" dirty="0" err="1">
                <a:solidFill>
                  <a:srgbClr val="7030A0"/>
                </a:solidFill>
              </a:rPr>
              <a:t>e.r.o</a:t>
            </a:r>
            <a:r>
              <a:rPr lang="es-ES" i="1" dirty="0">
                <a:solidFill>
                  <a:srgbClr val="7030A0"/>
                </a:solidFill>
              </a:rPr>
              <a:t>.</a:t>
            </a:r>
          </a:p>
        </p:txBody>
      </p:sp>
      <p:sp>
        <p:nvSpPr>
          <p:cNvPr id="6" name="CuadroTexto 5">
            <a:extLst>
              <a:ext uri="{FF2B5EF4-FFF2-40B4-BE49-F238E27FC236}">
                <a16:creationId xmlns:a16="http://schemas.microsoft.com/office/drawing/2014/main" id="{5A1F38C5-22D6-EF0C-59C4-77E33CEFB971}"/>
              </a:ext>
            </a:extLst>
          </p:cNvPr>
          <p:cNvSpPr txBox="1"/>
          <p:nvPr/>
        </p:nvSpPr>
        <p:spPr>
          <a:xfrm>
            <a:off x="838051" y="5360771"/>
            <a:ext cx="10890887" cy="1338828"/>
          </a:xfrm>
          <a:prstGeom prst="rect">
            <a:avLst/>
          </a:prstGeom>
          <a:noFill/>
        </p:spPr>
        <p:txBody>
          <a:bodyPr wrap="square" rtlCol="0">
            <a:spAutoFit/>
          </a:bodyPr>
          <a:lstStyle/>
          <a:p>
            <a:r>
              <a:rPr lang="es-ES" dirty="0"/>
              <a:t>•  </a:t>
            </a:r>
            <a:r>
              <a:rPr lang="es-ES" sz="2700" dirty="0">
                <a:latin typeface="Comic Sans MS" panose="030F0702030302020204" pitchFamily="66" charset="0"/>
              </a:rPr>
              <a:t>3 </a:t>
            </a:r>
            <a:r>
              <a:rPr lang="es-ES" sz="2700" dirty="0" err="1">
                <a:latin typeface="Comic Sans MS" panose="030F0702030302020204" pitchFamily="66" charset="0"/>
              </a:rPr>
              <a:t>types</a:t>
            </a:r>
            <a:r>
              <a:rPr lang="es-ES" sz="2700" dirty="0">
                <a:latin typeface="Comic Sans MS" panose="030F0702030302020204" pitchFamily="66" charset="0"/>
              </a:rPr>
              <a:t> </a:t>
            </a:r>
            <a:r>
              <a:rPr lang="es-ES" sz="2700" dirty="0" err="1">
                <a:latin typeface="Comic Sans MS" panose="030F0702030302020204" pitchFamily="66" charset="0"/>
              </a:rPr>
              <a:t>of</a:t>
            </a:r>
            <a:r>
              <a:rPr lang="es-ES" sz="2700" dirty="0">
                <a:latin typeface="Comic Sans MS" panose="030F0702030302020204" pitchFamily="66" charset="0"/>
              </a:rPr>
              <a:t>  </a:t>
            </a:r>
            <a:r>
              <a:rPr lang="es-ES" sz="2700" dirty="0" err="1">
                <a:latin typeface="Comic Sans MS" panose="030F0702030302020204" pitchFamily="66" charset="0"/>
              </a:rPr>
              <a:t>e.r.o</a:t>
            </a:r>
            <a:r>
              <a:rPr lang="es-ES" sz="2700" dirty="0">
                <a:latin typeface="Comic Sans MS" panose="030F0702030302020204" pitchFamily="66" charset="0"/>
              </a:rPr>
              <a:t>.  can be </a:t>
            </a:r>
            <a:r>
              <a:rPr lang="es-ES" sz="2700" dirty="0" err="1">
                <a:latin typeface="Comic Sans MS" panose="030F0702030302020204" pitchFamily="66" charset="0"/>
              </a:rPr>
              <a:t>defined</a:t>
            </a:r>
            <a:r>
              <a:rPr lang="es-ES" sz="2700" dirty="0">
                <a:latin typeface="Comic Sans MS" panose="030F0702030302020204" pitchFamily="66" charset="0"/>
              </a:rPr>
              <a:t> </a:t>
            </a:r>
            <a:r>
              <a:rPr lang="es-ES" sz="2700" dirty="0" err="1">
                <a:latin typeface="Comic Sans MS" panose="030F0702030302020204" pitchFamily="66" charset="0"/>
              </a:rPr>
              <a:t>for</a:t>
            </a:r>
            <a:r>
              <a:rPr lang="es-ES" sz="2700" dirty="0">
                <a:latin typeface="Comic Sans MS" panose="030F0702030302020204" pitchFamily="66" charset="0"/>
              </a:rPr>
              <a:t> a </a:t>
            </a:r>
            <a:r>
              <a:rPr lang="es-ES" sz="2700" dirty="0" err="1">
                <a:latin typeface="Comic Sans MS" panose="030F0702030302020204" pitchFamily="66" charset="0"/>
              </a:rPr>
              <a:t>matrix</a:t>
            </a:r>
            <a:r>
              <a:rPr lang="es-ES" sz="2700" dirty="0">
                <a:latin typeface="Comic Sans MS" panose="030F0702030302020204" pitchFamily="66" charset="0"/>
              </a:rPr>
              <a:t>  A </a:t>
            </a:r>
            <a:r>
              <a:rPr lang="es-ES" sz="2700" dirty="0">
                <a:latin typeface="Comic Sans MS" panose="030F0702030302020204" pitchFamily="66" charset="0"/>
                <a:ea typeface="Yu Gothic UI" panose="020B0500000000000000" pitchFamily="34" charset="-128"/>
              </a:rPr>
              <a:t>∈</a:t>
            </a:r>
            <a:r>
              <a:rPr lang="es-ES" sz="2700" dirty="0">
                <a:latin typeface="Yu Gothic UI" panose="020B0500000000000000" pitchFamily="34" charset="-128"/>
                <a:ea typeface="Yu Gothic UI" panose="020B0500000000000000" pitchFamily="34" charset="-128"/>
              </a:rPr>
              <a:t> </a:t>
            </a:r>
            <a:r>
              <a:rPr lang="es-ES" sz="2700" dirty="0">
                <a:latin typeface="Comic Sans MS" panose="030F0702030302020204" pitchFamily="66" charset="0"/>
              </a:rPr>
              <a:t>M</a:t>
            </a:r>
            <a:r>
              <a:rPr lang="es-ES" sz="2700" baseline="-25000" dirty="0">
                <a:latin typeface="Comic Sans MS" panose="030F0702030302020204" pitchFamily="66" charset="0"/>
              </a:rPr>
              <a:t>K</a:t>
            </a:r>
            <a:r>
              <a:rPr lang="es-ES" sz="2700" dirty="0">
                <a:latin typeface="Comic Sans MS" panose="030F0702030302020204" pitchFamily="66" charset="0"/>
              </a:rPr>
              <a:t>(m x </a:t>
            </a:r>
            <a:r>
              <a:rPr lang="es-ES" sz="2700">
                <a:latin typeface="Comic Sans MS" panose="030F0702030302020204" pitchFamily="66" charset="0"/>
              </a:rPr>
              <a:t>n)</a:t>
            </a:r>
            <a:endParaRPr lang="es-ES" sz="2700" dirty="0">
              <a:latin typeface="Comic Sans MS" panose="030F0702030302020204" pitchFamily="66" charset="0"/>
            </a:endParaRPr>
          </a:p>
          <a:p>
            <a:r>
              <a:rPr lang="es-ES" sz="2700" dirty="0">
                <a:latin typeface="Comic Sans MS" panose="030F0702030302020204" pitchFamily="66" charset="0"/>
              </a:rPr>
              <a:t>  (K=R –real </a:t>
            </a:r>
            <a:r>
              <a:rPr lang="es-ES" sz="2700" dirty="0" err="1">
                <a:latin typeface="Comic Sans MS" panose="030F0702030302020204" pitchFamily="66" charset="0"/>
              </a:rPr>
              <a:t>numbers</a:t>
            </a:r>
            <a:r>
              <a:rPr lang="es-ES" sz="2700" dirty="0">
                <a:latin typeface="Comic Sans MS" panose="030F0702030302020204" pitchFamily="66" charset="0"/>
              </a:rPr>
              <a:t>- o K=C –</a:t>
            </a:r>
            <a:r>
              <a:rPr lang="es-ES" sz="2700" dirty="0" err="1">
                <a:latin typeface="Comic Sans MS" panose="030F0702030302020204" pitchFamily="66" charset="0"/>
              </a:rPr>
              <a:t>complex</a:t>
            </a:r>
            <a:r>
              <a:rPr lang="es-ES" sz="2700" dirty="0">
                <a:latin typeface="Comic Sans MS" panose="030F0702030302020204" pitchFamily="66" charset="0"/>
              </a:rPr>
              <a:t> </a:t>
            </a:r>
            <a:r>
              <a:rPr lang="es-ES" sz="2700" dirty="0" err="1">
                <a:latin typeface="Comic Sans MS" panose="030F0702030302020204" pitchFamily="66" charset="0"/>
              </a:rPr>
              <a:t>numbers</a:t>
            </a:r>
            <a:r>
              <a:rPr lang="es-ES" sz="2700" dirty="0">
                <a:latin typeface="Comic Sans MS" panose="030F0702030302020204" pitchFamily="66" charset="0"/>
              </a:rPr>
              <a:t>-, </a:t>
            </a:r>
            <a:r>
              <a:rPr lang="es-ES" sz="2700" dirty="0" err="1">
                <a:latin typeface="Comic Sans MS" panose="030F0702030302020204" pitchFamily="66" charset="0"/>
              </a:rPr>
              <a:t>field</a:t>
            </a:r>
            <a:r>
              <a:rPr lang="es-ES" sz="2700" dirty="0">
                <a:latin typeface="Comic Sans MS" panose="030F0702030302020204" pitchFamily="66" charset="0"/>
              </a:rPr>
              <a:t> to </a:t>
            </a:r>
            <a:r>
              <a:rPr lang="es-ES" sz="2700" dirty="0" err="1">
                <a:latin typeface="Comic Sans MS" panose="030F0702030302020204" pitchFamily="66" charset="0"/>
              </a:rPr>
              <a:t>which</a:t>
            </a:r>
            <a:r>
              <a:rPr lang="es-ES" sz="2700" dirty="0">
                <a:latin typeface="Comic Sans MS" panose="030F0702030302020204" pitchFamily="66" charset="0"/>
              </a:rPr>
              <a:t> </a:t>
            </a:r>
          </a:p>
          <a:p>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entries</a:t>
            </a:r>
            <a:r>
              <a:rPr lang="es-ES" sz="2700" dirty="0">
                <a:latin typeface="Comic Sans MS" panose="030F0702030302020204" pitchFamily="66" charset="0"/>
              </a:rPr>
              <a:t> </a:t>
            </a:r>
            <a:r>
              <a:rPr lang="es-ES" sz="2700" dirty="0" err="1">
                <a:latin typeface="Comic Sans MS" panose="030F0702030302020204" pitchFamily="66" charset="0"/>
              </a:rPr>
              <a:t>of</a:t>
            </a:r>
            <a:r>
              <a:rPr lang="es-ES" sz="2700" dirty="0">
                <a:latin typeface="Comic Sans MS" panose="030F0702030302020204" pitchFamily="66" charset="0"/>
              </a:rPr>
              <a:t> A </a:t>
            </a:r>
            <a:r>
              <a:rPr lang="es-ES" sz="2700" dirty="0" err="1">
                <a:latin typeface="Comic Sans MS" panose="030F0702030302020204" pitchFamily="66" charset="0"/>
              </a:rPr>
              <a:t>belong</a:t>
            </a:r>
            <a:r>
              <a:rPr lang="es-ES" sz="2700" dirty="0">
                <a:latin typeface="Comic Sans MS" panose="030F0702030302020204" pitchFamily="66" charset="0"/>
              </a:rPr>
              <a:t>): </a:t>
            </a:r>
          </a:p>
        </p:txBody>
      </p:sp>
      <p:sp>
        <p:nvSpPr>
          <p:cNvPr id="10" name="CuadroTexto 9">
            <a:extLst>
              <a:ext uri="{FF2B5EF4-FFF2-40B4-BE49-F238E27FC236}">
                <a16:creationId xmlns:a16="http://schemas.microsoft.com/office/drawing/2014/main" id="{FAA8073B-0054-D7FB-8526-EF9DECE8B205}"/>
              </a:ext>
            </a:extLst>
          </p:cNvPr>
          <p:cNvSpPr txBox="1"/>
          <p:nvPr/>
        </p:nvSpPr>
        <p:spPr>
          <a:xfrm>
            <a:off x="965871" y="3267732"/>
            <a:ext cx="10665690" cy="507831"/>
          </a:xfrm>
          <a:prstGeom prst="rect">
            <a:avLst/>
          </a:prstGeom>
          <a:noFill/>
        </p:spPr>
        <p:txBody>
          <a:bodyPr wrap="square" rtlCol="0">
            <a:spAutoFit/>
          </a:bodyPr>
          <a:lstStyle/>
          <a:p>
            <a:r>
              <a:rPr lang="es-ES" sz="2700" dirty="0">
                <a:latin typeface="Comic Sans MS" panose="030F0702030302020204" pitchFamily="66" charset="0"/>
              </a:rPr>
              <a:t>                                         </a:t>
            </a:r>
            <a:r>
              <a:rPr lang="es-ES" sz="2700" dirty="0">
                <a:solidFill>
                  <a:srgbClr val="FF0000"/>
                </a:solidFill>
                <a:latin typeface="Comic Sans MS" panose="030F0702030302020204" pitchFamily="66" charset="0"/>
              </a:rPr>
              <a:t>A            B</a:t>
            </a:r>
            <a:endParaRPr lang="es-ES" dirty="0"/>
          </a:p>
        </p:txBody>
      </p:sp>
      <p:cxnSp>
        <p:nvCxnSpPr>
          <p:cNvPr id="11" name="Conector recto de flecha 10">
            <a:extLst>
              <a:ext uri="{FF2B5EF4-FFF2-40B4-BE49-F238E27FC236}">
                <a16:creationId xmlns:a16="http://schemas.microsoft.com/office/drawing/2014/main" id="{704D653C-63C0-5D65-7956-0646D1757612}"/>
              </a:ext>
            </a:extLst>
          </p:cNvPr>
          <p:cNvCxnSpPr>
            <a:cxnSpLocks/>
          </p:cNvCxnSpPr>
          <p:nvPr/>
        </p:nvCxnSpPr>
        <p:spPr>
          <a:xfrm>
            <a:off x="5609548" y="3532232"/>
            <a:ext cx="1130005" cy="0"/>
          </a:xfrm>
          <a:prstGeom prst="straightConnector1">
            <a:avLst/>
          </a:prstGeom>
          <a:ln w="38100">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2" name="CuadroTexto 11">
            <a:extLst>
              <a:ext uri="{FF2B5EF4-FFF2-40B4-BE49-F238E27FC236}">
                <a16:creationId xmlns:a16="http://schemas.microsoft.com/office/drawing/2014/main" id="{31B148E9-B9C9-323A-28A4-9A5E18328F68}"/>
              </a:ext>
            </a:extLst>
          </p:cNvPr>
          <p:cNvSpPr txBox="1"/>
          <p:nvPr/>
        </p:nvSpPr>
        <p:spPr>
          <a:xfrm>
            <a:off x="5943087" y="2991912"/>
            <a:ext cx="423055" cy="523220"/>
          </a:xfrm>
          <a:prstGeom prst="rect">
            <a:avLst/>
          </a:prstGeom>
          <a:noFill/>
        </p:spPr>
        <p:txBody>
          <a:bodyPr wrap="square" rtlCol="0">
            <a:spAutoFit/>
          </a:bodyPr>
          <a:lstStyle/>
          <a:p>
            <a:r>
              <a:rPr lang="es-ES" sz="2800" dirty="0">
                <a:solidFill>
                  <a:srgbClr val="FF0000"/>
                </a:solidFill>
                <a:latin typeface="Comic Sans MS" panose="030F0702030302020204" pitchFamily="66" charset="0"/>
              </a:rPr>
              <a:t>e</a:t>
            </a:r>
            <a:endParaRPr lang="es-ES_tradnl" sz="2800" dirty="0"/>
          </a:p>
        </p:txBody>
      </p:sp>
    </p:spTree>
    <p:extLst>
      <p:ext uri="{BB962C8B-B14F-4D97-AF65-F5344CB8AC3E}">
        <p14:creationId xmlns:p14="http://schemas.microsoft.com/office/powerpoint/2010/main" val="1792889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9" grpId="0"/>
      <p:bldP spid="6" grpId="0"/>
      <p:bldP spid="10" grpId="0"/>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7E82FA-4B63-7DEA-5A8D-9BA7B6B99F55}"/>
            </a:ext>
          </a:extLst>
        </p:cNvPr>
        <p:cNvGrpSpPr/>
        <p:nvPr/>
      </p:nvGrpSpPr>
      <p:grpSpPr>
        <a:xfrm>
          <a:off x="0" y="0"/>
          <a:ext cx="0" cy="0"/>
          <a:chOff x="0" y="0"/>
          <a:chExt cx="0" cy="0"/>
        </a:xfrm>
      </p:grpSpPr>
      <p:sp>
        <p:nvSpPr>
          <p:cNvPr id="23" name="Rectángulo: esquinas redondeadas 22">
            <a:extLst>
              <a:ext uri="{FF2B5EF4-FFF2-40B4-BE49-F238E27FC236}">
                <a16:creationId xmlns:a16="http://schemas.microsoft.com/office/drawing/2014/main" id="{96C74A12-33AE-880E-E87C-953698EFD664}"/>
              </a:ext>
            </a:extLst>
          </p:cNvPr>
          <p:cNvSpPr/>
          <p:nvPr/>
        </p:nvSpPr>
        <p:spPr>
          <a:xfrm>
            <a:off x="192592" y="1402365"/>
            <a:ext cx="11642213" cy="5242692"/>
          </a:xfrm>
          <a:prstGeom prst="round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2800" dirty="0">
                <a:solidFill>
                  <a:schemeClr val="tx2">
                    <a:lumMod val="50000"/>
                    <a:lumOff val="50000"/>
                  </a:schemeClr>
                </a:solidFill>
                <a:latin typeface="Comic Sans MS" panose="030F0702030302020204" pitchFamily="66" charset="0"/>
              </a:rPr>
              <a:t> </a:t>
            </a:r>
          </a:p>
          <a:p>
            <a:pPr algn="ctr"/>
            <a:r>
              <a:rPr lang="es-ES" sz="2800" dirty="0">
                <a:solidFill>
                  <a:schemeClr val="tx2">
                    <a:lumMod val="50000"/>
                    <a:lumOff val="50000"/>
                  </a:schemeClr>
                </a:solidFill>
                <a:latin typeface="Comic Sans MS" panose="030F0702030302020204" pitchFamily="66" charset="0"/>
              </a:rPr>
              <a:t> </a:t>
            </a:r>
          </a:p>
        </p:txBody>
      </p:sp>
      <p:sp>
        <p:nvSpPr>
          <p:cNvPr id="5" name="CuadroTexto 4">
            <a:extLst>
              <a:ext uri="{FF2B5EF4-FFF2-40B4-BE49-F238E27FC236}">
                <a16:creationId xmlns:a16="http://schemas.microsoft.com/office/drawing/2014/main" id="{FD7FEA9C-1966-8A28-15FD-01AAD40BC1D6}"/>
              </a:ext>
            </a:extLst>
          </p:cNvPr>
          <p:cNvSpPr txBox="1"/>
          <p:nvPr/>
        </p:nvSpPr>
        <p:spPr>
          <a:xfrm>
            <a:off x="711074" y="1726378"/>
            <a:ext cx="10769851" cy="1538883"/>
          </a:xfrm>
          <a:prstGeom prst="rect">
            <a:avLst/>
          </a:prstGeom>
          <a:noFill/>
        </p:spPr>
        <p:txBody>
          <a:bodyPr wrap="square" rtlCol="0">
            <a:spAutoFit/>
          </a:bodyPr>
          <a:lstStyle/>
          <a:p>
            <a:r>
              <a:rPr lang="es-ES" sz="2800" dirty="0">
                <a:solidFill>
                  <a:srgbClr val="7030A0"/>
                </a:solidFill>
                <a:latin typeface="Yu Mincho Light" panose="020B0400000000000000" pitchFamily="18" charset="-128"/>
                <a:ea typeface="Yu Mincho Light" panose="020B0400000000000000" pitchFamily="18" charset="-128"/>
              </a:rPr>
              <a:t>➊  </a:t>
            </a:r>
            <a:r>
              <a:rPr lang="es-ES" sz="2700" u="sng" dirty="0" err="1">
                <a:latin typeface="Comic Sans MS" panose="030F0702030302020204" pitchFamily="66" charset="0"/>
                <a:ea typeface="Yu Mincho Light" panose="020B0400000000000000" pitchFamily="18" charset="-128"/>
              </a:rPr>
              <a:t>Type</a:t>
            </a:r>
            <a:r>
              <a:rPr lang="es-ES" sz="2700" u="sng" dirty="0">
                <a:latin typeface="Comic Sans MS" panose="030F0702030302020204" pitchFamily="66" charset="0"/>
                <a:ea typeface="Yu Mincho Light" panose="020B0400000000000000" pitchFamily="18" charset="-128"/>
              </a:rPr>
              <a:t> I</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given</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distinct</a:t>
            </a:r>
            <a:r>
              <a:rPr lang="es-ES" sz="2700" dirty="0">
                <a:latin typeface="Comic Sans MS" panose="030F0702030302020204" pitchFamily="66" charset="0"/>
                <a:ea typeface="Yu Mincho Light" panose="020B0400000000000000" pitchFamily="18" charset="-128"/>
              </a:rPr>
              <a:t> i, j </a:t>
            </a:r>
            <a:r>
              <a:rPr lang="es-ES" sz="2700" dirty="0">
                <a:latin typeface="Comic Sans MS" panose="030F0702030302020204" pitchFamily="66" charset="0"/>
                <a:ea typeface="Yu Gothic UI" panose="020B0500000000000000" pitchFamily="34" charset="-128"/>
              </a:rPr>
              <a:t>∈ {1,…,m}, </a:t>
            </a:r>
            <a:r>
              <a:rPr lang="es-ES" sz="2700" dirty="0" err="1">
                <a:latin typeface="Comic Sans MS" panose="030F0702030302020204" pitchFamily="66" charset="0"/>
                <a:ea typeface="Yu Gothic UI" panose="020B0500000000000000" pitchFamily="34" charset="-128"/>
              </a:rPr>
              <a:t>the</a:t>
            </a:r>
            <a:r>
              <a:rPr lang="es-ES" sz="2700" dirty="0">
                <a:latin typeface="Comic Sans MS" panose="030F0702030302020204" pitchFamily="66" charset="0"/>
                <a:ea typeface="Yu Gothic UI" panose="020B0500000000000000" pitchFamily="34" charset="-128"/>
              </a:rPr>
              <a:t> </a:t>
            </a:r>
            <a:r>
              <a:rPr lang="es-ES" sz="2700" dirty="0" err="1">
                <a:latin typeface="Comic Sans MS" panose="030F0702030302020204" pitchFamily="66" charset="0"/>
                <a:ea typeface="Yu Gothic UI" panose="020B0500000000000000" pitchFamily="34" charset="-128"/>
              </a:rPr>
              <a:t>e.r.o</a:t>
            </a:r>
            <a:r>
              <a:rPr lang="es-ES" sz="2700" dirty="0">
                <a:latin typeface="Comic Sans MS" panose="030F0702030302020204" pitchFamily="66" charset="0"/>
                <a:ea typeface="Yu Gothic UI" panose="020B0500000000000000" pitchFamily="34" charset="-128"/>
              </a:rPr>
              <a:t>.</a:t>
            </a:r>
            <a:r>
              <a:rPr lang="es-ES" sz="2700" dirty="0">
                <a:latin typeface="Comic Sans MS" panose="030F0702030302020204" pitchFamily="66" charset="0"/>
                <a:ea typeface="Yu Mincho Light" panose="020B0400000000000000" pitchFamily="18" charset="-128"/>
              </a:rPr>
              <a:t>  </a:t>
            </a:r>
            <a:r>
              <a:rPr lang="es-ES" sz="2700" dirty="0">
                <a:solidFill>
                  <a:srgbClr val="FF0000"/>
                </a:solidFill>
                <a:latin typeface="Comic Sans MS" panose="030F0702030302020204" pitchFamily="66" charset="0"/>
                <a:ea typeface="Yu Mincho Light" panose="020B0400000000000000" pitchFamily="18" charset="-128"/>
              </a:rPr>
              <a:t>e = </a:t>
            </a:r>
            <a:r>
              <a:rPr lang="es-ES" sz="2700" dirty="0" err="1">
                <a:solidFill>
                  <a:srgbClr val="FF0000"/>
                </a:solidFill>
                <a:latin typeface="Comic Sans MS" panose="030F0702030302020204" pitchFamily="66" charset="0"/>
                <a:ea typeface="Yu Mincho Light" panose="020B0400000000000000" pitchFamily="18" charset="-128"/>
              </a:rPr>
              <a:t>r</a:t>
            </a:r>
            <a:r>
              <a:rPr lang="es-ES" sz="2700" baseline="-25000" dirty="0" err="1">
                <a:solidFill>
                  <a:srgbClr val="FF0000"/>
                </a:solidFill>
                <a:latin typeface="Comic Sans MS" panose="030F0702030302020204" pitchFamily="66" charset="0"/>
                <a:ea typeface="Yu Mincho Light" panose="020B0400000000000000" pitchFamily="18" charset="-128"/>
              </a:rPr>
              <a:t>i</a:t>
            </a:r>
            <a:r>
              <a:rPr lang="es-ES" sz="2700" dirty="0">
                <a:solidFill>
                  <a:srgbClr val="FF0000"/>
                </a:solidFill>
                <a:latin typeface="Comic Sans MS" panose="030F0702030302020204" pitchFamily="66" charset="0"/>
                <a:ea typeface="Yu Mincho Light" panose="020B0400000000000000" pitchFamily="18" charset="-128"/>
              </a:rPr>
              <a:t>      </a:t>
            </a:r>
            <a:r>
              <a:rPr lang="es-ES" sz="2700" dirty="0" err="1">
                <a:solidFill>
                  <a:srgbClr val="FF0000"/>
                </a:solidFill>
                <a:latin typeface="Comic Sans MS" panose="030F0702030302020204" pitchFamily="66" charset="0"/>
                <a:ea typeface="Yu Mincho Light" panose="020B0400000000000000" pitchFamily="18" charset="-128"/>
              </a:rPr>
              <a:t>r</a:t>
            </a:r>
            <a:r>
              <a:rPr lang="es-ES" sz="2700" baseline="-25000" dirty="0" err="1">
                <a:solidFill>
                  <a:srgbClr val="FF0000"/>
                </a:solidFill>
                <a:latin typeface="Comic Sans MS" panose="030F0702030302020204" pitchFamily="66" charset="0"/>
                <a:ea typeface="Yu Mincho Light" panose="020B0400000000000000" pitchFamily="18" charset="-128"/>
              </a:rPr>
              <a:t>j</a:t>
            </a:r>
            <a:r>
              <a:rPr lang="es-ES" sz="2700" baseline="-25000" dirty="0">
                <a:solidFill>
                  <a:srgbClr val="FF0000"/>
                </a:solidFill>
                <a:latin typeface="Comic Sans MS" panose="030F0702030302020204" pitchFamily="66" charset="0"/>
                <a:ea typeface="Yu Mincho Light" panose="020B0400000000000000" pitchFamily="18" charset="-128"/>
              </a:rPr>
              <a:t>   </a:t>
            </a:r>
          </a:p>
          <a:p>
            <a:r>
              <a:rPr lang="es-ES" sz="2700" baseline="-25000" dirty="0">
                <a:solidFill>
                  <a:srgbClr val="FF0000"/>
                </a:solidFill>
                <a:latin typeface="Comic Sans MS" panose="030F0702030302020204" pitchFamily="66" charset="0"/>
                <a:ea typeface="Yu Mincho Light" panose="020B0400000000000000" pitchFamily="18" charset="-128"/>
              </a:rPr>
              <a:t>         </a:t>
            </a:r>
            <a:r>
              <a:rPr lang="es-ES" sz="2700" dirty="0">
                <a:latin typeface="Comic Sans MS" panose="030F0702030302020204" pitchFamily="66" charset="0"/>
                <a:ea typeface="Yu Mincho Light" panose="020B0400000000000000" pitchFamily="18" charset="-128"/>
              </a:rPr>
              <a:t>switches </a:t>
            </a:r>
            <a:r>
              <a:rPr lang="es-ES" sz="2700" dirty="0" err="1">
                <a:latin typeface="Comic Sans MS" panose="030F0702030302020204" pitchFamily="66" charset="0"/>
                <a:ea typeface="Yu Mincho Light" panose="020B0400000000000000" pitchFamily="18" charset="-128"/>
              </a:rPr>
              <a:t>the</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rows</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i,j</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of</a:t>
            </a:r>
            <a:r>
              <a:rPr lang="es-ES" sz="2700" dirty="0">
                <a:latin typeface="Comic Sans MS" panose="030F0702030302020204" pitchFamily="66" charset="0"/>
                <a:ea typeface="Yu Mincho Light" panose="020B0400000000000000" pitchFamily="18" charset="-128"/>
              </a:rPr>
              <a:t> A, </a:t>
            </a:r>
            <a:r>
              <a:rPr lang="es-ES" sz="2700" dirty="0" err="1">
                <a:latin typeface="Comic Sans MS" panose="030F0702030302020204" pitchFamily="66" charset="0"/>
                <a:ea typeface="Yu Mincho Light" panose="020B0400000000000000" pitchFamily="18" charset="-128"/>
              </a:rPr>
              <a:t>leaving</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unchanged</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the</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other</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rows</a:t>
            </a:r>
            <a:r>
              <a:rPr lang="es-ES" sz="2700" dirty="0">
                <a:latin typeface="Comic Sans MS" panose="030F0702030302020204" pitchFamily="66" charset="0"/>
                <a:ea typeface="Yu Mincho Light" panose="020B0400000000000000" pitchFamily="18" charset="-128"/>
              </a:rPr>
              <a:t>.</a:t>
            </a:r>
          </a:p>
          <a:p>
            <a:endParaRPr lang="es-ES" sz="2700" dirty="0">
              <a:latin typeface="Comic Sans MS" panose="030F0702030302020204" pitchFamily="66" charset="0"/>
              <a:ea typeface="Yu Mincho Light" panose="020B0400000000000000" pitchFamily="18" charset="-128"/>
            </a:endParaRPr>
          </a:p>
          <a:p>
            <a:endParaRPr lang="es-ES" b="1" baseline="-25000" dirty="0"/>
          </a:p>
        </p:txBody>
      </p:sp>
      <p:sp>
        <p:nvSpPr>
          <p:cNvPr id="7" name="CuadroTexto 6">
            <a:extLst>
              <a:ext uri="{FF2B5EF4-FFF2-40B4-BE49-F238E27FC236}">
                <a16:creationId xmlns:a16="http://schemas.microsoft.com/office/drawing/2014/main" id="{59DE2BD0-D655-BEB7-9ED2-323E5E8CEA76}"/>
              </a:ext>
            </a:extLst>
          </p:cNvPr>
          <p:cNvSpPr txBox="1"/>
          <p:nvPr/>
        </p:nvSpPr>
        <p:spPr>
          <a:xfrm>
            <a:off x="639574" y="3265261"/>
            <a:ext cx="10769851" cy="1933863"/>
          </a:xfrm>
          <a:prstGeom prst="rect">
            <a:avLst/>
          </a:prstGeom>
          <a:noFill/>
        </p:spPr>
        <p:txBody>
          <a:bodyPr wrap="square" rtlCol="0">
            <a:spAutoFit/>
          </a:bodyPr>
          <a:lstStyle/>
          <a:p>
            <a:r>
              <a:rPr lang="es-ES" sz="2800" dirty="0">
                <a:solidFill>
                  <a:srgbClr val="7030A0"/>
                </a:solidFill>
                <a:latin typeface="Yu Mincho Light" panose="020B0400000000000000" pitchFamily="18" charset="-128"/>
                <a:ea typeface="Yu Mincho Light" panose="020B0400000000000000" pitchFamily="18" charset="-128"/>
              </a:rPr>
              <a:t>➋ </a:t>
            </a:r>
            <a:r>
              <a:rPr lang="es-ES" sz="2700" u="sng" dirty="0" err="1">
                <a:latin typeface="Comic Sans MS" panose="030F0702030302020204" pitchFamily="66" charset="0"/>
                <a:ea typeface="Yu Mincho Light" panose="020B0400000000000000" pitchFamily="18" charset="-128"/>
              </a:rPr>
              <a:t>Type</a:t>
            </a:r>
            <a:r>
              <a:rPr lang="es-ES" sz="2700" u="sng" dirty="0">
                <a:latin typeface="Comic Sans MS" panose="030F0702030302020204" pitchFamily="66" charset="0"/>
                <a:ea typeface="Yu Mincho Light" panose="020B0400000000000000" pitchFamily="18" charset="-128"/>
              </a:rPr>
              <a:t> II</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given</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two</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numbers</a:t>
            </a:r>
            <a:r>
              <a:rPr lang="es-ES" sz="2700" dirty="0">
                <a:latin typeface="Comic Sans MS" panose="030F0702030302020204" pitchFamily="66" charset="0"/>
                <a:ea typeface="Yu Mincho Light" panose="020B0400000000000000" pitchFamily="18" charset="-128"/>
              </a:rPr>
              <a:t> λ </a:t>
            </a:r>
            <a:r>
              <a:rPr lang="es-ES" sz="2700" dirty="0">
                <a:latin typeface="Comic Sans MS" panose="030F0702030302020204" pitchFamily="66" charset="0"/>
                <a:ea typeface="Yu Gothic UI" panose="020B0500000000000000" pitchFamily="34" charset="-128"/>
              </a:rPr>
              <a:t>∈ </a:t>
            </a:r>
            <a:r>
              <a:rPr lang="es-ES" sz="2700" dirty="0">
                <a:latin typeface="Comic Sans MS" panose="030F0702030302020204" pitchFamily="66" charset="0"/>
                <a:ea typeface="Yu Mincho Light" panose="020B0400000000000000" pitchFamily="18" charset="-128"/>
              </a:rPr>
              <a:t>K (</a:t>
            </a:r>
            <a:r>
              <a:rPr lang="el-GR" sz="2700" dirty="0">
                <a:latin typeface="Comic Sans MS" panose="030F0702030302020204" pitchFamily="66" charset="0"/>
                <a:ea typeface="Yu Mincho Light" panose="020B0400000000000000" pitchFamily="18" charset="-128"/>
              </a:rPr>
              <a:t>λ≠</a:t>
            </a:r>
            <a:r>
              <a:rPr lang="es-ES_tradnl" sz="2700" dirty="0">
                <a:latin typeface="Comic Sans MS" panose="030F0702030302020204" pitchFamily="66" charset="0"/>
                <a:ea typeface="Yu Mincho Light" panose="020B0400000000000000" pitchFamily="18" charset="-128"/>
              </a:rPr>
              <a:t>0),</a:t>
            </a:r>
            <a:r>
              <a:rPr lang="es-ES" sz="2700" dirty="0">
                <a:latin typeface="Comic Sans MS" panose="030F0702030302020204" pitchFamily="66" charset="0"/>
                <a:ea typeface="Yu Mincho Light" panose="020B0400000000000000" pitchFamily="18" charset="-128"/>
              </a:rPr>
              <a:t> i </a:t>
            </a:r>
            <a:r>
              <a:rPr lang="es-ES" sz="2700" dirty="0">
                <a:latin typeface="Comic Sans MS" panose="030F0702030302020204" pitchFamily="66" charset="0"/>
                <a:ea typeface="Yu Gothic UI" panose="020B0500000000000000" pitchFamily="34" charset="-128"/>
              </a:rPr>
              <a:t>∈ {1,…,m}, </a:t>
            </a:r>
            <a:r>
              <a:rPr lang="es-ES" sz="2700" dirty="0" err="1">
                <a:latin typeface="Comic Sans MS" panose="030F0702030302020204" pitchFamily="66" charset="0"/>
                <a:ea typeface="Yu Gothic UI" panose="020B0500000000000000" pitchFamily="34" charset="-128"/>
              </a:rPr>
              <a:t>the</a:t>
            </a:r>
            <a:r>
              <a:rPr lang="es-ES" sz="2700" dirty="0">
                <a:latin typeface="Comic Sans MS" panose="030F0702030302020204" pitchFamily="66" charset="0"/>
                <a:ea typeface="Yu Gothic UI" panose="020B0500000000000000" pitchFamily="34" charset="-128"/>
              </a:rPr>
              <a:t> </a:t>
            </a:r>
            <a:r>
              <a:rPr lang="es-ES" sz="2700" dirty="0" err="1">
                <a:latin typeface="Comic Sans MS" panose="030F0702030302020204" pitchFamily="66" charset="0"/>
                <a:ea typeface="Yu Gothic UI" panose="020B0500000000000000" pitchFamily="34" charset="-128"/>
              </a:rPr>
              <a:t>e.r.o</a:t>
            </a:r>
            <a:r>
              <a:rPr lang="es-ES" sz="2700" dirty="0">
                <a:latin typeface="Comic Sans MS" panose="030F0702030302020204" pitchFamily="66" charset="0"/>
                <a:ea typeface="Yu Gothic UI" panose="020B0500000000000000" pitchFamily="34" charset="-128"/>
              </a:rPr>
              <a:t>.</a:t>
            </a:r>
            <a:endParaRPr lang="es-ES" sz="2700" dirty="0">
              <a:latin typeface="Comic Sans MS" panose="030F0702030302020204" pitchFamily="66" charset="0"/>
              <a:ea typeface="Yu Mincho Light" panose="020B0400000000000000" pitchFamily="18" charset="-128"/>
            </a:endParaRPr>
          </a:p>
          <a:p>
            <a:r>
              <a:rPr lang="es-ES" sz="2700" dirty="0">
                <a:latin typeface="Comic Sans MS" panose="030F0702030302020204" pitchFamily="66" charset="0"/>
                <a:ea typeface="Yu Mincho Light" panose="020B0400000000000000" pitchFamily="18" charset="-128"/>
              </a:rPr>
              <a:t>     </a:t>
            </a:r>
            <a:r>
              <a:rPr lang="es-ES" sz="2700" dirty="0">
                <a:solidFill>
                  <a:srgbClr val="FF0000"/>
                </a:solidFill>
                <a:latin typeface="Comic Sans MS" panose="030F0702030302020204" pitchFamily="66" charset="0"/>
                <a:ea typeface="Yu Mincho Light" panose="020B0400000000000000" pitchFamily="18" charset="-128"/>
              </a:rPr>
              <a:t>e = </a:t>
            </a:r>
            <a:r>
              <a:rPr lang="el-GR" sz="2700" dirty="0">
                <a:solidFill>
                  <a:srgbClr val="FF0000"/>
                </a:solidFill>
                <a:latin typeface="Comic Sans MS" panose="030F0702030302020204" pitchFamily="66" charset="0"/>
                <a:ea typeface="Yu Mincho Light" panose="020B0400000000000000" pitchFamily="18" charset="-128"/>
              </a:rPr>
              <a:t>λ</a:t>
            </a:r>
            <a:r>
              <a:rPr lang="es-ES" sz="2700" dirty="0" err="1">
                <a:solidFill>
                  <a:srgbClr val="FF0000"/>
                </a:solidFill>
                <a:latin typeface="Comic Sans MS" panose="030F0702030302020204" pitchFamily="66" charset="0"/>
                <a:ea typeface="Yu Mincho Light" panose="020B0400000000000000" pitchFamily="18" charset="-128"/>
              </a:rPr>
              <a:t>r</a:t>
            </a:r>
            <a:r>
              <a:rPr lang="es-ES" sz="2700" baseline="-25000" dirty="0" err="1">
                <a:solidFill>
                  <a:srgbClr val="FF0000"/>
                </a:solidFill>
                <a:latin typeface="Comic Sans MS" panose="030F0702030302020204" pitchFamily="66" charset="0"/>
                <a:ea typeface="Yu Mincho Light" panose="020B0400000000000000" pitchFamily="18" charset="-128"/>
              </a:rPr>
              <a:t>i</a:t>
            </a:r>
            <a:r>
              <a:rPr lang="es-ES" sz="2700" dirty="0">
                <a:solidFill>
                  <a:srgbClr val="FF0000"/>
                </a:solidFill>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multiplies</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by</a:t>
            </a:r>
            <a:r>
              <a:rPr lang="es-ES" sz="2700" dirty="0">
                <a:latin typeface="Comic Sans MS" panose="030F0702030302020204" pitchFamily="66" charset="0"/>
                <a:ea typeface="Yu Mincho Light" panose="020B0400000000000000" pitchFamily="18" charset="-128"/>
              </a:rPr>
              <a:t> </a:t>
            </a:r>
            <a:r>
              <a:rPr lang="el-GR" sz="2700" dirty="0">
                <a:latin typeface="Comic Sans MS" panose="030F0702030302020204" pitchFamily="66" charset="0"/>
                <a:ea typeface="Yu Mincho Light" panose="020B0400000000000000" pitchFamily="18" charset="-128"/>
              </a:rPr>
              <a:t>λ</a:t>
            </a:r>
            <a:r>
              <a:rPr lang="es-ES_tradnl"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row</a:t>
            </a:r>
            <a:r>
              <a:rPr lang="es-ES" sz="2700" dirty="0">
                <a:latin typeface="Comic Sans MS" panose="030F0702030302020204" pitchFamily="66" charset="0"/>
                <a:ea typeface="Yu Mincho Light" panose="020B0400000000000000" pitchFamily="18" charset="-128"/>
              </a:rPr>
              <a:t> i </a:t>
            </a:r>
            <a:r>
              <a:rPr lang="es-ES" sz="2700" dirty="0" err="1">
                <a:latin typeface="Comic Sans MS" panose="030F0702030302020204" pitchFamily="66" charset="0"/>
                <a:ea typeface="Yu Mincho Light" panose="020B0400000000000000" pitchFamily="18" charset="-128"/>
              </a:rPr>
              <a:t>of</a:t>
            </a:r>
            <a:r>
              <a:rPr lang="es-ES" sz="2700" dirty="0">
                <a:latin typeface="Comic Sans MS" panose="030F0702030302020204" pitchFamily="66" charset="0"/>
                <a:ea typeface="Yu Mincho Light" panose="020B0400000000000000" pitchFamily="18" charset="-128"/>
              </a:rPr>
              <a:t> A (</a:t>
            </a:r>
            <a:r>
              <a:rPr lang="es-ES" sz="2700" dirty="0" err="1">
                <a:latin typeface="Comic Sans MS" panose="030F0702030302020204" pitchFamily="66" charset="0"/>
                <a:ea typeface="Yu Mincho Light" panose="020B0400000000000000" pitchFamily="18" charset="-128"/>
              </a:rPr>
              <a:t>leaving</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unchanged</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the</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rest</a:t>
            </a:r>
            <a:r>
              <a:rPr lang="es-ES" sz="2700" dirty="0">
                <a:latin typeface="Comic Sans MS" panose="030F0702030302020204" pitchFamily="66" charset="0"/>
                <a:ea typeface="Yu Mincho Light" panose="020B0400000000000000" pitchFamily="18" charset="-128"/>
              </a:rPr>
              <a:t>).</a:t>
            </a:r>
          </a:p>
          <a:p>
            <a:r>
              <a:rPr lang="es-ES" sz="2800" dirty="0">
                <a:solidFill>
                  <a:schemeClr val="tx2">
                    <a:lumMod val="50000"/>
                    <a:lumOff val="50000"/>
                  </a:schemeClr>
                </a:solidFill>
                <a:latin typeface="Comic Sans MS" panose="030F0702030302020204" pitchFamily="66" charset="0"/>
              </a:rPr>
              <a:t>                </a:t>
            </a:r>
          </a:p>
          <a:p>
            <a:endParaRPr lang="es-ES" sz="2800" b="1" baseline="-25000" dirty="0"/>
          </a:p>
          <a:p>
            <a:pPr marL="0" indent="0">
              <a:buNone/>
            </a:pPr>
            <a:r>
              <a:rPr lang="es-ES" b="1" dirty="0">
                <a:latin typeface="Comic Sans MS" panose="030F0702030302020204" pitchFamily="66" charset="0"/>
                <a:ea typeface="Yu Mincho Light" panose="020B0400000000000000" pitchFamily="18" charset="-128"/>
              </a:rPr>
              <a:t> </a:t>
            </a:r>
            <a:endParaRPr lang="es-ES" b="1" dirty="0"/>
          </a:p>
        </p:txBody>
      </p:sp>
      <p:cxnSp>
        <p:nvCxnSpPr>
          <p:cNvPr id="4" name="Conector recto de flecha 3">
            <a:extLst>
              <a:ext uri="{FF2B5EF4-FFF2-40B4-BE49-F238E27FC236}">
                <a16:creationId xmlns:a16="http://schemas.microsoft.com/office/drawing/2014/main" id="{F73BEDE4-AC03-BDE9-E4EB-29AAB0424E40}"/>
              </a:ext>
            </a:extLst>
          </p:cNvPr>
          <p:cNvCxnSpPr/>
          <p:nvPr/>
        </p:nvCxnSpPr>
        <p:spPr>
          <a:xfrm flipV="1">
            <a:off x="9580791" y="1996029"/>
            <a:ext cx="563418" cy="3405"/>
          </a:xfrm>
          <a:prstGeom prst="straightConnector1">
            <a:avLst/>
          </a:prstGeom>
          <a:ln w="38100">
            <a:solidFill>
              <a:srgbClr val="FF0000"/>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14" name="CuadroTexto 13">
            <a:extLst>
              <a:ext uri="{FF2B5EF4-FFF2-40B4-BE49-F238E27FC236}">
                <a16:creationId xmlns:a16="http://schemas.microsoft.com/office/drawing/2014/main" id="{5CE2B727-0CF0-068F-FCEF-D6ACB6E258BE}"/>
              </a:ext>
            </a:extLst>
          </p:cNvPr>
          <p:cNvSpPr txBox="1"/>
          <p:nvPr/>
        </p:nvSpPr>
        <p:spPr>
          <a:xfrm>
            <a:off x="591187" y="4850918"/>
            <a:ext cx="11243618" cy="1933863"/>
          </a:xfrm>
          <a:prstGeom prst="rect">
            <a:avLst/>
          </a:prstGeom>
          <a:noFill/>
        </p:spPr>
        <p:txBody>
          <a:bodyPr wrap="square" rtlCol="0">
            <a:spAutoFit/>
          </a:bodyPr>
          <a:lstStyle/>
          <a:p>
            <a:r>
              <a:rPr lang="es-ES" sz="2800" dirty="0">
                <a:solidFill>
                  <a:srgbClr val="7030A0"/>
                </a:solidFill>
                <a:latin typeface="Yu Mincho Light" panose="02020300000000000000" pitchFamily="18" charset="-128"/>
                <a:ea typeface="Yu Mincho Light" panose="02020300000000000000" pitchFamily="18" charset="-128"/>
              </a:rPr>
              <a:t>➌</a:t>
            </a:r>
            <a:r>
              <a:rPr lang="es-ES" sz="2800" dirty="0">
                <a:solidFill>
                  <a:srgbClr val="7030A0"/>
                </a:solidFill>
                <a:latin typeface="Yu Mincho Light" panose="020B0400000000000000" pitchFamily="18" charset="-128"/>
                <a:ea typeface="Yu Mincho Light" panose="020B0400000000000000" pitchFamily="18" charset="-128"/>
              </a:rPr>
              <a:t>  </a:t>
            </a:r>
            <a:r>
              <a:rPr lang="es-ES" sz="2700" u="sng" dirty="0" err="1">
                <a:latin typeface="Comic Sans MS" panose="030F0702030302020204" pitchFamily="66" charset="0"/>
                <a:ea typeface="Yu Mincho Light" panose="020B0400000000000000" pitchFamily="18" charset="-128"/>
              </a:rPr>
              <a:t>Type</a:t>
            </a:r>
            <a:r>
              <a:rPr lang="es-ES" sz="2700" u="sng" dirty="0">
                <a:latin typeface="Comic Sans MS" panose="030F0702030302020204" pitchFamily="66" charset="0"/>
                <a:ea typeface="Yu Mincho Light" panose="020B0400000000000000" pitchFamily="18" charset="-128"/>
              </a:rPr>
              <a:t> III</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given</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three</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numbers</a:t>
            </a:r>
            <a:r>
              <a:rPr lang="es-ES" sz="2700" dirty="0">
                <a:latin typeface="Comic Sans MS" panose="030F0702030302020204" pitchFamily="66" charset="0"/>
                <a:ea typeface="Yu Mincho Light" panose="020B0400000000000000" pitchFamily="18" charset="-128"/>
              </a:rPr>
              <a:t> λ </a:t>
            </a:r>
            <a:r>
              <a:rPr lang="es-ES" sz="2700" dirty="0">
                <a:latin typeface="Comic Sans MS" panose="030F0702030302020204" pitchFamily="66" charset="0"/>
                <a:ea typeface="Yu Gothic UI" panose="020B0500000000000000" pitchFamily="34" charset="-128"/>
              </a:rPr>
              <a:t>∈ </a:t>
            </a:r>
            <a:r>
              <a:rPr lang="es-ES" sz="2700" dirty="0">
                <a:latin typeface="Comic Sans MS" panose="030F0702030302020204" pitchFamily="66" charset="0"/>
                <a:ea typeface="Yu Mincho Light" panose="020B0400000000000000" pitchFamily="18" charset="-128"/>
              </a:rPr>
              <a:t>K</a:t>
            </a:r>
            <a:r>
              <a:rPr lang="es-ES_tradnl" sz="2700" dirty="0">
                <a:latin typeface="Comic Sans MS" panose="030F0702030302020204" pitchFamily="66" charset="0"/>
                <a:ea typeface="Yu Mincho Light" panose="020B0400000000000000" pitchFamily="18" charset="-128"/>
              </a:rPr>
              <a:t>,</a:t>
            </a:r>
            <a:r>
              <a:rPr lang="es-ES" sz="2700" dirty="0">
                <a:latin typeface="Comic Sans MS" panose="030F0702030302020204" pitchFamily="66" charset="0"/>
                <a:ea typeface="Yu Mincho Light" panose="020B0400000000000000" pitchFamily="18" charset="-128"/>
              </a:rPr>
              <a:t> i, j </a:t>
            </a:r>
            <a:r>
              <a:rPr lang="es-ES" sz="2700" dirty="0">
                <a:latin typeface="Comic Sans MS" panose="030F0702030302020204" pitchFamily="66" charset="0"/>
                <a:ea typeface="Yu Gothic UI" panose="020B0500000000000000" pitchFamily="34" charset="-128"/>
              </a:rPr>
              <a:t>∈ {1,…,m}  (</a:t>
            </a:r>
            <a:r>
              <a:rPr lang="es-ES" sz="2700" dirty="0" err="1">
                <a:latin typeface="Comic Sans MS" panose="030F0702030302020204" pitchFamily="66" charset="0"/>
                <a:ea typeface="Yu Gothic UI" panose="020B0500000000000000" pitchFamily="34" charset="-128"/>
              </a:rPr>
              <a:t>with</a:t>
            </a:r>
            <a:r>
              <a:rPr lang="es-ES" sz="2700" dirty="0">
                <a:latin typeface="Comic Sans MS" panose="030F0702030302020204" pitchFamily="66" charset="0"/>
                <a:ea typeface="Yu Gothic UI" panose="020B0500000000000000" pitchFamily="34" charset="-128"/>
              </a:rPr>
              <a:t> </a:t>
            </a:r>
            <a:r>
              <a:rPr lang="es-ES" sz="2700" dirty="0" err="1">
                <a:latin typeface="Comic Sans MS" panose="030F0702030302020204" pitchFamily="66" charset="0"/>
                <a:ea typeface="Yu Gothic UI" panose="020B0500000000000000" pitchFamily="34" charset="-128"/>
              </a:rPr>
              <a:t>i≠j</a:t>
            </a:r>
            <a:r>
              <a:rPr lang="es-ES" sz="2700" dirty="0">
                <a:latin typeface="Comic Sans MS" panose="030F0702030302020204" pitchFamily="66" charset="0"/>
                <a:ea typeface="Yu Gothic UI" panose="020B0500000000000000" pitchFamily="34" charset="-128"/>
              </a:rPr>
              <a:t>), </a:t>
            </a:r>
          </a:p>
          <a:p>
            <a:r>
              <a:rPr lang="es-ES" sz="2700" dirty="0">
                <a:latin typeface="Comic Sans MS" panose="030F0702030302020204" pitchFamily="66" charset="0"/>
                <a:ea typeface="Yu Gothic UI" panose="020B0500000000000000" pitchFamily="34" charset="-128"/>
              </a:rPr>
              <a:t>      </a:t>
            </a:r>
            <a:r>
              <a:rPr lang="es-ES" sz="2700" dirty="0" err="1">
                <a:latin typeface="Comic Sans MS" panose="030F0702030302020204" pitchFamily="66" charset="0"/>
                <a:ea typeface="Yu Gothic UI" panose="020B0500000000000000" pitchFamily="34" charset="-128"/>
              </a:rPr>
              <a:t>the</a:t>
            </a:r>
            <a:r>
              <a:rPr lang="es-ES" sz="2700" dirty="0">
                <a:latin typeface="Comic Sans MS" panose="030F0702030302020204" pitchFamily="66" charset="0"/>
                <a:ea typeface="Yu Gothic UI" panose="020B0500000000000000" pitchFamily="34" charset="-128"/>
              </a:rPr>
              <a:t> </a:t>
            </a:r>
            <a:r>
              <a:rPr lang="es-ES" sz="2700" dirty="0" err="1">
                <a:latin typeface="Comic Sans MS" panose="030F0702030302020204" pitchFamily="66" charset="0"/>
                <a:ea typeface="Yu Gothic UI" panose="020B0500000000000000" pitchFamily="34" charset="-128"/>
              </a:rPr>
              <a:t>e.r.o</a:t>
            </a:r>
            <a:r>
              <a:rPr lang="es-ES" sz="2700" dirty="0">
                <a:latin typeface="Comic Sans MS" panose="030F0702030302020204" pitchFamily="66" charset="0"/>
                <a:ea typeface="Yu Gothic UI" panose="020B0500000000000000" pitchFamily="34" charset="-128"/>
              </a:rPr>
              <a:t>.</a:t>
            </a:r>
            <a:r>
              <a:rPr lang="es-ES" sz="2700" dirty="0">
                <a:latin typeface="Comic Sans MS" panose="030F0702030302020204" pitchFamily="66" charset="0"/>
                <a:ea typeface="Yu Mincho Light" panose="020B0400000000000000" pitchFamily="18" charset="-128"/>
              </a:rPr>
              <a:t>  </a:t>
            </a:r>
            <a:r>
              <a:rPr lang="es-ES" sz="2700" dirty="0">
                <a:solidFill>
                  <a:srgbClr val="FF0000"/>
                </a:solidFill>
                <a:latin typeface="Comic Sans MS" panose="030F0702030302020204" pitchFamily="66" charset="0"/>
                <a:ea typeface="Yu Mincho Light" panose="020B0400000000000000" pitchFamily="18" charset="-128"/>
              </a:rPr>
              <a:t>e = </a:t>
            </a:r>
            <a:r>
              <a:rPr lang="es-ES" sz="2700" dirty="0" err="1">
                <a:solidFill>
                  <a:srgbClr val="FF0000"/>
                </a:solidFill>
                <a:latin typeface="Comic Sans MS" panose="030F0702030302020204" pitchFamily="66" charset="0"/>
                <a:ea typeface="Yu Mincho Light" panose="020B0400000000000000" pitchFamily="18" charset="-128"/>
              </a:rPr>
              <a:t>r</a:t>
            </a:r>
            <a:r>
              <a:rPr lang="es-ES" sz="2700" baseline="-25000" dirty="0" err="1">
                <a:solidFill>
                  <a:srgbClr val="FF0000"/>
                </a:solidFill>
                <a:latin typeface="Comic Sans MS" panose="030F0702030302020204" pitchFamily="66" charset="0"/>
                <a:ea typeface="Yu Mincho Light" panose="020B0400000000000000" pitchFamily="18" charset="-128"/>
              </a:rPr>
              <a:t>i</a:t>
            </a:r>
            <a:r>
              <a:rPr lang="es-ES" sz="2700" dirty="0">
                <a:solidFill>
                  <a:srgbClr val="FF0000"/>
                </a:solidFill>
                <a:latin typeface="Comic Sans MS" panose="030F0702030302020204" pitchFamily="66" charset="0"/>
                <a:ea typeface="Yu Mincho Light" panose="020B0400000000000000" pitchFamily="18" charset="-128"/>
              </a:rPr>
              <a:t> + </a:t>
            </a:r>
            <a:r>
              <a:rPr lang="el-GR" sz="2700" dirty="0">
                <a:solidFill>
                  <a:srgbClr val="FF0000"/>
                </a:solidFill>
                <a:latin typeface="Comic Sans MS" panose="030F0702030302020204" pitchFamily="66" charset="0"/>
                <a:ea typeface="Yu Mincho Light" panose="020B0400000000000000" pitchFamily="18" charset="-128"/>
              </a:rPr>
              <a:t>λ</a:t>
            </a:r>
            <a:r>
              <a:rPr lang="es-ES" sz="2700" dirty="0" err="1">
                <a:solidFill>
                  <a:srgbClr val="FF0000"/>
                </a:solidFill>
                <a:latin typeface="Comic Sans MS" panose="030F0702030302020204" pitchFamily="66" charset="0"/>
                <a:ea typeface="Yu Mincho Light" panose="020B0400000000000000" pitchFamily="18" charset="-128"/>
              </a:rPr>
              <a:t>r</a:t>
            </a:r>
            <a:r>
              <a:rPr lang="es-ES" sz="2700" baseline="-25000" dirty="0" err="1">
                <a:solidFill>
                  <a:srgbClr val="FF0000"/>
                </a:solidFill>
                <a:latin typeface="Comic Sans MS" panose="030F0702030302020204" pitchFamily="66" charset="0"/>
                <a:ea typeface="Yu Mincho Light" panose="020B0400000000000000" pitchFamily="18" charset="-128"/>
              </a:rPr>
              <a:t>j</a:t>
            </a:r>
            <a:r>
              <a:rPr lang="es-ES" sz="2700" dirty="0">
                <a:solidFill>
                  <a:srgbClr val="FF0000"/>
                </a:solidFill>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adds</a:t>
            </a:r>
            <a:r>
              <a:rPr lang="es-ES" sz="2700" dirty="0">
                <a:latin typeface="Comic Sans MS" panose="030F0702030302020204" pitchFamily="66" charset="0"/>
                <a:ea typeface="Yu Mincho Light" panose="020B0400000000000000" pitchFamily="18" charset="-128"/>
              </a:rPr>
              <a:t> to </a:t>
            </a:r>
            <a:r>
              <a:rPr lang="es-ES" sz="2700" dirty="0" err="1">
                <a:latin typeface="Comic Sans MS" panose="030F0702030302020204" pitchFamily="66" charset="0"/>
                <a:ea typeface="Yu Mincho Light" panose="020B0400000000000000" pitchFamily="18" charset="-128"/>
              </a:rPr>
              <a:t>row</a:t>
            </a:r>
            <a:r>
              <a:rPr lang="es-ES" sz="2700" dirty="0">
                <a:latin typeface="Comic Sans MS" panose="030F0702030302020204" pitchFamily="66" charset="0"/>
                <a:ea typeface="Yu Mincho Light" panose="020B0400000000000000" pitchFamily="18" charset="-128"/>
              </a:rPr>
              <a:t> i </a:t>
            </a:r>
            <a:r>
              <a:rPr lang="es-ES" sz="2700" dirty="0" err="1">
                <a:latin typeface="Comic Sans MS" panose="030F0702030302020204" pitchFamily="66" charset="0"/>
                <a:ea typeface="Yu Mincho Light" panose="020B0400000000000000" pitchFamily="18" charset="-128"/>
              </a:rPr>
              <a:t>of</a:t>
            </a:r>
            <a:r>
              <a:rPr lang="es-ES" sz="2700" dirty="0">
                <a:latin typeface="Comic Sans MS" panose="030F0702030302020204" pitchFamily="66" charset="0"/>
                <a:ea typeface="Yu Mincho Light" panose="020B0400000000000000" pitchFamily="18" charset="-128"/>
              </a:rPr>
              <a:t> A </a:t>
            </a:r>
            <a:r>
              <a:rPr lang="es-ES" sz="2700" dirty="0" err="1">
                <a:latin typeface="Comic Sans MS" panose="030F0702030302020204" pitchFamily="66" charset="0"/>
                <a:ea typeface="Yu Mincho Light" panose="020B0400000000000000" pitchFamily="18" charset="-128"/>
              </a:rPr>
              <a:t>it</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row</a:t>
            </a:r>
            <a:r>
              <a:rPr lang="es-ES" sz="2700" dirty="0">
                <a:latin typeface="Comic Sans MS" panose="030F0702030302020204" pitchFamily="66" charset="0"/>
                <a:ea typeface="Yu Mincho Light" panose="020B0400000000000000" pitchFamily="18" charset="-128"/>
              </a:rPr>
              <a:t> j </a:t>
            </a:r>
            <a:r>
              <a:rPr lang="es-ES" sz="2700" dirty="0" err="1">
                <a:latin typeface="Comic Sans MS" panose="030F0702030302020204" pitchFamily="66" charset="0"/>
                <a:ea typeface="Yu Mincho Light" panose="020B0400000000000000" pitchFamily="18" charset="-128"/>
              </a:rPr>
              <a:t>multiplied</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by</a:t>
            </a:r>
            <a:r>
              <a:rPr lang="es-ES" sz="2700" dirty="0">
                <a:latin typeface="Comic Sans MS" panose="030F0702030302020204" pitchFamily="66" charset="0"/>
                <a:ea typeface="Yu Mincho Light" panose="020B0400000000000000" pitchFamily="18" charset="-128"/>
              </a:rPr>
              <a:t> </a:t>
            </a:r>
          </a:p>
          <a:p>
            <a:r>
              <a:rPr lang="es-ES" sz="2700" dirty="0">
                <a:latin typeface="Comic Sans MS" panose="030F0702030302020204" pitchFamily="66" charset="0"/>
                <a:ea typeface="Yu Mincho Light" panose="020B0400000000000000" pitchFamily="18" charset="-128"/>
              </a:rPr>
              <a:t>      </a:t>
            </a:r>
            <a:r>
              <a:rPr lang="el-GR" sz="2700" dirty="0">
                <a:latin typeface="Comic Sans MS" panose="030F0702030302020204" pitchFamily="66" charset="0"/>
                <a:ea typeface="Yu Mincho Light" panose="020B0400000000000000" pitchFamily="18" charset="-128"/>
              </a:rPr>
              <a:t>λ</a:t>
            </a:r>
            <a:r>
              <a:rPr lang="es-ES_tradnl" sz="2700" dirty="0">
                <a:latin typeface="Comic Sans MS" panose="030F0702030302020204" pitchFamily="66" charset="0"/>
                <a:ea typeface="Yu Mincho Light" panose="020B0400000000000000" pitchFamily="18" charset="-128"/>
              </a:rPr>
              <a:t> </a:t>
            </a:r>
            <a:r>
              <a:rPr lang="es-ES" sz="2700" dirty="0">
                <a:latin typeface="Comic Sans MS" panose="030F0702030302020204" pitchFamily="66" charset="0"/>
                <a:ea typeface="Yu Mincho Light" panose="020B0400000000000000" pitchFamily="18" charset="-128"/>
              </a:rPr>
              <a:t>(</a:t>
            </a:r>
            <a:r>
              <a:rPr lang="es-ES" sz="2700" dirty="0" err="1">
                <a:latin typeface="Comic Sans MS" panose="030F0702030302020204" pitchFamily="66" charset="0"/>
                <a:ea typeface="Yu Mincho Light" panose="020B0400000000000000" pitchFamily="18" charset="-128"/>
              </a:rPr>
              <a:t>leaving</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unchanged</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the</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rows</a:t>
            </a:r>
            <a:r>
              <a:rPr lang="es-ES" sz="2700" dirty="0">
                <a:latin typeface="Comic Sans MS" panose="030F0702030302020204" pitchFamily="66" charset="0"/>
                <a:ea typeface="Yu Mincho Light" panose="020B0400000000000000" pitchFamily="18" charset="-128"/>
              </a:rPr>
              <a:t> ≠ i-</a:t>
            </a:r>
            <a:r>
              <a:rPr lang="es-ES" sz="2700" dirty="0" err="1">
                <a:latin typeface="Comic Sans MS" panose="030F0702030302020204" pitchFamily="66" charset="0"/>
                <a:ea typeface="Yu Mincho Light" panose="020B0400000000000000" pitchFamily="18" charset="-128"/>
              </a:rPr>
              <a:t>th</a:t>
            </a:r>
            <a:r>
              <a:rPr lang="es-ES" sz="2700" dirty="0">
                <a:latin typeface="Comic Sans MS" panose="030F0702030302020204" pitchFamily="66" charset="0"/>
                <a:ea typeface="Yu Mincho Light" panose="020B0400000000000000" pitchFamily="18" charset="-128"/>
              </a:rPr>
              <a:t> </a:t>
            </a:r>
            <a:r>
              <a:rPr lang="es-ES" sz="2700" dirty="0" err="1">
                <a:latin typeface="Comic Sans MS" panose="030F0702030302020204" pitchFamily="66" charset="0"/>
                <a:ea typeface="Yu Mincho Light" panose="020B0400000000000000" pitchFamily="18" charset="-128"/>
              </a:rPr>
              <a:t>row</a:t>
            </a:r>
            <a:r>
              <a:rPr lang="es-ES" sz="2700" dirty="0">
                <a:latin typeface="Comic Sans MS" panose="030F0702030302020204" pitchFamily="66" charset="0"/>
                <a:ea typeface="Yu Mincho Light" panose="020B0400000000000000" pitchFamily="18" charset="-128"/>
              </a:rPr>
              <a:t>).</a:t>
            </a:r>
            <a:r>
              <a:rPr lang="es-ES" sz="2800" dirty="0">
                <a:solidFill>
                  <a:schemeClr val="tx2">
                    <a:lumMod val="50000"/>
                    <a:lumOff val="50000"/>
                  </a:schemeClr>
                </a:solidFill>
                <a:latin typeface="Comic Sans MS" panose="030F0702030302020204" pitchFamily="66" charset="0"/>
              </a:rPr>
              <a:t> </a:t>
            </a:r>
          </a:p>
          <a:p>
            <a:endParaRPr lang="es-ES" sz="2800" b="1" baseline="-25000" dirty="0"/>
          </a:p>
          <a:p>
            <a:pPr marL="0" indent="0">
              <a:buNone/>
            </a:pPr>
            <a:r>
              <a:rPr lang="es-ES" b="1" dirty="0">
                <a:latin typeface="Comic Sans MS" panose="030F0702030302020204" pitchFamily="66" charset="0"/>
                <a:ea typeface="Yu Mincho Light" panose="020B0400000000000000" pitchFamily="18" charset="-128"/>
              </a:rPr>
              <a:t> </a:t>
            </a:r>
            <a:endParaRPr lang="es-ES" b="1" dirty="0"/>
          </a:p>
        </p:txBody>
      </p:sp>
      <p:sp>
        <p:nvSpPr>
          <p:cNvPr id="9" name="Título 1">
            <a:extLst>
              <a:ext uri="{FF2B5EF4-FFF2-40B4-BE49-F238E27FC236}">
                <a16:creationId xmlns:a16="http://schemas.microsoft.com/office/drawing/2014/main" id="{BFA4C47F-C4CB-F6A0-D780-F45558592A95}"/>
              </a:ext>
            </a:extLst>
          </p:cNvPr>
          <p:cNvSpPr>
            <a:spLocks noGrp="1"/>
          </p:cNvSpPr>
          <p:nvPr>
            <p:ph type="title"/>
          </p:nvPr>
        </p:nvSpPr>
        <p:spPr>
          <a:xfrm>
            <a:off x="406400" y="130322"/>
            <a:ext cx="11322538" cy="793719"/>
          </a:xfrm>
          <a:pattFill prst="weave">
            <a:fgClr>
              <a:schemeClr val="accent1"/>
            </a:fgClr>
            <a:bgClr>
              <a:schemeClr val="bg1"/>
            </a:bgClr>
          </a:pattFill>
        </p:spPr>
        <p:txBody>
          <a:bodyPr>
            <a:normAutofit/>
          </a:bodyPr>
          <a:lstStyle/>
          <a:p>
            <a:pPr algn="ctr"/>
            <a:r>
              <a:rPr lang="es-ES" b="1" dirty="0">
                <a:solidFill>
                  <a:srgbClr val="7030A0"/>
                </a:solidFill>
              </a:rPr>
              <a:t>    </a:t>
            </a:r>
            <a:r>
              <a:rPr lang="es-ES" dirty="0">
                <a:solidFill>
                  <a:srgbClr val="7030A0"/>
                </a:solidFill>
              </a:rPr>
              <a:t>… to </a:t>
            </a:r>
            <a:r>
              <a:rPr lang="es-ES" dirty="0" err="1">
                <a:solidFill>
                  <a:srgbClr val="7030A0"/>
                </a:solidFill>
              </a:rPr>
              <a:t>start</a:t>
            </a:r>
            <a:r>
              <a:rPr lang="es-ES" dirty="0">
                <a:solidFill>
                  <a:srgbClr val="7030A0"/>
                </a:solidFill>
              </a:rPr>
              <a:t> </a:t>
            </a:r>
            <a:r>
              <a:rPr lang="es-ES" dirty="0" err="1">
                <a:solidFill>
                  <a:srgbClr val="7030A0"/>
                </a:solidFill>
              </a:rPr>
              <a:t>with</a:t>
            </a:r>
            <a:r>
              <a:rPr lang="es-ES" dirty="0">
                <a:solidFill>
                  <a:srgbClr val="7030A0"/>
                </a:solidFill>
              </a:rPr>
              <a:t>:  </a:t>
            </a:r>
            <a:r>
              <a:rPr lang="es-ES" i="1" dirty="0" err="1">
                <a:solidFill>
                  <a:srgbClr val="7030A0"/>
                </a:solidFill>
              </a:rPr>
              <a:t>e.r.o</a:t>
            </a:r>
            <a:r>
              <a:rPr lang="es-ES" i="1" dirty="0">
                <a:solidFill>
                  <a:srgbClr val="7030A0"/>
                </a:solidFill>
              </a:rPr>
              <a:t>.</a:t>
            </a:r>
          </a:p>
        </p:txBody>
      </p:sp>
    </p:spTree>
    <p:extLst>
      <p:ext uri="{BB962C8B-B14F-4D97-AF65-F5344CB8AC3E}">
        <p14:creationId xmlns:p14="http://schemas.microsoft.com/office/powerpoint/2010/main" val="1382065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07342F-6185-E9FF-ACFC-2F3E5C0094F5}"/>
            </a:ext>
          </a:extLst>
        </p:cNvPr>
        <p:cNvGrpSpPr/>
        <p:nvPr/>
      </p:nvGrpSpPr>
      <p:grpSpPr>
        <a:xfrm>
          <a:off x="0" y="0"/>
          <a:ext cx="0" cy="0"/>
          <a:chOff x="0" y="0"/>
          <a:chExt cx="0" cy="0"/>
        </a:xfrm>
      </p:grpSpPr>
      <p:sp>
        <p:nvSpPr>
          <p:cNvPr id="6" name="CuadroTexto 5">
            <a:extLst>
              <a:ext uri="{FF2B5EF4-FFF2-40B4-BE49-F238E27FC236}">
                <a16:creationId xmlns:a16="http://schemas.microsoft.com/office/drawing/2014/main" id="{BD040428-9D5A-71C3-7370-D56A17F582D2}"/>
              </a:ext>
            </a:extLst>
          </p:cNvPr>
          <p:cNvSpPr txBox="1"/>
          <p:nvPr/>
        </p:nvSpPr>
        <p:spPr>
          <a:xfrm>
            <a:off x="1778452" y="2649656"/>
            <a:ext cx="2488837" cy="1877437"/>
          </a:xfrm>
          <a:prstGeom prst="rect">
            <a:avLst/>
          </a:prstGeom>
          <a:noFill/>
          <a:ln>
            <a:noFill/>
          </a:ln>
        </p:spPr>
        <p:txBody>
          <a:bodyPr wrap="square" rtlCol="0">
            <a:spAutoFit/>
          </a:bodyPr>
          <a:lstStyle/>
          <a:p>
            <a:r>
              <a:rPr lang="es-ES" sz="2400" dirty="0">
                <a:solidFill>
                  <a:srgbClr val="0070C0"/>
                </a:solidFill>
                <a:latin typeface="Comic Sans MS" panose="030F0702030302020204" pitchFamily="66" charset="0"/>
              </a:rPr>
              <a:t> </a:t>
            </a:r>
            <a:r>
              <a:rPr lang="es-ES" sz="3200" dirty="0">
                <a:solidFill>
                  <a:srgbClr val="0070C0"/>
                </a:solidFill>
                <a:latin typeface="Comic Sans MS" panose="030F0702030302020204" pitchFamily="66" charset="0"/>
              </a:rPr>
              <a:t>2   2   3  4            </a:t>
            </a:r>
          </a:p>
          <a:p>
            <a:r>
              <a:rPr lang="es-ES" sz="3200" dirty="0">
                <a:solidFill>
                  <a:srgbClr val="0070C0"/>
                </a:solidFill>
                <a:latin typeface="Comic Sans MS" panose="030F0702030302020204" pitchFamily="66" charset="0"/>
              </a:rPr>
              <a:t> 1  -1   0  1       </a:t>
            </a:r>
          </a:p>
          <a:p>
            <a:r>
              <a:rPr lang="es-ES" sz="3200" dirty="0">
                <a:solidFill>
                  <a:srgbClr val="0070C0"/>
                </a:solidFill>
                <a:latin typeface="Comic Sans MS" panose="030F0702030302020204" pitchFamily="66" charset="0"/>
              </a:rPr>
              <a:t> 3  0   1  -3</a:t>
            </a:r>
          </a:p>
          <a:p>
            <a:endParaRPr lang="es-ES" sz="2000" dirty="0">
              <a:solidFill>
                <a:schemeClr val="accent1">
                  <a:lumMod val="75000"/>
                </a:schemeClr>
              </a:solidFill>
              <a:latin typeface="Comic Sans MS" panose="030F0702030302020204" pitchFamily="66" charset="0"/>
            </a:endParaRPr>
          </a:p>
        </p:txBody>
      </p:sp>
      <p:sp>
        <p:nvSpPr>
          <p:cNvPr id="7" name="Abrir corchete 6">
            <a:extLst>
              <a:ext uri="{FF2B5EF4-FFF2-40B4-BE49-F238E27FC236}">
                <a16:creationId xmlns:a16="http://schemas.microsoft.com/office/drawing/2014/main" id="{D9868A05-ECD4-C95F-B65E-09957D52A7DB}"/>
              </a:ext>
            </a:extLst>
          </p:cNvPr>
          <p:cNvSpPr/>
          <p:nvPr/>
        </p:nvSpPr>
        <p:spPr>
          <a:xfrm>
            <a:off x="1791404" y="2704095"/>
            <a:ext cx="70783" cy="145175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8" name="Cerrar corchete 7">
            <a:extLst>
              <a:ext uri="{FF2B5EF4-FFF2-40B4-BE49-F238E27FC236}">
                <a16:creationId xmlns:a16="http://schemas.microsoft.com/office/drawing/2014/main" id="{FAE05ACE-6E51-DFAC-2CE3-514F05CCE58C}"/>
              </a:ext>
            </a:extLst>
          </p:cNvPr>
          <p:cNvSpPr/>
          <p:nvPr/>
        </p:nvSpPr>
        <p:spPr>
          <a:xfrm>
            <a:off x="3954043" y="2704095"/>
            <a:ext cx="70783" cy="145175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9" name="CuadroTexto 8">
            <a:extLst>
              <a:ext uri="{FF2B5EF4-FFF2-40B4-BE49-F238E27FC236}">
                <a16:creationId xmlns:a16="http://schemas.microsoft.com/office/drawing/2014/main" id="{AC854A2F-941C-01B7-3E62-0F0D371BFB1F}"/>
              </a:ext>
            </a:extLst>
          </p:cNvPr>
          <p:cNvSpPr txBox="1"/>
          <p:nvPr/>
        </p:nvSpPr>
        <p:spPr>
          <a:xfrm>
            <a:off x="943079" y="3065155"/>
            <a:ext cx="747320" cy="523220"/>
          </a:xfrm>
          <a:prstGeom prst="rect">
            <a:avLst/>
          </a:prstGeom>
          <a:noFill/>
        </p:spPr>
        <p:txBody>
          <a:bodyPr wrap="none" rtlCol="0">
            <a:spAutoFit/>
          </a:bodyPr>
          <a:lstStyle/>
          <a:p>
            <a:r>
              <a:rPr lang="es-ES" sz="2800" dirty="0">
                <a:solidFill>
                  <a:srgbClr val="0070C0"/>
                </a:solidFill>
                <a:latin typeface="Comic Sans MS" panose="030F0702030302020204" pitchFamily="66" charset="0"/>
              </a:rPr>
              <a:t>A</a:t>
            </a:r>
            <a:r>
              <a:rPr lang="es-ES" sz="2800" dirty="0">
                <a:solidFill>
                  <a:srgbClr val="FF0000"/>
                </a:solidFill>
                <a:latin typeface="Comic Sans MS" panose="030F0702030302020204" pitchFamily="66" charset="0"/>
              </a:rPr>
              <a:t> </a:t>
            </a:r>
            <a:r>
              <a:rPr lang="es-ES" sz="2800" dirty="0">
                <a:solidFill>
                  <a:srgbClr val="0070C0"/>
                </a:solidFill>
              </a:rPr>
              <a:t>=</a:t>
            </a:r>
          </a:p>
        </p:txBody>
      </p:sp>
      <p:sp>
        <p:nvSpPr>
          <p:cNvPr id="15" name="CuadroTexto 14">
            <a:extLst>
              <a:ext uri="{FF2B5EF4-FFF2-40B4-BE49-F238E27FC236}">
                <a16:creationId xmlns:a16="http://schemas.microsoft.com/office/drawing/2014/main" id="{AA4F8200-654E-5D31-FAB1-F43B75B4899D}"/>
              </a:ext>
            </a:extLst>
          </p:cNvPr>
          <p:cNvSpPr txBox="1"/>
          <p:nvPr/>
        </p:nvSpPr>
        <p:spPr>
          <a:xfrm>
            <a:off x="4136472" y="3158779"/>
            <a:ext cx="1053353" cy="400110"/>
          </a:xfrm>
          <a:prstGeom prst="rect">
            <a:avLst/>
          </a:prstGeom>
          <a:noFill/>
        </p:spPr>
        <p:txBody>
          <a:bodyPr wrap="square" rtlCol="0">
            <a:spAutoFit/>
          </a:bodyPr>
          <a:lstStyle/>
          <a:p>
            <a:r>
              <a:rPr lang="es-ES" sz="2000" dirty="0">
                <a:solidFill>
                  <a:srgbClr val="0070C0"/>
                </a:solidFill>
                <a:latin typeface="Comic Sans MS" panose="030F0702030302020204" pitchFamily="66" charset="0"/>
              </a:rPr>
              <a:t>r</a:t>
            </a:r>
            <a:r>
              <a:rPr lang="es-ES" sz="2000" baseline="-25000" dirty="0">
                <a:solidFill>
                  <a:srgbClr val="0070C0"/>
                </a:solidFill>
                <a:latin typeface="Comic Sans MS" panose="030F0702030302020204" pitchFamily="66" charset="0"/>
              </a:rPr>
              <a:t>1      </a:t>
            </a:r>
            <a:r>
              <a:rPr lang="es-ES" sz="2000" dirty="0">
                <a:solidFill>
                  <a:srgbClr val="0070C0"/>
                </a:solidFill>
                <a:latin typeface="Comic Sans MS" panose="030F0702030302020204" pitchFamily="66" charset="0"/>
              </a:rPr>
              <a:t>r</a:t>
            </a:r>
            <a:r>
              <a:rPr lang="es-ES" sz="2000" baseline="-25000" dirty="0">
                <a:solidFill>
                  <a:srgbClr val="0070C0"/>
                </a:solidFill>
                <a:latin typeface="Comic Sans MS" panose="030F0702030302020204" pitchFamily="66" charset="0"/>
              </a:rPr>
              <a:t>2</a:t>
            </a:r>
          </a:p>
        </p:txBody>
      </p:sp>
      <p:cxnSp>
        <p:nvCxnSpPr>
          <p:cNvPr id="16" name="Conector recto de flecha 15">
            <a:extLst>
              <a:ext uri="{FF2B5EF4-FFF2-40B4-BE49-F238E27FC236}">
                <a16:creationId xmlns:a16="http://schemas.microsoft.com/office/drawing/2014/main" id="{30A90B19-5EC8-2233-C714-9675B300D62C}"/>
              </a:ext>
            </a:extLst>
          </p:cNvPr>
          <p:cNvCxnSpPr>
            <a:cxnSpLocks/>
          </p:cNvCxnSpPr>
          <p:nvPr/>
        </p:nvCxnSpPr>
        <p:spPr>
          <a:xfrm>
            <a:off x="4467505" y="3358834"/>
            <a:ext cx="262347" cy="0"/>
          </a:xfrm>
          <a:prstGeom prst="straightConnector1">
            <a:avLst/>
          </a:prstGeom>
          <a:ln w="12700">
            <a:solidFill>
              <a:srgbClr val="0070C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7" name="Conector recto de flecha 16">
            <a:extLst>
              <a:ext uri="{FF2B5EF4-FFF2-40B4-BE49-F238E27FC236}">
                <a16:creationId xmlns:a16="http://schemas.microsoft.com/office/drawing/2014/main" id="{3AC79CC2-BD24-E719-B3DD-EC52372DFC75}"/>
              </a:ext>
            </a:extLst>
          </p:cNvPr>
          <p:cNvCxnSpPr/>
          <p:nvPr/>
        </p:nvCxnSpPr>
        <p:spPr>
          <a:xfrm>
            <a:off x="4182123" y="3536198"/>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2" name="CuadroTexto 1">
            <a:extLst>
              <a:ext uri="{FF2B5EF4-FFF2-40B4-BE49-F238E27FC236}">
                <a16:creationId xmlns:a16="http://schemas.microsoft.com/office/drawing/2014/main" id="{E83D1239-5E14-79E6-3D65-A8F842C99485}"/>
              </a:ext>
            </a:extLst>
          </p:cNvPr>
          <p:cNvSpPr txBox="1"/>
          <p:nvPr/>
        </p:nvSpPr>
        <p:spPr>
          <a:xfrm>
            <a:off x="5114726" y="2679179"/>
            <a:ext cx="2488837" cy="1877437"/>
          </a:xfrm>
          <a:prstGeom prst="rect">
            <a:avLst/>
          </a:prstGeom>
          <a:noFill/>
          <a:ln>
            <a:noFill/>
          </a:ln>
        </p:spPr>
        <p:txBody>
          <a:bodyPr wrap="square" rtlCol="0">
            <a:spAutoFit/>
          </a:bodyPr>
          <a:lstStyle/>
          <a:p>
            <a:r>
              <a:rPr lang="es-ES" sz="2400" dirty="0">
                <a:latin typeface="Comic Sans MS" panose="030F0702030302020204" pitchFamily="66" charset="0"/>
              </a:rPr>
              <a:t> </a:t>
            </a:r>
            <a:r>
              <a:rPr lang="es-ES" sz="3200" dirty="0">
                <a:solidFill>
                  <a:srgbClr val="0070C0"/>
                </a:solidFill>
                <a:latin typeface="Comic Sans MS" panose="030F0702030302020204" pitchFamily="66" charset="0"/>
              </a:rPr>
              <a:t>1  -1   0  1</a:t>
            </a:r>
          </a:p>
          <a:p>
            <a:r>
              <a:rPr lang="es-ES" sz="3200" dirty="0">
                <a:solidFill>
                  <a:srgbClr val="0070C0"/>
                </a:solidFill>
                <a:latin typeface="Comic Sans MS" panose="030F0702030302020204" pitchFamily="66" charset="0"/>
              </a:rPr>
              <a:t> 2  2   3  4</a:t>
            </a:r>
          </a:p>
          <a:p>
            <a:r>
              <a:rPr lang="es-ES" sz="3200" dirty="0">
                <a:solidFill>
                  <a:srgbClr val="0070C0"/>
                </a:solidFill>
                <a:latin typeface="Comic Sans MS" panose="030F0702030302020204" pitchFamily="66" charset="0"/>
              </a:rPr>
              <a:t> 3  0   1  -3</a:t>
            </a:r>
          </a:p>
          <a:p>
            <a:endParaRPr lang="es-ES" sz="2000" dirty="0">
              <a:solidFill>
                <a:schemeClr val="accent1">
                  <a:lumMod val="75000"/>
                </a:schemeClr>
              </a:solidFill>
              <a:latin typeface="Comic Sans MS" panose="030F0702030302020204" pitchFamily="66" charset="0"/>
            </a:endParaRPr>
          </a:p>
        </p:txBody>
      </p:sp>
      <p:sp>
        <p:nvSpPr>
          <p:cNvPr id="3" name="Abrir corchete 2">
            <a:extLst>
              <a:ext uri="{FF2B5EF4-FFF2-40B4-BE49-F238E27FC236}">
                <a16:creationId xmlns:a16="http://schemas.microsoft.com/office/drawing/2014/main" id="{E5B52B08-9F31-D62F-BE05-F04CE269E735}"/>
              </a:ext>
            </a:extLst>
          </p:cNvPr>
          <p:cNvSpPr/>
          <p:nvPr/>
        </p:nvSpPr>
        <p:spPr>
          <a:xfrm>
            <a:off x="5127678" y="2758534"/>
            <a:ext cx="70783" cy="145175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2" name="Cerrar corchete 11">
            <a:extLst>
              <a:ext uri="{FF2B5EF4-FFF2-40B4-BE49-F238E27FC236}">
                <a16:creationId xmlns:a16="http://schemas.microsoft.com/office/drawing/2014/main" id="{8B745A49-59FB-1F04-01E1-9869AE01AD64}"/>
              </a:ext>
            </a:extLst>
          </p:cNvPr>
          <p:cNvSpPr/>
          <p:nvPr/>
        </p:nvSpPr>
        <p:spPr>
          <a:xfrm>
            <a:off x="7290317" y="2758534"/>
            <a:ext cx="70783" cy="145175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0" name="CuadroTexto 9">
            <a:extLst>
              <a:ext uri="{FF2B5EF4-FFF2-40B4-BE49-F238E27FC236}">
                <a16:creationId xmlns:a16="http://schemas.microsoft.com/office/drawing/2014/main" id="{638B1D4B-0B7A-3E10-9C5B-F7851A62625B}"/>
              </a:ext>
            </a:extLst>
          </p:cNvPr>
          <p:cNvSpPr txBox="1"/>
          <p:nvPr/>
        </p:nvSpPr>
        <p:spPr>
          <a:xfrm>
            <a:off x="7506697" y="3158779"/>
            <a:ext cx="944303" cy="400110"/>
          </a:xfrm>
          <a:prstGeom prst="rect">
            <a:avLst/>
          </a:prstGeom>
          <a:noFill/>
        </p:spPr>
        <p:txBody>
          <a:bodyPr wrap="square" rtlCol="0">
            <a:spAutoFit/>
          </a:bodyPr>
          <a:lstStyle/>
          <a:p>
            <a:r>
              <a:rPr lang="es-ES" sz="2000" dirty="0">
                <a:solidFill>
                  <a:srgbClr val="0070C0"/>
                </a:solidFill>
                <a:latin typeface="Comic Sans MS" panose="030F0702030302020204" pitchFamily="66" charset="0"/>
              </a:rPr>
              <a:t>r</a:t>
            </a:r>
            <a:r>
              <a:rPr lang="es-ES" sz="2000" baseline="-25000" dirty="0">
                <a:solidFill>
                  <a:srgbClr val="0070C0"/>
                </a:solidFill>
                <a:latin typeface="Comic Sans MS" panose="030F0702030302020204" pitchFamily="66" charset="0"/>
              </a:rPr>
              <a:t>2</a:t>
            </a:r>
            <a:r>
              <a:rPr lang="es-ES" sz="2000" dirty="0">
                <a:solidFill>
                  <a:srgbClr val="0070C0"/>
                </a:solidFill>
                <a:latin typeface="Comic Sans MS" panose="030F0702030302020204" pitchFamily="66" charset="0"/>
              </a:rPr>
              <a:t>-r</a:t>
            </a:r>
            <a:r>
              <a:rPr lang="es-ES" sz="2000" baseline="-25000" dirty="0">
                <a:solidFill>
                  <a:srgbClr val="0070C0"/>
                </a:solidFill>
                <a:latin typeface="Comic Sans MS" panose="030F0702030302020204" pitchFamily="66" charset="0"/>
              </a:rPr>
              <a:t>3</a:t>
            </a:r>
          </a:p>
        </p:txBody>
      </p:sp>
      <p:cxnSp>
        <p:nvCxnSpPr>
          <p:cNvPr id="11" name="Conector recto de flecha 10">
            <a:extLst>
              <a:ext uri="{FF2B5EF4-FFF2-40B4-BE49-F238E27FC236}">
                <a16:creationId xmlns:a16="http://schemas.microsoft.com/office/drawing/2014/main" id="{854D7F98-AC82-C07F-897B-0DA80B435408}"/>
              </a:ext>
            </a:extLst>
          </p:cNvPr>
          <p:cNvCxnSpPr>
            <a:cxnSpLocks/>
          </p:cNvCxnSpPr>
          <p:nvPr/>
        </p:nvCxnSpPr>
        <p:spPr>
          <a:xfrm>
            <a:off x="7510368" y="3558889"/>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9" name="Abrir corchete 18">
            <a:extLst>
              <a:ext uri="{FF2B5EF4-FFF2-40B4-BE49-F238E27FC236}">
                <a16:creationId xmlns:a16="http://schemas.microsoft.com/office/drawing/2014/main" id="{CB10037D-105E-2597-91B3-1310A1F0DDB1}"/>
              </a:ext>
            </a:extLst>
          </p:cNvPr>
          <p:cNvSpPr/>
          <p:nvPr/>
        </p:nvSpPr>
        <p:spPr>
          <a:xfrm>
            <a:off x="8436697" y="2716747"/>
            <a:ext cx="70783" cy="145175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0" name="Cerrar corchete 19">
            <a:extLst>
              <a:ext uri="{FF2B5EF4-FFF2-40B4-BE49-F238E27FC236}">
                <a16:creationId xmlns:a16="http://schemas.microsoft.com/office/drawing/2014/main" id="{108BE2A0-D8F3-906F-B552-40FE6E800829}"/>
              </a:ext>
            </a:extLst>
          </p:cNvPr>
          <p:cNvSpPr/>
          <p:nvPr/>
        </p:nvSpPr>
        <p:spPr>
          <a:xfrm>
            <a:off x="10599336" y="2716747"/>
            <a:ext cx="70783" cy="145175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1" name="CuadroTexto 20">
            <a:extLst>
              <a:ext uri="{FF2B5EF4-FFF2-40B4-BE49-F238E27FC236}">
                <a16:creationId xmlns:a16="http://schemas.microsoft.com/office/drawing/2014/main" id="{464DF312-C47C-E0F1-D65C-B271FDAACB7C}"/>
              </a:ext>
            </a:extLst>
          </p:cNvPr>
          <p:cNvSpPr txBox="1"/>
          <p:nvPr/>
        </p:nvSpPr>
        <p:spPr>
          <a:xfrm>
            <a:off x="10755671" y="3188265"/>
            <a:ext cx="944303" cy="400110"/>
          </a:xfrm>
          <a:prstGeom prst="rect">
            <a:avLst/>
          </a:prstGeom>
          <a:noFill/>
        </p:spPr>
        <p:txBody>
          <a:bodyPr wrap="square" rtlCol="0">
            <a:spAutoFit/>
          </a:bodyPr>
          <a:lstStyle/>
          <a:p>
            <a:r>
              <a:rPr lang="es-ES" sz="2000" dirty="0">
                <a:solidFill>
                  <a:srgbClr val="0070C0"/>
                </a:solidFill>
                <a:latin typeface="Comic Sans MS" panose="030F0702030302020204" pitchFamily="66" charset="0"/>
              </a:rPr>
              <a:t> 3r</a:t>
            </a:r>
            <a:r>
              <a:rPr lang="es-ES" sz="2000" baseline="-25000" dirty="0">
                <a:solidFill>
                  <a:srgbClr val="0070C0"/>
                </a:solidFill>
                <a:latin typeface="Comic Sans MS" panose="030F0702030302020204" pitchFamily="66" charset="0"/>
              </a:rPr>
              <a:t>1</a:t>
            </a:r>
          </a:p>
        </p:txBody>
      </p:sp>
      <p:cxnSp>
        <p:nvCxnSpPr>
          <p:cNvPr id="22" name="Conector recto de flecha 21">
            <a:extLst>
              <a:ext uri="{FF2B5EF4-FFF2-40B4-BE49-F238E27FC236}">
                <a16:creationId xmlns:a16="http://schemas.microsoft.com/office/drawing/2014/main" id="{5876C10A-4D6B-B058-0ADF-236AD88D1A89}"/>
              </a:ext>
            </a:extLst>
          </p:cNvPr>
          <p:cNvCxnSpPr>
            <a:cxnSpLocks/>
          </p:cNvCxnSpPr>
          <p:nvPr/>
        </p:nvCxnSpPr>
        <p:spPr>
          <a:xfrm>
            <a:off x="10811265" y="3565684"/>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24" name="Abrir corchete 23">
            <a:extLst>
              <a:ext uri="{FF2B5EF4-FFF2-40B4-BE49-F238E27FC236}">
                <a16:creationId xmlns:a16="http://schemas.microsoft.com/office/drawing/2014/main" id="{981C81AB-12C9-0388-DA70-2D27810FA1B7}"/>
              </a:ext>
            </a:extLst>
          </p:cNvPr>
          <p:cNvSpPr/>
          <p:nvPr/>
        </p:nvSpPr>
        <p:spPr>
          <a:xfrm>
            <a:off x="1778452" y="4612870"/>
            <a:ext cx="70783" cy="145175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5" name="Cerrar corchete 24">
            <a:extLst>
              <a:ext uri="{FF2B5EF4-FFF2-40B4-BE49-F238E27FC236}">
                <a16:creationId xmlns:a16="http://schemas.microsoft.com/office/drawing/2014/main" id="{4B802830-3F5C-7B59-6B67-5084F0A579CF}"/>
              </a:ext>
            </a:extLst>
          </p:cNvPr>
          <p:cNvSpPr/>
          <p:nvPr/>
        </p:nvSpPr>
        <p:spPr>
          <a:xfrm>
            <a:off x="3941091" y="4612870"/>
            <a:ext cx="70783" cy="145175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cxnSp>
        <p:nvCxnSpPr>
          <p:cNvPr id="27" name="Conector recto de flecha 26">
            <a:extLst>
              <a:ext uri="{FF2B5EF4-FFF2-40B4-BE49-F238E27FC236}">
                <a16:creationId xmlns:a16="http://schemas.microsoft.com/office/drawing/2014/main" id="{A8334EE2-9313-D039-DB7E-8BE1538E8268}"/>
              </a:ext>
            </a:extLst>
          </p:cNvPr>
          <p:cNvCxnSpPr>
            <a:cxnSpLocks/>
          </p:cNvCxnSpPr>
          <p:nvPr/>
        </p:nvCxnSpPr>
        <p:spPr>
          <a:xfrm>
            <a:off x="1323989" y="5343820"/>
            <a:ext cx="383527"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3" name="CuadroTexto 12">
            <a:extLst>
              <a:ext uri="{FF2B5EF4-FFF2-40B4-BE49-F238E27FC236}">
                <a16:creationId xmlns:a16="http://schemas.microsoft.com/office/drawing/2014/main" id="{AAF87C2A-AB43-F45C-1306-48213758CF69}"/>
              </a:ext>
            </a:extLst>
          </p:cNvPr>
          <p:cNvSpPr txBox="1"/>
          <p:nvPr/>
        </p:nvSpPr>
        <p:spPr>
          <a:xfrm>
            <a:off x="4187540" y="4935031"/>
            <a:ext cx="944303" cy="400110"/>
          </a:xfrm>
          <a:prstGeom prst="rect">
            <a:avLst/>
          </a:prstGeom>
          <a:noFill/>
        </p:spPr>
        <p:txBody>
          <a:bodyPr wrap="square" rtlCol="0">
            <a:spAutoFit/>
          </a:bodyPr>
          <a:lstStyle/>
          <a:p>
            <a:r>
              <a:rPr lang="es-ES" sz="2000" dirty="0">
                <a:solidFill>
                  <a:srgbClr val="0070C0"/>
                </a:solidFill>
                <a:latin typeface="Comic Sans MS" panose="030F0702030302020204" pitchFamily="66" charset="0"/>
              </a:rPr>
              <a:t>r</a:t>
            </a:r>
            <a:r>
              <a:rPr lang="es-ES" sz="2000" baseline="-25000" dirty="0">
                <a:solidFill>
                  <a:srgbClr val="0070C0"/>
                </a:solidFill>
                <a:latin typeface="Comic Sans MS" panose="030F0702030302020204" pitchFamily="66" charset="0"/>
              </a:rPr>
              <a:t>3</a:t>
            </a:r>
            <a:r>
              <a:rPr lang="es-ES" sz="2000" dirty="0">
                <a:solidFill>
                  <a:srgbClr val="0070C0"/>
                </a:solidFill>
                <a:latin typeface="Comic Sans MS" panose="030F0702030302020204" pitchFamily="66" charset="0"/>
              </a:rPr>
              <a:t>-r</a:t>
            </a:r>
            <a:r>
              <a:rPr lang="es-ES" sz="2000" baseline="-25000" dirty="0">
                <a:solidFill>
                  <a:srgbClr val="0070C0"/>
                </a:solidFill>
                <a:latin typeface="Comic Sans MS" panose="030F0702030302020204" pitchFamily="66" charset="0"/>
              </a:rPr>
              <a:t>1</a:t>
            </a:r>
          </a:p>
        </p:txBody>
      </p:sp>
      <p:cxnSp>
        <p:nvCxnSpPr>
          <p:cNvPr id="14" name="Conector recto de flecha 13">
            <a:extLst>
              <a:ext uri="{FF2B5EF4-FFF2-40B4-BE49-F238E27FC236}">
                <a16:creationId xmlns:a16="http://schemas.microsoft.com/office/drawing/2014/main" id="{FFF8A803-A76D-DBA9-0BCA-50BBC29EB6F2}"/>
              </a:ext>
            </a:extLst>
          </p:cNvPr>
          <p:cNvCxnSpPr>
            <a:cxnSpLocks/>
          </p:cNvCxnSpPr>
          <p:nvPr/>
        </p:nvCxnSpPr>
        <p:spPr>
          <a:xfrm>
            <a:off x="4191211" y="5335141"/>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28" name="Abrir corchete 27">
            <a:extLst>
              <a:ext uri="{FF2B5EF4-FFF2-40B4-BE49-F238E27FC236}">
                <a16:creationId xmlns:a16="http://schemas.microsoft.com/office/drawing/2014/main" id="{7C0A5658-4C99-F2C0-5CFB-FE48C039F8AA}"/>
              </a:ext>
            </a:extLst>
          </p:cNvPr>
          <p:cNvSpPr/>
          <p:nvPr/>
        </p:nvSpPr>
        <p:spPr>
          <a:xfrm>
            <a:off x="5178084" y="4654879"/>
            <a:ext cx="70783" cy="1451750"/>
          </a:xfrm>
          <a:prstGeom prst="lef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9" name="Cerrar corchete 28">
            <a:extLst>
              <a:ext uri="{FF2B5EF4-FFF2-40B4-BE49-F238E27FC236}">
                <a16:creationId xmlns:a16="http://schemas.microsoft.com/office/drawing/2014/main" id="{C45AFB71-E87F-0791-106E-0B3E4FFEF0D8}"/>
              </a:ext>
            </a:extLst>
          </p:cNvPr>
          <p:cNvSpPr/>
          <p:nvPr/>
        </p:nvSpPr>
        <p:spPr>
          <a:xfrm>
            <a:off x="7340723" y="4654879"/>
            <a:ext cx="70783" cy="1451750"/>
          </a:xfrm>
          <a:prstGeom prst="rightBracket">
            <a:avLst/>
          </a:prstGeom>
          <a:ln w="2540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30" name="CuadroTexto 29">
            <a:extLst>
              <a:ext uri="{FF2B5EF4-FFF2-40B4-BE49-F238E27FC236}">
                <a16:creationId xmlns:a16="http://schemas.microsoft.com/office/drawing/2014/main" id="{FE9EC71A-9DC7-2161-5243-23DF9B5E4F1D}"/>
              </a:ext>
            </a:extLst>
          </p:cNvPr>
          <p:cNvSpPr txBox="1"/>
          <p:nvPr/>
        </p:nvSpPr>
        <p:spPr>
          <a:xfrm>
            <a:off x="7572065" y="4978595"/>
            <a:ext cx="944303" cy="400110"/>
          </a:xfrm>
          <a:prstGeom prst="rect">
            <a:avLst/>
          </a:prstGeom>
          <a:noFill/>
        </p:spPr>
        <p:txBody>
          <a:bodyPr wrap="square" rtlCol="0">
            <a:spAutoFit/>
          </a:bodyPr>
          <a:lstStyle/>
          <a:p>
            <a:r>
              <a:rPr lang="es-ES" sz="2000" dirty="0">
                <a:solidFill>
                  <a:srgbClr val="0070C0"/>
                </a:solidFill>
                <a:latin typeface="Comic Sans MS" panose="030F0702030302020204" pitchFamily="66" charset="0"/>
              </a:rPr>
              <a:t>r</a:t>
            </a:r>
            <a:r>
              <a:rPr lang="es-ES" sz="2000" baseline="-25000" dirty="0">
                <a:solidFill>
                  <a:srgbClr val="0070C0"/>
                </a:solidFill>
                <a:latin typeface="Comic Sans MS" panose="030F0702030302020204" pitchFamily="66" charset="0"/>
              </a:rPr>
              <a:t>1</a:t>
            </a:r>
            <a:r>
              <a:rPr lang="es-ES" sz="2000" dirty="0">
                <a:solidFill>
                  <a:srgbClr val="0070C0"/>
                </a:solidFill>
                <a:latin typeface="Comic Sans MS" panose="030F0702030302020204" pitchFamily="66" charset="0"/>
              </a:rPr>
              <a:t>+3r</a:t>
            </a:r>
            <a:r>
              <a:rPr lang="es-ES" sz="2000" baseline="-25000" dirty="0">
                <a:solidFill>
                  <a:srgbClr val="0070C0"/>
                </a:solidFill>
                <a:latin typeface="Comic Sans MS" panose="030F0702030302020204" pitchFamily="66" charset="0"/>
              </a:rPr>
              <a:t>2</a:t>
            </a:r>
          </a:p>
        </p:txBody>
      </p:sp>
      <p:cxnSp>
        <p:nvCxnSpPr>
          <p:cNvPr id="31" name="Conector recto de flecha 30">
            <a:extLst>
              <a:ext uri="{FF2B5EF4-FFF2-40B4-BE49-F238E27FC236}">
                <a16:creationId xmlns:a16="http://schemas.microsoft.com/office/drawing/2014/main" id="{9B334349-5D26-82E8-7ACC-4A296E2E6C0C}"/>
              </a:ext>
            </a:extLst>
          </p:cNvPr>
          <p:cNvCxnSpPr>
            <a:cxnSpLocks/>
          </p:cNvCxnSpPr>
          <p:nvPr/>
        </p:nvCxnSpPr>
        <p:spPr>
          <a:xfrm>
            <a:off x="7575736" y="5378705"/>
            <a:ext cx="833113"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33" name="Abrir corchete 32">
            <a:extLst>
              <a:ext uri="{FF2B5EF4-FFF2-40B4-BE49-F238E27FC236}">
                <a16:creationId xmlns:a16="http://schemas.microsoft.com/office/drawing/2014/main" id="{D2A297CC-AC4A-51EA-B666-3052C49533F2}"/>
              </a:ext>
            </a:extLst>
          </p:cNvPr>
          <p:cNvSpPr/>
          <p:nvPr/>
        </p:nvSpPr>
        <p:spPr>
          <a:xfrm>
            <a:off x="8517647" y="4683156"/>
            <a:ext cx="70783" cy="1451750"/>
          </a:xfrm>
          <a:prstGeom prst="leftBracket">
            <a:avLst/>
          </a:prstGeom>
          <a:ln w="254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34" name="Cerrar corchete 33">
            <a:extLst>
              <a:ext uri="{FF2B5EF4-FFF2-40B4-BE49-F238E27FC236}">
                <a16:creationId xmlns:a16="http://schemas.microsoft.com/office/drawing/2014/main" id="{49B77625-6E7D-E380-CAC2-B0624E3C05D7}"/>
              </a:ext>
            </a:extLst>
          </p:cNvPr>
          <p:cNvSpPr/>
          <p:nvPr/>
        </p:nvSpPr>
        <p:spPr>
          <a:xfrm>
            <a:off x="10737396" y="4683156"/>
            <a:ext cx="70783" cy="1451750"/>
          </a:xfrm>
          <a:prstGeom prst="rightBracket">
            <a:avLst/>
          </a:prstGeom>
          <a:ln w="254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35" name="CuadroTexto 34">
            <a:extLst>
              <a:ext uri="{FF2B5EF4-FFF2-40B4-BE49-F238E27FC236}">
                <a16:creationId xmlns:a16="http://schemas.microsoft.com/office/drawing/2014/main" id="{E4EB58D6-4419-07CE-AD9B-E9AB30569F98}"/>
              </a:ext>
            </a:extLst>
          </p:cNvPr>
          <p:cNvSpPr txBox="1"/>
          <p:nvPr/>
        </p:nvSpPr>
        <p:spPr>
          <a:xfrm>
            <a:off x="861521" y="1394670"/>
            <a:ext cx="11029482" cy="923330"/>
          </a:xfrm>
          <a:prstGeom prst="rect">
            <a:avLst/>
          </a:prstGeom>
          <a:noFill/>
        </p:spPr>
        <p:txBody>
          <a:bodyPr wrap="square" rtlCol="0">
            <a:spAutoFit/>
          </a:bodyPr>
          <a:lstStyle/>
          <a:p>
            <a:r>
              <a:rPr lang="es-ES" sz="2700" dirty="0" err="1">
                <a:latin typeface="Comic Sans MS" panose="030F0702030302020204" pitchFamily="66" charset="0"/>
              </a:rPr>
              <a:t>For</a:t>
            </a:r>
            <a:r>
              <a:rPr lang="es-ES" sz="2700" dirty="0">
                <a:latin typeface="Comic Sans MS" panose="030F0702030302020204" pitchFamily="66" charset="0"/>
              </a:rPr>
              <a:t> </a:t>
            </a:r>
            <a:r>
              <a:rPr lang="es-ES" sz="2700" dirty="0" err="1">
                <a:latin typeface="Comic Sans MS" panose="030F0702030302020204" pitchFamily="66" charset="0"/>
              </a:rPr>
              <a:t>example</a:t>
            </a:r>
            <a:r>
              <a:rPr lang="es-ES" sz="2700" dirty="0">
                <a:latin typeface="Comic Sans MS" panose="030F0702030302020204" pitchFamily="66" charset="0"/>
              </a:rPr>
              <a:t>, on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following</a:t>
            </a:r>
            <a:r>
              <a:rPr lang="es-ES" sz="2700" dirty="0">
                <a:latin typeface="Comic Sans MS" panose="030F0702030302020204" pitchFamily="66" charset="0"/>
              </a:rPr>
              <a:t> </a:t>
            </a:r>
            <a:r>
              <a:rPr lang="es-ES" sz="2700" dirty="0" err="1">
                <a:latin typeface="Comic Sans MS" panose="030F0702030302020204" pitchFamily="66" charset="0"/>
              </a:rPr>
              <a:t>matrix</a:t>
            </a:r>
            <a:r>
              <a:rPr lang="es-ES" sz="2700" dirty="0">
                <a:latin typeface="Comic Sans MS" panose="030F0702030302020204" pitchFamily="66" charset="0"/>
              </a:rPr>
              <a:t>  </a:t>
            </a:r>
            <a:r>
              <a:rPr lang="es-ES" sz="2700" dirty="0">
                <a:solidFill>
                  <a:srgbClr val="0070C0"/>
                </a:solidFill>
                <a:latin typeface="Comic Sans MS" panose="030F0702030302020204" pitchFamily="66" charset="0"/>
              </a:rPr>
              <a:t>A </a:t>
            </a:r>
            <a:r>
              <a:rPr lang="es-ES" sz="2700" dirty="0">
                <a:latin typeface="Comic Sans MS" panose="030F0702030302020204" pitchFamily="66" charset="0"/>
              </a:rPr>
              <a:t> </a:t>
            </a:r>
            <a:r>
              <a:rPr lang="es-ES" sz="2700" dirty="0" err="1">
                <a:latin typeface="Comic Sans MS" panose="030F0702030302020204" pitchFamily="66" charset="0"/>
              </a:rPr>
              <a:t>we</a:t>
            </a:r>
            <a:r>
              <a:rPr lang="es-ES" sz="2700" dirty="0">
                <a:latin typeface="Comic Sans MS" panose="030F0702030302020204" pitchFamily="66" charset="0"/>
              </a:rPr>
              <a:t> </a:t>
            </a:r>
            <a:r>
              <a:rPr lang="es-ES" sz="2700" dirty="0" err="1">
                <a:latin typeface="Comic Sans MS" panose="030F0702030302020204" pitchFamily="66" charset="0"/>
              </a:rPr>
              <a:t>perform</a:t>
            </a:r>
            <a:r>
              <a:rPr lang="es-ES" sz="2700" dirty="0">
                <a:latin typeface="Comic Sans MS" panose="030F0702030302020204" pitchFamily="66" charset="0"/>
              </a:rPr>
              <a:t> </a:t>
            </a:r>
            <a:r>
              <a:rPr lang="es-ES" sz="2700" dirty="0" err="1">
                <a:latin typeface="Comic Sans MS" panose="030F0702030302020204" pitchFamily="66" charset="0"/>
              </a:rPr>
              <a:t>successive</a:t>
            </a:r>
            <a:r>
              <a:rPr lang="es-ES" sz="2700" dirty="0">
                <a:latin typeface="Comic Sans MS" panose="030F0702030302020204" pitchFamily="66" charset="0"/>
              </a:rPr>
              <a:t> </a:t>
            </a:r>
            <a:r>
              <a:rPr lang="es-ES" sz="2700" dirty="0" err="1">
                <a:latin typeface="Comic Sans MS" panose="030F0702030302020204" pitchFamily="66" charset="0"/>
              </a:rPr>
              <a:t>e.r.o.’s</a:t>
            </a:r>
            <a:r>
              <a:rPr lang="es-ES" sz="2700" dirty="0">
                <a:latin typeface="Comic Sans MS" panose="030F0702030302020204" pitchFamily="66" charset="0"/>
              </a:rPr>
              <a:t> </a:t>
            </a:r>
            <a:r>
              <a:rPr lang="es-ES" sz="2700" dirty="0" err="1">
                <a:latin typeface="Comic Sans MS" panose="030F0702030302020204" pitchFamily="66" charset="0"/>
              </a:rPr>
              <a:t>with</a:t>
            </a:r>
            <a:r>
              <a:rPr lang="es-ES" sz="2700" dirty="0">
                <a:latin typeface="Comic Sans MS" panose="030F0702030302020204" pitchFamily="66" charset="0"/>
              </a:rPr>
              <a:t>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only</a:t>
            </a:r>
            <a:r>
              <a:rPr lang="es-ES" sz="2700" dirty="0">
                <a:latin typeface="Comic Sans MS" panose="030F0702030302020204" pitchFamily="66" charset="0"/>
              </a:rPr>
              <a:t> </a:t>
            </a:r>
            <a:r>
              <a:rPr lang="es-ES" sz="2700" dirty="0" err="1">
                <a:latin typeface="Comic Sans MS" panose="030F0702030302020204" pitchFamily="66" charset="0"/>
              </a:rPr>
              <a:t>purpose</a:t>
            </a:r>
            <a:r>
              <a:rPr lang="es-ES" sz="2700" dirty="0">
                <a:latin typeface="Comic Sans MS" panose="030F0702030302020204" pitchFamily="66" charset="0"/>
              </a:rPr>
              <a:t> </a:t>
            </a:r>
            <a:r>
              <a:rPr lang="es-ES" sz="2700" dirty="0" err="1">
                <a:latin typeface="Comic Sans MS" panose="030F0702030302020204" pitchFamily="66" charset="0"/>
              </a:rPr>
              <a:t>of</a:t>
            </a:r>
            <a:r>
              <a:rPr lang="es-ES" sz="2700" dirty="0">
                <a:latin typeface="Comic Sans MS" panose="030F0702030302020204" pitchFamily="66" charset="0"/>
              </a:rPr>
              <a:t> </a:t>
            </a:r>
            <a:r>
              <a:rPr lang="es-ES" sz="2700" dirty="0" err="1">
                <a:latin typeface="Comic Sans MS" panose="030F0702030302020204" pitchFamily="66" charset="0"/>
              </a:rPr>
              <a:t>getting</a:t>
            </a:r>
            <a:r>
              <a:rPr lang="es-ES" sz="2700" dirty="0">
                <a:latin typeface="Comic Sans MS" panose="030F0702030302020204" pitchFamily="66" charset="0"/>
              </a:rPr>
              <a:t> </a:t>
            </a:r>
            <a:r>
              <a:rPr lang="es-ES" sz="2700" dirty="0" err="1">
                <a:latin typeface="Comic Sans MS" panose="030F0702030302020204" pitchFamily="66" charset="0"/>
              </a:rPr>
              <a:t>used</a:t>
            </a:r>
            <a:r>
              <a:rPr lang="es-ES" sz="2700" dirty="0">
                <a:latin typeface="Comic Sans MS" panose="030F0702030302020204" pitchFamily="66" charset="0"/>
              </a:rPr>
              <a:t> to </a:t>
            </a:r>
            <a:r>
              <a:rPr lang="es-ES" sz="2700" dirty="0" err="1">
                <a:latin typeface="Comic Sans MS" panose="030F0702030302020204" pitchFamily="66" charset="0"/>
              </a:rPr>
              <a:t>the</a:t>
            </a:r>
            <a:r>
              <a:rPr lang="es-ES" sz="2700" dirty="0">
                <a:latin typeface="Comic Sans MS" panose="030F0702030302020204" pitchFamily="66" charset="0"/>
              </a:rPr>
              <a:t> </a:t>
            </a:r>
            <a:r>
              <a:rPr lang="es-ES" sz="2700" dirty="0" err="1">
                <a:latin typeface="Comic Sans MS" panose="030F0702030302020204" pitchFamily="66" charset="0"/>
              </a:rPr>
              <a:t>notations</a:t>
            </a:r>
            <a:r>
              <a:rPr lang="es-ES" sz="2700" dirty="0">
                <a:latin typeface="Comic Sans MS" panose="030F0702030302020204" pitchFamily="66" charset="0"/>
              </a:rPr>
              <a:t>:</a:t>
            </a:r>
            <a:endParaRPr lang="es-ES" dirty="0"/>
          </a:p>
        </p:txBody>
      </p:sp>
      <p:sp>
        <p:nvSpPr>
          <p:cNvPr id="38" name="CuadroTexto 37">
            <a:extLst>
              <a:ext uri="{FF2B5EF4-FFF2-40B4-BE49-F238E27FC236}">
                <a16:creationId xmlns:a16="http://schemas.microsoft.com/office/drawing/2014/main" id="{4453566C-F809-A84F-FCE1-E95C4748D318}"/>
              </a:ext>
            </a:extLst>
          </p:cNvPr>
          <p:cNvSpPr txBox="1"/>
          <p:nvPr/>
        </p:nvSpPr>
        <p:spPr>
          <a:xfrm>
            <a:off x="8405921" y="2725938"/>
            <a:ext cx="2488837" cy="1877437"/>
          </a:xfrm>
          <a:prstGeom prst="rect">
            <a:avLst/>
          </a:prstGeom>
          <a:noFill/>
          <a:ln>
            <a:noFill/>
          </a:ln>
        </p:spPr>
        <p:txBody>
          <a:bodyPr wrap="square" rtlCol="0">
            <a:spAutoFit/>
          </a:bodyPr>
          <a:lstStyle/>
          <a:p>
            <a:r>
              <a:rPr lang="es-ES" sz="2400" dirty="0">
                <a:latin typeface="Comic Sans MS" panose="030F0702030302020204" pitchFamily="66" charset="0"/>
              </a:rPr>
              <a:t> </a:t>
            </a:r>
            <a:r>
              <a:rPr lang="es-ES" sz="3200" dirty="0">
                <a:solidFill>
                  <a:srgbClr val="0070C0"/>
                </a:solidFill>
                <a:latin typeface="Comic Sans MS" panose="030F0702030302020204" pitchFamily="66" charset="0"/>
              </a:rPr>
              <a:t>1  -1   0  1</a:t>
            </a:r>
          </a:p>
          <a:p>
            <a:r>
              <a:rPr lang="es-ES" sz="3200" dirty="0">
                <a:solidFill>
                  <a:srgbClr val="0070C0"/>
                </a:solidFill>
                <a:latin typeface="Comic Sans MS" panose="030F0702030302020204" pitchFamily="66" charset="0"/>
              </a:rPr>
              <a:t>-1  2   2  7</a:t>
            </a:r>
          </a:p>
          <a:p>
            <a:r>
              <a:rPr lang="es-ES" sz="3200" dirty="0">
                <a:solidFill>
                  <a:srgbClr val="0070C0"/>
                </a:solidFill>
                <a:latin typeface="Comic Sans MS" panose="030F0702030302020204" pitchFamily="66" charset="0"/>
              </a:rPr>
              <a:t> 3  0   1  -3</a:t>
            </a:r>
          </a:p>
          <a:p>
            <a:endParaRPr lang="es-ES" sz="2000" dirty="0">
              <a:solidFill>
                <a:schemeClr val="accent1">
                  <a:lumMod val="75000"/>
                </a:schemeClr>
              </a:solidFill>
              <a:latin typeface="Comic Sans MS" panose="030F0702030302020204" pitchFamily="66" charset="0"/>
            </a:endParaRPr>
          </a:p>
        </p:txBody>
      </p:sp>
      <p:sp>
        <p:nvSpPr>
          <p:cNvPr id="39" name="CuadroTexto 38">
            <a:extLst>
              <a:ext uri="{FF2B5EF4-FFF2-40B4-BE49-F238E27FC236}">
                <a16:creationId xmlns:a16="http://schemas.microsoft.com/office/drawing/2014/main" id="{3C3778A3-E978-FEA1-58CD-78D92E1A3BA3}"/>
              </a:ext>
            </a:extLst>
          </p:cNvPr>
          <p:cNvSpPr txBox="1"/>
          <p:nvPr/>
        </p:nvSpPr>
        <p:spPr>
          <a:xfrm>
            <a:off x="1780529" y="4612870"/>
            <a:ext cx="2488837" cy="1877437"/>
          </a:xfrm>
          <a:prstGeom prst="rect">
            <a:avLst/>
          </a:prstGeom>
          <a:noFill/>
          <a:ln>
            <a:noFill/>
          </a:ln>
        </p:spPr>
        <p:txBody>
          <a:bodyPr wrap="square" rtlCol="0">
            <a:spAutoFit/>
          </a:bodyPr>
          <a:lstStyle/>
          <a:p>
            <a:r>
              <a:rPr lang="es-ES" sz="2400" dirty="0">
                <a:latin typeface="Comic Sans MS" panose="030F0702030302020204" pitchFamily="66" charset="0"/>
              </a:rPr>
              <a:t> </a:t>
            </a:r>
            <a:r>
              <a:rPr lang="es-ES" sz="3200" dirty="0">
                <a:solidFill>
                  <a:srgbClr val="0070C0"/>
                </a:solidFill>
                <a:latin typeface="Comic Sans MS" panose="030F0702030302020204" pitchFamily="66" charset="0"/>
              </a:rPr>
              <a:t>3  -3  0  3</a:t>
            </a:r>
          </a:p>
          <a:p>
            <a:r>
              <a:rPr lang="es-ES" sz="3200" dirty="0">
                <a:solidFill>
                  <a:srgbClr val="0070C0"/>
                </a:solidFill>
                <a:latin typeface="Comic Sans MS" panose="030F0702030302020204" pitchFamily="66" charset="0"/>
              </a:rPr>
              <a:t>-1  2   2  7</a:t>
            </a:r>
          </a:p>
          <a:p>
            <a:r>
              <a:rPr lang="es-ES" sz="3200" dirty="0">
                <a:solidFill>
                  <a:srgbClr val="0070C0"/>
                </a:solidFill>
                <a:latin typeface="Comic Sans MS" panose="030F0702030302020204" pitchFamily="66" charset="0"/>
              </a:rPr>
              <a:t> 3  0   1  -3</a:t>
            </a:r>
          </a:p>
          <a:p>
            <a:endParaRPr lang="es-ES" sz="2000" dirty="0">
              <a:solidFill>
                <a:schemeClr val="accent1">
                  <a:lumMod val="75000"/>
                </a:schemeClr>
              </a:solidFill>
              <a:latin typeface="Comic Sans MS" panose="030F0702030302020204" pitchFamily="66" charset="0"/>
            </a:endParaRPr>
          </a:p>
        </p:txBody>
      </p:sp>
      <p:sp>
        <p:nvSpPr>
          <p:cNvPr id="40" name="CuadroTexto 39">
            <a:extLst>
              <a:ext uri="{FF2B5EF4-FFF2-40B4-BE49-F238E27FC236}">
                <a16:creationId xmlns:a16="http://schemas.microsoft.com/office/drawing/2014/main" id="{8E885526-EA95-C6EC-A2B2-925FA730F681}"/>
              </a:ext>
            </a:extLst>
          </p:cNvPr>
          <p:cNvSpPr txBox="1"/>
          <p:nvPr/>
        </p:nvSpPr>
        <p:spPr>
          <a:xfrm>
            <a:off x="5135514" y="4641148"/>
            <a:ext cx="2488837" cy="1877437"/>
          </a:xfrm>
          <a:prstGeom prst="rect">
            <a:avLst/>
          </a:prstGeom>
          <a:noFill/>
          <a:ln>
            <a:noFill/>
          </a:ln>
        </p:spPr>
        <p:txBody>
          <a:bodyPr wrap="square" rtlCol="0">
            <a:spAutoFit/>
          </a:bodyPr>
          <a:lstStyle/>
          <a:p>
            <a:r>
              <a:rPr lang="es-ES" sz="2400" dirty="0">
                <a:latin typeface="Comic Sans MS" panose="030F0702030302020204" pitchFamily="66" charset="0"/>
              </a:rPr>
              <a:t> </a:t>
            </a:r>
            <a:r>
              <a:rPr lang="es-ES" sz="3200" dirty="0">
                <a:solidFill>
                  <a:srgbClr val="0070C0"/>
                </a:solidFill>
                <a:latin typeface="Comic Sans MS" panose="030F0702030302020204" pitchFamily="66" charset="0"/>
              </a:rPr>
              <a:t>3  -3  0  3</a:t>
            </a:r>
          </a:p>
          <a:p>
            <a:r>
              <a:rPr lang="es-ES" sz="3200" dirty="0">
                <a:solidFill>
                  <a:srgbClr val="0070C0"/>
                </a:solidFill>
                <a:latin typeface="Comic Sans MS" panose="030F0702030302020204" pitchFamily="66" charset="0"/>
              </a:rPr>
              <a:t>-1  2   2  7</a:t>
            </a:r>
          </a:p>
          <a:p>
            <a:r>
              <a:rPr lang="es-ES" sz="3200" dirty="0">
                <a:solidFill>
                  <a:srgbClr val="0070C0"/>
                </a:solidFill>
                <a:latin typeface="Comic Sans MS" panose="030F0702030302020204" pitchFamily="66" charset="0"/>
              </a:rPr>
              <a:t> 0  3   1  -6</a:t>
            </a:r>
          </a:p>
          <a:p>
            <a:endParaRPr lang="es-ES" sz="2000" dirty="0">
              <a:solidFill>
                <a:schemeClr val="accent1">
                  <a:lumMod val="75000"/>
                </a:schemeClr>
              </a:solidFill>
              <a:latin typeface="Comic Sans MS" panose="030F0702030302020204" pitchFamily="66" charset="0"/>
            </a:endParaRPr>
          </a:p>
        </p:txBody>
      </p:sp>
      <p:sp>
        <p:nvSpPr>
          <p:cNvPr id="41" name="CuadroTexto 40">
            <a:extLst>
              <a:ext uri="{FF2B5EF4-FFF2-40B4-BE49-F238E27FC236}">
                <a16:creationId xmlns:a16="http://schemas.microsoft.com/office/drawing/2014/main" id="{1E9DBD69-2397-AE16-F64F-3F32E4B3B33D}"/>
              </a:ext>
            </a:extLst>
          </p:cNvPr>
          <p:cNvSpPr txBox="1"/>
          <p:nvPr/>
        </p:nvSpPr>
        <p:spPr>
          <a:xfrm>
            <a:off x="8483157" y="4655656"/>
            <a:ext cx="2488837" cy="1877437"/>
          </a:xfrm>
          <a:prstGeom prst="rect">
            <a:avLst/>
          </a:prstGeom>
          <a:noFill/>
          <a:ln>
            <a:noFill/>
          </a:ln>
        </p:spPr>
        <p:txBody>
          <a:bodyPr wrap="square" rtlCol="0">
            <a:spAutoFit/>
          </a:bodyPr>
          <a:lstStyle/>
          <a:p>
            <a:r>
              <a:rPr lang="es-ES" sz="2400" dirty="0">
                <a:latin typeface="Comic Sans MS" panose="030F0702030302020204" pitchFamily="66" charset="0"/>
              </a:rPr>
              <a:t> </a:t>
            </a:r>
            <a:r>
              <a:rPr lang="es-ES" sz="3200" dirty="0">
                <a:solidFill>
                  <a:srgbClr val="7030A0"/>
                </a:solidFill>
                <a:latin typeface="Comic Sans MS" panose="030F0702030302020204" pitchFamily="66" charset="0"/>
              </a:rPr>
              <a:t>0  3   6  24</a:t>
            </a:r>
          </a:p>
          <a:p>
            <a:r>
              <a:rPr lang="es-ES" sz="3200" dirty="0">
                <a:solidFill>
                  <a:srgbClr val="7030A0"/>
                </a:solidFill>
                <a:latin typeface="Comic Sans MS" panose="030F0702030302020204" pitchFamily="66" charset="0"/>
              </a:rPr>
              <a:t>-1  2   2   7</a:t>
            </a:r>
          </a:p>
          <a:p>
            <a:r>
              <a:rPr lang="es-ES" sz="3200" dirty="0">
                <a:solidFill>
                  <a:srgbClr val="7030A0"/>
                </a:solidFill>
                <a:latin typeface="Comic Sans MS" panose="030F0702030302020204" pitchFamily="66" charset="0"/>
              </a:rPr>
              <a:t> 0  3   1  -6</a:t>
            </a:r>
          </a:p>
          <a:p>
            <a:endParaRPr lang="es-ES" sz="2000" dirty="0">
              <a:solidFill>
                <a:schemeClr val="accent1">
                  <a:lumMod val="75000"/>
                </a:schemeClr>
              </a:solidFill>
              <a:latin typeface="Comic Sans MS" panose="030F0702030302020204" pitchFamily="66" charset="0"/>
            </a:endParaRPr>
          </a:p>
        </p:txBody>
      </p:sp>
      <p:sp>
        <p:nvSpPr>
          <p:cNvPr id="36" name="Título 1">
            <a:extLst>
              <a:ext uri="{FF2B5EF4-FFF2-40B4-BE49-F238E27FC236}">
                <a16:creationId xmlns:a16="http://schemas.microsoft.com/office/drawing/2014/main" id="{BFA4C47F-C4CB-F6A0-D780-F45558592A95}"/>
              </a:ext>
            </a:extLst>
          </p:cNvPr>
          <p:cNvSpPr>
            <a:spLocks noGrp="1"/>
          </p:cNvSpPr>
          <p:nvPr>
            <p:ph type="title"/>
          </p:nvPr>
        </p:nvSpPr>
        <p:spPr>
          <a:xfrm>
            <a:off x="406400" y="130322"/>
            <a:ext cx="11322538" cy="793719"/>
          </a:xfrm>
          <a:pattFill prst="weave">
            <a:fgClr>
              <a:schemeClr val="accent1"/>
            </a:fgClr>
            <a:bgClr>
              <a:schemeClr val="bg1"/>
            </a:bgClr>
          </a:pattFill>
        </p:spPr>
        <p:txBody>
          <a:bodyPr>
            <a:normAutofit/>
          </a:bodyPr>
          <a:lstStyle/>
          <a:p>
            <a:pPr algn="ctr"/>
            <a:r>
              <a:rPr lang="es-ES" b="1" dirty="0">
                <a:solidFill>
                  <a:srgbClr val="7030A0"/>
                </a:solidFill>
              </a:rPr>
              <a:t>    </a:t>
            </a:r>
            <a:r>
              <a:rPr lang="es-ES" dirty="0">
                <a:solidFill>
                  <a:srgbClr val="7030A0"/>
                </a:solidFill>
              </a:rPr>
              <a:t>… to </a:t>
            </a:r>
            <a:r>
              <a:rPr lang="es-ES" dirty="0" err="1">
                <a:solidFill>
                  <a:srgbClr val="7030A0"/>
                </a:solidFill>
              </a:rPr>
              <a:t>start</a:t>
            </a:r>
            <a:r>
              <a:rPr lang="es-ES" dirty="0">
                <a:solidFill>
                  <a:srgbClr val="7030A0"/>
                </a:solidFill>
              </a:rPr>
              <a:t> </a:t>
            </a:r>
            <a:r>
              <a:rPr lang="es-ES" dirty="0" err="1">
                <a:solidFill>
                  <a:srgbClr val="7030A0"/>
                </a:solidFill>
              </a:rPr>
              <a:t>with</a:t>
            </a:r>
            <a:r>
              <a:rPr lang="es-ES" dirty="0">
                <a:solidFill>
                  <a:srgbClr val="7030A0"/>
                </a:solidFill>
              </a:rPr>
              <a:t>:  </a:t>
            </a:r>
            <a:r>
              <a:rPr lang="es-ES" i="1" dirty="0" err="1">
                <a:solidFill>
                  <a:srgbClr val="7030A0"/>
                </a:solidFill>
              </a:rPr>
              <a:t>e.r.o</a:t>
            </a:r>
            <a:r>
              <a:rPr lang="es-ES" i="1" dirty="0">
                <a:solidFill>
                  <a:srgbClr val="7030A0"/>
                </a:solidFill>
              </a:rPr>
              <a:t>.</a:t>
            </a:r>
          </a:p>
        </p:txBody>
      </p:sp>
    </p:spTree>
    <p:extLst>
      <p:ext uri="{BB962C8B-B14F-4D97-AF65-F5344CB8AC3E}">
        <p14:creationId xmlns:p14="http://schemas.microsoft.com/office/powerpoint/2010/main" val="1872771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1" grpId="0"/>
      <p:bldP spid="13" grpId="0"/>
      <p:bldP spid="3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2DDB8-AF0A-12A1-38AC-885A7FC08EF1}"/>
            </a:ext>
          </a:extLst>
        </p:cNvPr>
        <p:cNvGrpSpPr/>
        <p:nvPr/>
      </p:nvGrpSpPr>
      <p:grpSpPr>
        <a:xfrm>
          <a:off x="0" y="0"/>
          <a:ext cx="0" cy="0"/>
          <a:chOff x="0" y="0"/>
          <a:chExt cx="0" cy="0"/>
        </a:xfrm>
      </p:grpSpPr>
      <p:sp>
        <p:nvSpPr>
          <p:cNvPr id="23" name="Rectángulo: esquinas redondeadas 22">
            <a:extLst>
              <a:ext uri="{FF2B5EF4-FFF2-40B4-BE49-F238E27FC236}">
                <a16:creationId xmlns:a16="http://schemas.microsoft.com/office/drawing/2014/main" id="{7CBCE0D3-4185-4419-F5AB-9D1EBB194B1B}"/>
              </a:ext>
            </a:extLst>
          </p:cNvPr>
          <p:cNvSpPr/>
          <p:nvPr/>
        </p:nvSpPr>
        <p:spPr>
          <a:xfrm>
            <a:off x="125029" y="1268953"/>
            <a:ext cx="11642213" cy="4561576"/>
          </a:xfrm>
          <a:prstGeom prst="roundRect">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8" name="Marcador de contenido 7">
            <a:extLst>
              <a:ext uri="{FF2B5EF4-FFF2-40B4-BE49-F238E27FC236}">
                <a16:creationId xmlns:a16="http://schemas.microsoft.com/office/drawing/2014/main" id="{4CC63FB5-70F1-8341-D4D5-B1E77BCD24C1}"/>
              </a:ext>
            </a:extLst>
          </p:cNvPr>
          <p:cNvSpPr>
            <a:spLocks noGrp="1"/>
          </p:cNvSpPr>
          <p:nvPr>
            <p:ph idx="1"/>
          </p:nvPr>
        </p:nvSpPr>
        <p:spPr>
          <a:xfrm>
            <a:off x="347973" y="1354891"/>
            <a:ext cx="11196326" cy="2271896"/>
          </a:xfrm>
        </p:spPr>
        <p:txBody>
          <a:bodyPr>
            <a:normAutofit/>
          </a:bodyPr>
          <a:lstStyle/>
          <a:p>
            <a:pPr marL="0" indent="0">
              <a:buNone/>
            </a:pPr>
            <a:r>
              <a:rPr lang="es-ES" dirty="0">
                <a:solidFill>
                  <a:srgbClr val="7030A0"/>
                </a:solidFill>
                <a:latin typeface="Yu Mincho Light" panose="020B0400000000000000" pitchFamily="18" charset="-128"/>
                <a:ea typeface="Yu Mincho Light" panose="020B0400000000000000" pitchFamily="18" charset="-128"/>
              </a:rPr>
              <a:t> </a:t>
            </a:r>
            <a:r>
              <a:rPr lang="es-ES" dirty="0" err="1">
                <a:solidFill>
                  <a:srgbClr val="FF0000"/>
                </a:solidFill>
                <a:latin typeface="Comic Sans MS" panose="030F0702030302020204" pitchFamily="66" charset="0"/>
                <a:ea typeface="Yu Mincho Light" panose="020B0400000000000000" pitchFamily="18" charset="-128"/>
              </a:rPr>
              <a:t>Theorem</a:t>
            </a:r>
            <a:r>
              <a:rPr lang="es-ES" dirty="0">
                <a:solidFill>
                  <a:srgbClr val="FF0000"/>
                </a:solidFill>
                <a:latin typeface="Comic Sans MS" panose="030F0702030302020204" pitchFamily="66" charset="0"/>
                <a:ea typeface="Yu Mincho Light" panose="020B0400000000000000" pitchFamily="18" charset="-128"/>
              </a:rPr>
              <a:t>.  </a:t>
            </a:r>
            <a:r>
              <a:rPr lang="es-ES" dirty="0" err="1">
                <a:latin typeface="Comic Sans MS" panose="030F0702030302020204" pitchFamily="66" charset="0"/>
                <a:ea typeface="Yu Mincho Light" panose="020B0400000000000000" pitchFamily="18" charset="-128"/>
              </a:rPr>
              <a:t>Given</a:t>
            </a:r>
            <a:r>
              <a:rPr lang="es-ES" dirty="0">
                <a:latin typeface="Comic Sans MS" panose="030F0702030302020204" pitchFamily="66" charset="0"/>
                <a:ea typeface="Yu Mincho Light" panose="020B0400000000000000" pitchFamily="18" charset="-128"/>
              </a:rPr>
              <a:t> a </a:t>
            </a:r>
            <a:r>
              <a:rPr lang="es-ES" dirty="0" err="1">
                <a:latin typeface="Comic Sans MS" panose="030F0702030302020204" pitchFamily="66" charset="0"/>
                <a:ea typeface="Yu Mincho Light" panose="020B0400000000000000" pitchFamily="18" charset="-128"/>
              </a:rPr>
              <a:t>matrix</a:t>
            </a:r>
            <a:r>
              <a:rPr lang="es-ES" dirty="0">
                <a:latin typeface="Comic Sans MS" panose="030F0702030302020204" pitchFamily="66" charset="0"/>
                <a:ea typeface="Yu Mincho Light" panose="020B0400000000000000" pitchFamily="18" charset="-128"/>
              </a:rPr>
              <a:t>  </a:t>
            </a:r>
            <a:r>
              <a:rPr lang="es-ES" sz="2800" dirty="0">
                <a:latin typeface="Comic Sans MS" panose="030F0702030302020204" pitchFamily="66" charset="0"/>
              </a:rPr>
              <a:t>A </a:t>
            </a:r>
            <a:r>
              <a:rPr lang="es-ES" sz="2800" dirty="0">
                <a:latin typeface="Comic Sans MS" panose="030F0702030302020204" pitchFamily="66" charset="0"/>
                <a:ea typeface="Yu Gothic UI" panose="020B0500000000000000" pitchFamily="34" charset="-128"/>
              </a:rPr>
              <a:t>∈</a:t>
            </a:r>
            <a:r>
              <a:rPr lang="es-ES" sz="2800" dirty="0">
                <a:latin typeface="Yu Gothic UI" panose="020B0500000000000000" pitchFamily="34" charset="-128"/>
                <a:ea typeface="Yu Gothic UI" panose="020B0500000000000000" pitchFamily="34" charset="-128"/>
              </a:rPr>
              <a:t> </a:t>
            </a:r>
            <a:r>
              <a:rPr lang="es-ES" sz="2800" dirty="0">
                <a:latin typeface="Comic Sans MS" panose="030F0702030302020204" pitchFamily="66" charset="0"/>
              </a:rPr>
              <a:t>M</a:t>
            </a:r>
            <a:r>
              <a:rPr lang="es-ES" sz="2800" baseline="-25000" dirty="0">
                <a:latin typeface="Comic Sans MS" panose="030F0702030302020204" pitchFamily="66" charset="0"/>
              </a:rPr>
              <a:t>K</a:t>
            </a:r>
            <a:r>
              <a:rPr lang="es-ES" sz="2800" dirty="0">
                <a:latin typeface="Comic Sans MS" panose="030F0702030302020204" pitchFamily="66" charset="0"/>
              </a:rPr>
              <a:t>(m x n), </a:t>
            </a:r>
            <a:r>
              <a:rPr lang="es-ES" sz="2800" dirty="0" err="1">
                <a:latin typeface="Comic Sans MS" panose="030F0702030302020204" pitchFamily="66" charset="0"/>
              </a:rPr>
              <a:t>the</a:t>
            </a:r>
            <a:r>
              <a:rPr lang="es-ES" sz="2800" dirty="0">
                <a:latin typeface="Comic Sans MS" panose="030F0702030302020204" pitchFamily="66" charset="0"/>
              </a:rPr>
              <a:t> </a:t>
            </a:r>
            <a:r>
              <a:rPr lang="es-ES" sz="2800" dirty="0" err="1">
                <a:latin typeface="Comic Sans MS" panose="030F0702030302020204" pitchFamily="66" charset="0"/>
              </a:rPr>
              <a:t>following</a:t>
            </a:r>
            <a:r>
              <a:rPr lang="es-ES" sz="2800" dirty="0">
                <a:latin typeface="Comic Sans MS" panose="030F0702030302020204" pitchFamily="66" charset="0"/>
              </a:rPr>
              <a:t>  </a:t>
            </a:r>
          </a:p>
          <a:p>
            <a:pPr marL="0" indent="0">
              <a:buNone/>
            </a:pPr>
            <a:r>
              <a:rPr lang="es-ES" dirty="0">
                <a:latin typeface="Comic Sans MS" panose="030F0702030302020204" pitchFamily="66" charset="0"/>
              </a:rPr>
              <a:t>                  </a:t>
            </a:r>
            <a:r>
              <a:rPr lang="es-ES" sz="2800" dirty="0" err="1">
                <a:latin typeface="Comic Sans MS" panose="030F0702030302020204" pitchFamily="66" charset="0"/>
              </a:rPr>
              <a:t>statements</a:t>
            </a:r>
            <a:r>
              <a:rPr lang="es-ES" sz="2800" dirty="0">
                <a:latin typeface="Comic Sans MS" panose="030F0702030302020204" pitchFamily="66" charset="0"/>
              </a:rPr>
              <a:t> </a:t>
            </a:r>
            <a:r>
              <a:rPr lang="es-ES" sz="2800" dirty="0" err="1">
                <a:latin typeface="Comic Sans MS" panose="030F0702030302020204" pitchFamily="66" charset="0"/>
              </a:rPr>
              <a:t>hold</a:t>
            </a:r>
            <a:r>
              <a:rPr lang="es-ES" sz="2700" dirty="0">
                <a:latin typeface="Comic Sans MS" panose="030F0702030302020204" pitchFamily="66" charset="0"/>
              </a:rPr>
              <a:t>:</a:t>
            </a:r>
          </a:p>
          <a:p>
            <a:pPr marL="0" indent="0">
              <a:buNone/>
            </a:pPr>
            <a:r>
              <a:rPr lang="es-ES" sz="2700" dirty="0">
                <a:latin typeface="Comic Sans MS" panose="030F0702030302020204" pitchFamily="66" charset="0"/>
              </a:rPr>
              <a:t>  </a:t>
            </a:r>
            <a:r>
              <a:rPr lang="es-ES" sz="2700" b="1" dirty="0">
                <a:latin typeface="Comic Sans MS" panose="030F0702030302020204" pitchFamily="66" charset="0"/>
                <a:ea typeface="Yu Mincho Light" panose="020B0400000000000000" pitchFamily="18" charset="-128"/>
              </a:rPr>
              <a:t> </a:t>
            </a:r>
            <a:endParaRPr lang="es-ES" sz="2700" b="1" dirty="0"/>
          </a:p>
        </p:txBody>
      </p:sp>
      <p:sp>
        <p:nvSpPr>
          <p:cNvPr id="5" name="CuadroTexto 4">
            <a:extLst>
              <a:ext uri="{FF2B5EF4-FFF2-40B4-BE49-F238E27FC236}">
                <a16:creationId xmlns:a16="http://schemas.microsoft.com/office/drawing/2014/main" id="{C1095333-A335-FA1B-3971-2081D7D7A52E}"/>
              </a:ext>
            </a:extLst>
          </p:cNvPr>
          <p:cNvSpPr txBox="1"/>
          <p:nvPr/>
        </p:nvSpPr>
        <p:spPr>
          <a:xfrm>
            <a:off x="528560" y="2347409"/>
            <a:ext cx="11015739" cy="176971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800" b="0" i="0" u="none" strike="noStrike" kern="1200" cap="none" spc="0" normalizeH="0" baseline="0" noProof="0" dirty="0">
                <a:ln>
                  <a:noFill/>
                </a:ln>
                <a:solidFill>
                  <a:srgbClr val="7030A0"/>
                </a:solidFill>
                <a:effectLst/>
                <a:uLnTx/>
                <a:uFillTx/>
                <a:latin typeface="Yu Mincho Light" panose="020B0400000000000000" pitchFamily="18" charset="-128"/>
                <a:ea typeface="Yu Mincho Light" panose="020B0400000000000000" pitchFamily="18" charset="-128"/>
                <a:cs typeface="+mn-cs"/>
              </a:rPr>
              <a:t>➊  </a:t>
            </a:r>
            <a:r>
              <a:rPr kumimoji="0" lang="es-ES" sz="2700" b="0" i="0" u="none" strike="noStrike" kern="1200" cap="none" spc="0" normalizeH="0" baseline="0" noProof="0" dirty="0" err="1">
                <a:ln>
                  <a:noFill/>
                </a:ln>
                <a:solidFill>
                  <a:prstClr val="black"/>
                </a:solidFill>
                <a:effectLst/>
                <a:uLnTx/>
                <a:uFillTx/>
                <a:latin typeface="Comic Sans MS" panose="030F0702030302020204" pitchFamily="66" charset="0"/>
                <a:ea typeface="Yu Mincho Light" panose="020B0400000000000000" pitchFamily="18" charset="-128"/>
                <a:cs typeface="+mn-cs"/>
              </a:rPr>
              <a:t>There</a:t>
            </a:r>
            <a:r>
              <a:rPr kumimoji="0" lang="es-ES" sz="2700" b="0" i="0" u="none" strike="noStrike" kern="1200" cap="none" spc="0" normalizeH="0" baseline="0" noProof="0" dirty="0">
                <a:ln>
                  <a:noFill/>
                </a:ln>
                <a:solidFill>
                  <a:prstClr val="black"/>
                </a:solidFill>
                <a:effectLst/>
                <a:uLnTx/>
                <a:uFillTx/>
                <a:latin typeface="Comic Sans MS" panose="030F0702030302020204" pitchFamily="66" charset="0"/>
                <a:ea typeface="Yu Mincho Light" panose="020B0400000000000000" pitchFamily="18" charset="-128"/>
                <a:cs typeface="+mn-cs"/>
              </a:rPr>
              <a:t> </a:t>
            </a:r>
            <a:r>
              <a:rPr kumimoji="0" lang="es-ES" sz="2700" b="0" i="0" u="none" strike="noStrike" kern="1200" cap="none" spc="0" normalizeH="0" baseline="0" noProof="0" dirty="0" err="1">
                <a:ln>
                  <a:noFill/>
                </a:ln>
                <a:solidFill>
                  <a:prstClr val="black"/>
                </a:solidFill>
                <a:effectLst/>
                <a:uLnTx/>
                <a:uFillTx/>
                <a:latin typeface="Comic Sans MS" panose="030F0702030302020204" pitchFamily="66" charset="0"/>
                <a:ea typeface="Yu Mincho Light" panose="020B0400000000000000" pitchFamily="18" charset="-128"/>
                <a:cs typeface="+mn-cs"/>
              </a:rPr>
              <a:t>exist</a:t>
            </a:r>
            <a:r>
              <a:rPr lang="es-ES" sz="2700" noProof="0" dirty="0">
                <a:solidFill>
                  <a:prstClr val="black"/>
                </a:solidFill>
                <a:latin typeface="Comic Sans MS" panose="030F0702030302020204" pitchFamily="66" charset="0"/>
                <a:ea typeface="Yu Mincho Light" panose="020B0400000000000000" pitchFamily="18" charset="-128"/>
              </a:rPr>
              <a:t> </a:t>
            </a:r>
            <a:r>
              <a:rPr lang="es-ES" sz="2700" dirty="0">
                <a:solidFill>
                  <a:prstClr val="black"/>
                </a:solidFill>
                <a:latin typeface="Comic Sans MS" panose="030F0702030302020204" pitchFamily="66" charset="0"/>
                <a:ea typeface="Yu Mincho Light" panose="020B0400000000000000" pitchFamily="18" charset="-128"/>
              </a:rPr>
              <a:t>e</a:t>
            </a:r>
            <a:r>
              <a:rPr lang="es-ES" sz="2700" noProof="0" dirty="0" err="1">
                <a:solidFill>
                  <a:prstClr val="black"/>
                </a:solidFill>
                <a:latin typeface="Comic Sans MS" panose="030F0702030302020204" pitchFamily="66" charset="0"/>
                <a:ea typeface="Yu Mincho Light" panose="020B0400000000000000" pitchFamily="18" charset="-128"/>
              </a:rPr>
              <a:t>lementary</a:t>
            </a:r>
            <a:r>
              <a:rPr lang="es-ES" sz="2700" noProof="0" dirty="0">
                <a:solidFill>
                  <a:prstClr val="black"/>
                </a:solidFill>
                <a:latin typeface="Comic Sans MS" panose="030F0702030302020204" pitchFamily="66" charset="0"/>
                <a:ea typeface="Yu Mincho Light" panose="020B0400000000000000" pitchFamily="18" charset="-128"/>
              </a:rPr>
              <a:t> </a:t>
            </a:r>
            <a:r>
              <a:rPr lang="es-ES" sz="2700" noProof="0" dirty="0" err="1">
                <a:solidFill>
                  <a:prstClr val="black"/>
                </a:solidFill>
                <a:latin typeface="Comic Sans MS" panose="030F0702030302020204" pitchFamily="66" charset="0"/>
                <a:ea typeface="Yu Mincho Light" panose="020B0400000000000000" pitchFamily="18" charset="-128"/>
              </a:rPr>
              <a:t>row</a:t>
            </a:r>
            <a:r>
              <a:rPr lang="es-ES" sz="2700" noProof="0" dirty="0">
                <a:solidFill>
                  <a:prstClr val="black"/>
                </a:solidFill>
                <a:latin typeface="Comic Sans MS" panose="030F0702030302020204" pitchFamily="66" charset="0"/>
                <a:ea typeface="Yu Mincho Light" panose="020B0400000000000000" pitchFamily="18" charset="-128"/>
              </a:rPr>
              <a:t> </a:t>
            </a:r>
            <a:r>
              <a:rPr lang="es-ES" sz="2700" noProof="0" dirty="0" err="1">
                <a:solidFill>
                  <a:prstClr val="black"/>
                </a:solidFill>
                <a:latin typeface="Comic Sans MS" panose="030F0702030302020204" pitchFamily="66" charset="0"/>
                <a:ea typeface="Yu Mincho Light" panose="020B0400000000000000" pitchFamily="18" charset="-128"/>
              </a:rPr>
              <a:t>operations</a:t>
            </a:r>
            <a:r>
              <a:rPr lang="es-ES" sz="2700" noProof="0" dirty="0">
                <a:solidFill>
                  <a:prstClr val="black"/>
                </a:solidFill>
                <a:latin typeface="Comic Sans MS" panose="030F0702030302020204" pitchFamily="66" charset="0"/>
                <a:ea typeface="Yu Mincho Light" panose="020B0400000000000000" pitchFamily="18" charset="-128"/>
              </a:rPr>
              <a:t> (</a:t>
            </a:r>
            <a:r>
              <a:rPr lang="es-ES" sz="2700" dirty="0">
                <a:solidFill>
                  <a:srgbClr val="7030A0"/>
                </a:solidFill>
                <a:latin typeface="Comic Sans MS" panose="030F0702030302020204" pitchFamily="66" charset="0"/>
                <a:ea typeface="Yu Mincho Light" panose="020B0400000000000000" pitchFamily="18" charset="-128"/>
              </a:rPr>
              <a:t>e</a:t>
            </a:r>
            <a:r>
              <a:rPr lang="es-ES" sz="2700" noProof="0" dirty="0">
                <a:solidFill>
                  <a:srgbClr val="7030A0"/>
                </a:solidFill>
                <a:latin typeface="Comic Sans MS" panose="030F0702030302020204" pitchFamily="66" charset="0"/>
                <a:ea typeface="Yu Mincho Light" panose="020B0400000000000000" pitchFamily="18" charset="-128"/>
              </a:rPr>
              <a:t>.</a:t>
            </a:r>
            <a:r>
              <a:rPr lang="es-ES" sz="2700" dirty="0">
                <a:solidFill>
                  <a:srgbClr val="7030A0"/>
                </a:solidFill>
                <a:latin typeface="Comic Sans MS" panose="030F0702030302020204" pitchFamily="66" charset="0"/>
                <a:ea typeface="Yu Mincho Light" panose="020B0400000000000000" pitchFamily="18" charset="-128"/>
              </a:rPr>
              <a:t>r</a:t>
            </a:r>
            <a:r>
              <a:rPr lang="es-ES" sz="2700" noProof="0" dirty="0">
                <a:solidFill>
                  <a:srgbClr val="7030A0"/>
                </a:solidFill>
                <a:latin typeface="Comic Sans MS" panose="030F0702030302020204" pitchFamily="66" charset="0"/>
                <a:ea typeface="Yu Mincho Light" panose="020B0400000000000000" pitchFamily="18" charset="-128"/>
              </a:rPr>
              <a:t>.</a:t>
            </a:r>
            <a:r>
              <a:rPr lang="es-ES" sz="2700" dirty="0">
                <a:solidFill>
                  <a:srgbClr val="7030A0"/>
                </a:solidFill>
                <a:latin typeface="Comic Sans MS" panose="030F0702030302020204" pitchFamily="66" charset="0"/>
                <a:ea typeface="Yu Mincho Light" panose="020B0400000000000000" pitchFamily="18" charset="-128"/>
              </a:rPr>
              <a:t>o</a:t>
            </a:r>
            <a:r>
              <a:rPr lang="es-ES" sz="2700" noProof="0" dirty="0">
                <a:solidFill>
                  <a:srgbClr val="7030A0"/>
                </a:solidFill>
                <a:latin typeface="Comic Sans MS" panose="030F0702030302020204" pitchFamily="66" charset="0"/>
                <a:ea typeface="Yu Mincho Light" panose="020B0400000000000000" pitchFamily="18" charset="-128"/>
              </a:rPr>
              <a:t>.</a:t>
            </a:r>
            <a:r>
              <a:rPr lang="es-ES" sz="2700" noProof="0" dirty="0">
                <a:solidFill>
                  <a:prstClr val="black"/>
                </a:solidFill>
                <a:latin typeface="Comic Sans MS" panose="030F0702030302020204" pitchFamily="66" charset="0"/>
                <a:ea typeface="Yu Mincho Light" panose="020B0400000000000000" pitchFamily="18" charset="-128"/>
              </a:rPr>
              <a:t>) </a:t>
            </a:r>
            <a:r>
              <a:rPr lang="es-ES" sz="2700" noProof="0" dirty="0" err="1">
                <a:solidFill>
                  <a:prstClr val="black"/>
                </a:solidFill>
                <a:latin typeface="Comic Sans MS" panose="030F0702030302020204" pitchFamily="66" charset="0"/>
                <a:ea typeface="Yu Mincho Light" panose="020B0400000000000000" pitchFamily="18" charset="-128"/>
              </a:rPr>
              <a:t>such</a:t>
            </a:r>
            <a:r>
              <a:rPr lang="es-ES" sz="2700" noProof="0" dirty="0">
                <a:solidFill>
                  <a:prstClr val="black"/>
                </a:solidFill>
                <a:latin typeface="Comic Sans MS" panose="030F0702030302020204" pitchFamily="66" charset="0"/>
                <a:ea typeface="Yu Mincho Light" panose="020B0400000000000000" pitchFamily="18" charset="-128"/>
              </a:rPr>
              <a:t> that, after </a:t>
            </a:r>
          </a:p>
          <a:p>
            <a:pPr marL="0" marR="0" lvl="0" indent="0" algn="l" defTabSz="914400" rtl="0" eaLnBrk="1" fontAlgn="auto" latinLnBrk="0" hangingPunct="1">
              <a:lnSpc>
                <a:spcPct val="100000"/>
              </a:lnSpc>
              <a:spcBef>
                <a:spcPts val="0"/>
              </a:spcBef>
              <a:spcAft>
                <a:spcPts val="0"/>
              </a:spcAft>
              <a:buClrTx/>
              <a:buSzTx/>
              <a:buFontTx/>
              <a:buNone/>
              <a:tabLst/>
              <a:defRPr/>
            </a:pPr>
            <a:r>
              <a:rPr lang="es-ES" sz="2700" dirty="0">
                <a:solidFill>
                  <a:prstClr val="black"/>
                </a:solidFill>
                <a:latin typeface="Comic Sans MS" panose="030F0702030302020204" pitchFamily="66" charset="0"/>
                <a:ea typeface="Yu Mincho Light" panose="020B0400000000000000" pitchFamily="18" charset="-128"/>
              </a:rPr>
              <a:t>      </a:t>
            </a:r>
            <a:r>
              <a:rPr lang="es-ES" sz="2700" dirty="0" err="1">
                <a:solidFill>
                  <a:prstClr val="black"/>
                </a:solidFill>
                <a:latin typeface="Comic Sans MS" panose="030F0702030302020204" pitchFamily="66" charset="0"/>
                <a:ea typeface="Yu Mincho Light" panose="020B0400000000000000" pitchFamily="18" charset="-128"/>
              </a:rPr>
              <a:t>being</a:t>
            </a:r>
            <a:r>
              <a:rPr lang="es-ES" sz="2700" dirty="0">
                <a:solidFill>
                  <a:prstClr val="black"/>
                </a:solidFill>
                <a:latin typeface="Comic Sans MS" panose="030F0702030302020204" pitchFamily="66" charset="0"/>
                <a:ea typeface="Yu Mincho Light" panose="020B0400000000000000" pitchFamily="18" charset="-128"/>
              </a:rPr>
              <a:t> </a:t>
            </a:r>
            <a:r>
              <a:rPr lang="es-ES" sz="2700" dirty="0" err="1">
                <a:solidFill>
                  <a:prstClr val="black"/>
                </a:solidFill>
                <a:latin typeface="Comic Sans MS" panose="030F0702030302020204" pitchFamily="66" charset="0"/>
                <a:ea typeface="Yu Mincho Light" panose="020B0400000000000000" pitchFamily="18" charset="-128"/>
              </a:rPr>
              <a:t>successively</a:t>
            </a:r>
            <a:r>
              <a:rPr lang="es-ES" sz="2700" dirty="0">
                <a:solidFill>
                  <a:prstClr val="black"/>
                </a:solidFill>
                <a:latin typeface="Comic Sans MS" panose="030F0702030302020204" pitchFamily="66" charset="0"/>
                <a:ea typeface="Yu Mincho Light" panose="020B0400000000000000" pitchFamily="18" charset="-128"/>
              </a:rPr>
              <a:t> </a:t>
            </a:r>
            <a:r>
              <a:rPr lang="es-ES" sz="2700" dirty="0" err="1">
                <a:solidFill>
                  <a:prstClr val="black"/>
                </a:solidFill>
                <a:latin typeface="Comic Sans MS" panose="030F0702030302020204" pitchFamily="66" charset="0"/>
                <a:ea typeface="Yu Mincho Light" panose="020B0400000000000000" pitchFamily="18" charset="-128"/>
              </a:rPr>
              <a:t>performed</a:t>
            </a:r>
            <a:r>
              <a:rPr lang="es-ES" sz="2700" dirty="0">
                <a:solidFill>
                  <a:prstClr val="black"/>
                </a:solidFill>
                <a:latin typeface="Comic Sans MS" panose="030F0702030302020204" pitchFamily="66" charset="0"/>
                <a:ea typeface="Yu Mincho Light" panose="020B0400000000000000" pitchFamily="18" charset="-128"/>
              </a:rPr>
              <a:t> on</a:t>
            </a:r>
            <a:r>
              <a:rPr lang="es-ES" sz="2700" noProof="0" dirty="0">
                <a:solidFill>
                  <a:prstClr val="black"/>
                </a:solidFill>
                <a:latin typeface="Comic Sans MS" panose="030F0702030302020204" pitchFamily="66" charset="0"/>
                <a:ea typeface="Yu Mincho Light" panose="020B0400000000000000" pitchFamily="18" charset="-128"/>
              </a:rPr>
              <a:t> A, </a:t>
            </a:r>
            <a:r>
              <a:rPr lang="es-ES" sz="2700" noProof="0" dirty="0" err="1">
                <a:solidFill>
                  <a:prstClr val="black"/>
                </a:solidFill>
                <a:latin typeface="Comic Sans MS" panose="030F0702030302020204" pitchFamily="66" charset="0"/>
                <a:ea typeface="Yu Mincho Light" panose="020B0400000000000000" pitchFamily="18" charset="-128"/>
              </a:rPr>
              <a:t>give</a:t>
            </a:r>
            <a:r>
              <a:rPr lang="es-ES" sz="2700" noProof="0" dirty="0">
                <a:solidFill>
                  <a:prstClr val="black"/>
                </a:solidFill>
                <a:latin typeface="Comic Sans MS" panose="030F0702030302020204" pitchFamily="66" charset="0"/>
                <a:ea typeface="Yu Mincho Light" panose="020B0400000000000000" pitchFamily="18" charset="-128"/>
              </a:rPr>
              <a:t> as a </a:t>
            </a:r>
            <a:r>
              <a:rPr lang="es-ES" sz="2700" noProof="0" dirty="0" err="1">
                <a:solidFill>
                  <a:prstClr val="black"/>
                </a:solidFill>
                <a:latin typeface="Comic Sans MS" panose="030F0702030302020204" pitchFamily="66" charset="0"/>
                <a:ea typeface="Yu Mincho Light" panose="020B0400000000000000" pitchFamily="18" charset="-128"/>
              </a:rPr>
              <a:t>result</a:t>
            </a:r>
            <a:r>
              <a:rPr lang="es-ES" sz="2700" noProof="0" dirty="0">
                <a:solidFill>
                  <a:prstClr val="black"/>
                </a:solidFill>
                <a:latin typeface="Comic Sans MS" panose="030F0702030302020204" pitchFamily="66" charset="0"/>
                <a:ea typeface="Yu Mincho Light" panose="020B0400000000000000" pitchFamily="18" charset="-128"/>
              </a:rPr>
              <a:t> a </a:t>
            </a:r>
            <a:r>
              <a:rPr lang="es-ES" sz="2700" noProof="0" dirty="0" err="1">
                <a:solidFill>
                  <a:prstClr val="black"/>
                </a:solidFill>
                <a:latin typeface="Comic Sans MS" panose="030F0702030302020204" pitchFamily="66" charset="0"/>
                <a:ea typeface="Yu Mincho Light" panose="020B0400000000000000" pitchFamily="18" charset="-128"/>
              </a:rPr>
              <a:t>matrix</a:t>
            </a:r>
            <a:r>
              <a:rPr lang="es-ES" sz="2700" noProof="0" dirty="0">
                <a:solidFill>
                  <a:prstClr val="black"/>
                </a:solidFill>
                <a:latin typeface="Comic Sans MS" panose="030F0702030302020204" pitchFamily="66" charset="0"/>
                <a:ea typeface="Yu Mincho Light" panose="020B0400000000000000" pitchFamily="18" charset="-128"/>
              </a:rPr>
              <a:t> in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700" b="0" i="0" u="none" strike="noStrike" kern="1200" cap="none" spc="0" normalizeH="0" baseline="0" dirty="0">
                <a:ln>
                  <a:noFill/>
                </a:ln>
                <a:solidFill>
                  <a:prstClr val="black"/>
                </a:solidFill>
                <a:effectLst/>
                <a:uLnTx/>
                <a:uFillTx/>
                <a:latin typeface="Comic Sans MS" panose="030F0702030302020204" pitchFamily="66" charset="0"/>
                <a:ea typeface="Yu Mincho Light" panose="020B0400000000000000" pitchFamily="18" charset="-128"/>
              </a:rPr>
              <a:t>      </a:t>
            </a:r>
            <a:r>
              <a:rPr kumimoji="0" lang="es-ES" sz="2700" b="0" i="0" u="none" strike="noStrike" kern="1200" cap="none" spc="0" normalizeH="0" baseline="0" dirty="0" err="1">
                <a:ln>
                  <a:noFill/>
                </a:ln>
                <a:solidFill>
                  <a:prstClr val="black"/>
                </a:solidFill>
                <a:effectLst/>
                <a:uLnTx/>
                <a:uFillTx/>
                <a:latin typeface="Comic Sans MS" panose="030F0702030302020204" pitchFamily="66" charset="0"/>
                <a:ea typeface="Yu Mincho Light" panose="020B0400000000000000" pitchFamily="18" charset="-128"/>
              </a:rPr>
              <a:t>row</a:t>
            </a:r>
            <a:r>
              <a:rPr kumimoji="0" lang="es-ES" sz="2700" b="0" i="0" u="none" strike="noStrike" kern="1200" cap="none" spc="0" normalizeH="0" baseline="0" dirty="0">
                <a:ln>
                  <a:noFill/>
                </a:ln>
                <a:solidFill>
                  <a:prstClr val="black"/>
                </a:solidFill>
                <a:effectLst/>
                <a:uLnTx/>
                <a:uFillTx/>
                <a:latin typeface="Comic Sans MS" panose="030F0702030302020204" pitchFamily="66" charset="0"/>
                <a:ea typeface="Yu Mincho Light" panose="020B0400000000000000" pitchFamily="18" charset="-128"/>
              </a:rPr>
              <a:t> </a:t>
            </a:r>
            <a:r>
              <a:rPr kumimoji="0" lang="es-ES" sz="2700" b="0" i="0" u="none" strike="noStrike" kern="1200" cap="none" spc="0" normalizeH="0" baseline="0" dirty="0" err="1">
                <a:ln>
                  <a:noFill/>
                </a:ln>
                <a:solidFill>
                  <a:prstClr val="black"/>
                </a:solidFill>
                <a:effectLst/>
                <a:uLnTx/>
                <a:uFillTx/>
                <a:latin typeface="Comic Sans MS" panose="030F0702030302020204" pitchFamily="66" charset="0"/>
                <a:ea typeface="Yu Mincho Light" panose="020B0400000000000000" pitchFamily="18" charset="-128"/>
              </a:rPr>
              <a:t>echelon</a:t>
            </a:r>
            <a:r>
              <a:rPr kumimoji="0" lang="es-ES" sz="2700" b="0" i="0" u="none" strike="noStrike" kern="1200" cap="none" spc="0" normalizeH="0" baseline="0" dirty="0">
                <a:ln>
                  <a:noFill/>
                </a:ln>
                <a:solidFill>
                  <a:prstClr val="black"/>
                </a:solidFill>
                <a:effectLst/>
                <a:uLnTx/>
                <a:uFillTx/>
                <a:latin typeface="Comic Sans MS" panose="030F0702030302020204" pitchFamily="66" charset="0"/>
                <a:ea typeface="Yu Mincho Light" panose="020B0400000000000000" pitchFamily="18" charset="-128"/>
              </a:rPr>
              <a:t> </a:t>
            </a:r>
            <a:r>
              <a:rPr kumimoji="0" lang="es-ES" sz="2700" b="0" i="0" u="none" strike="noStrike" kern="1200" cap="none" spc="0" normalizeH="0" baseline="0" dirty="0" err="1">
                <a:ln>
                  <a:noFill/>
                </a:ln>
                <a:solidFill>
                  <a:prstClr val="black"/>
                </a:solidFill>
                <a:effectLst/>
                <a:uLnTx/>
                <a:uFillTx/>
                <a:latin typeface="Comic Sans MS" panose="030F0702030302020204" pitchFamily="66" charset="0"/>
                <a:ea typeface="Yu Mincho Light" panose="020B0400000000000000" pitchFamily="18" charset="-128"/>
              </a:rPr>
              <a:t>form</a:t>
            </a:r>
            <a:r>
              <a:rPr kumimoji="0" lang="es-ES" sz="2700" b="0" i="0" u="none" strike="noStrike" kern="1200" cap="none" spc="0" normalizeH="0" baseline="0" noProof="0" dirty="0">
                <a:ln>
                  <a:noFill/>
                </a:ln>
                <a:effectLst/>
                <a:uLnTx/>
                <a:uFillTx/>
                <a:latin typeface="Comic Sans MS" panose="030F0702030302020204" pitchFamily="66" charset="0"/>
                <a:ea typeface="Yu Mincho Light" panose="020B0400000000000000" pitchFamily="18" charset="-128"/>
              </a:rPr>
              <a:t>  </a:t>
            </a:r>
            <a:r>
              <a:rPr kumimoji="0" lang="es-ES" sz="2700" b="0" i="0" u="none" strike="noStrike" kern="1200" cap="none" spc="0" normalizeH="0" baseline="0" noProof="0" dirty="0">
                <a:ln>
                  <a:noFill/>
                </a:ln>
                <a:solidFill>
                  <a:srgbClr val="7030A0"/>
                </a:solidFill>
                <a:effectLst/>
                <a:uLnTx/>
                <a:uFillTx/>
                <a:latin typeface="Comic Sans MS" panose="030F0702030302020204" pitchFamily="66" charset="0"/>
                <a:ea typeface="Yu Mincho Light" panose="020B0400000000000000" pitchFamily="18" charset="-128"/>
              </a:rPr>
              <a:t>(</a:t>
            </a:r>
            <a:r>
              <a:rPr kumimoji="0" lang="es-ES" sz="2700" b="0" i="0" u="none" strike="noStrike" kern="1200" cap="none" spc="0" normalizeH="0" baseline="0" noProof="0" dirty="0" err="1">
                <a:ln>
                  <a:noFill/>
                </a:ln>
                <a:solidFill>
                  <a:srgbClr val="7030A0"/>
                </a:solidFill>
                <a:effectLst/>
                <a:uLnTx/>
                <a:uFillTx/>
                <a:latin typeface="Comic Sans MS" panose="030F0702030302020204" pitchFamily="66" charset="0"/>
                <a:ea typeface="Yu Mincho Light" panose="020B0400000000000000" pitchFamily="18" charset="-128"/>
              </a:rPr>
              <a:t>r.e.f</a:t>
            </a:r>
            <a:r>
              <a:rPr kumimoji="0" lang="es-ES" sz="2700" b="0" i="0" u="none" strike="noStrike" kern="1200" cap="none" spc="0" normalizeH="0" baseline="0" noProof="0" dirty="0">
                <a:ln>
                  <a:noFill/>
                </a:ln>
                <a:solidFill>
                  <a:srgbClr val="7030A0"/>
                </a:solidFill>
                <a:effectLst/>
                <a:uLnTx/>
                <a:uFillTx/>
                <a:latin typeface="Comic Sans MS" panose="030F0702030302020204" pitchFamily="66" charset="0"/>
                <a:ea typeface="Yu Mincho Light" panose="020B0400000000000000" pitchFamily="18"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700" b="1" i="0" u="none" strike="noStrike" kern="1200" cap="none" spc="0" normalizeH="0" baseline="0" noProof="0" dirty="0">
                <a:ln>
                  <a:noFill/>
                </a:ln>
                <a:solidFill>
                  <a:prstClr val="black"/>
                </a:solidFill>
                <a:effectLst/>
                <a:uLnTx/>
                <a:uFillTx/>
                <a:latin typeface="Comic Sans MS" panose="030F0702030302020204" pitchFamily="66" charset="0"/>
                <a:ea typeface="Yu Mincho Light" panose="020B0400000000000000" pitchFamily="18" charset="-128"/>
              </a:rPr>
              <a:t> </a:t>
            </a:r>
            <a:endParaRPr kumimoji="0" lang="es-ES" sz="2700" b="1" i="0" u="none" strike="noStrike" kern="1200" cap="none" spc="0" normalizeH="0" baseline="0" noProof="0" dirty="0">
              <a:ln>
                <a:noFill/>
              </a:ln>
              <a:solidFill>
                <a:prstClr val="black"/>
              </a:solidFill>
              <a:effectLst/>
              <a:uLnTx/>
              <a:uFillTx/>
              <a:latin typeface="Aptos" panose="02110004020202020204"/>
            </a:endParaRPr>
          </a:p>
        </p:txBody>
      </p:sp>
      <p:sp>
        <p:nvSpPr>
          <p:cNvPr id="7" name="CuadroTexto 6">
            <a:extLst>
              <a:ext uri="{FF2B5EF4-FFF2-40B4-BE49-F238E27FC236}">
                <a16:creationId xmlns:a16="http://schemas.microsoft.com/office/drawing/2014/main" id="{8B13A4EC-5900-958C-E334-D01BBE833258}"/>
              </a:ext>
            </a:extLst>
          </p:cNvPr>
          <p:cNvSpPr txBox="1"/>
          <p:nvPr/>
        </p:nvSpPr>
        <p:spPr>
          <a:xfrm>
            <a:off x="528561" y="4680026"/>
            <a:ext cx="11388538" cy="1769715"/>
          </a:xfrm>
          <a:prstGeom prst="rect">
            <a:avLst/>
          </a:prstGeom>
          <a:noFill/>
        </p:spPr>
        <p:txBody>
          <a:bodyPr wrap="square" rtlCol="0">
            <a:spAutoFit/>
          </a:bodyPr>
          <a:lstStyle/>
          <a:p>
            <a:pPr lvl="0">
              <a:defRPr/>
            </a:pPr>
            <a:r>
              <a:rPr kumimoji="0" lang="es-ES" sz="2800" b="0" i="0" u="none" strike="noStrike" kern="1200" cap="none" spc="0" normalizeH="0" baseline="0" noProof="0" dirty="0">
                <a:ln>
                  <a:noFill/>
                </a:ln>
                <a:solidFill>
                  <a:srgbClr val="7030A0"/>
                </a:solidFill>
                <a:effectLst/>
                <a:uLnTx/>
                <a:uFillTx/>
                <a:latin typeface="Yu Mincho Light" panose="020B0400000000000000" pitchFamily="18" charset="-128"/>
                <a:ea typeface="Yu Mincho Light" panose="020B0400000000000000" pitchFamily="18" charset="-128"/>
                <a:cs typeface="+mn-cs"/>
              </a:rPr>
              <a:t>➋  </a:t>
            </a:r>
            <a:r>
              <a:rPr lang="es-ES" sz="2700" noProof="0" dirty="0" err="1">
                <a:solidFill>
                  <a:prstClr val="black"/>
                </a:solidFill>
                <a:latin typeface="Comic Sans MS" panose="030F0702030302020204" pitchFamily="66" charset="0"/>
                <a:ea typeface="Yu Mincho Light" panose="020B0400000000000000" pitchFamily="18" charset="-128"/>
              </a:rPr>
              <a:t>Among</a:t>
            </a:r>
            <a:r>
              <a:rPr lang="es-ES" sz="2700" dirty="0">
                <a:solidFill>
                  <a:prstClr val="black"/>
                </a:solidFill>
                <a:latin typeface="Comic Sans MS" panose="030F0702030302020204" pitchFamily="66" charset="0"/>
                <a:ea typeface="Yu Mincho Light" panose="020B0400000000000000" pitchFamily="18" charset="-128"/>
              </a:rPr>
              <a:t> </a:t>
            </a:r>
            <a:r>
              <a:rPr lang="es-ES" sz="2700" dirty="0" err="1">
                <a:solidFill>
                  <a:prstClr val="black"/>
                </a:solidFill>
                <a:latin typeface="Comic Sans MS" panose="030F0702030302020204" pitchFamily="66" charset="0"/>
                <a:ea typeface="Yu Mincho Light" panose="020B0400000000000000" pitchFamily="18" charset="-128"/>
              </a:rPr>
              <a:t>these</a:t>
            </a:r>
            <a:r>
              <a:rPr lang="es-ES" sz="2700" dirty="0">
                <a:solidFill>
                  <a:prstClr val="black"/>
                </a:solidFill>
                <a:latin typeface="Comic Sans MS" panose="030F0702030302020204" pitchFamily="66" charset="0"/>
                <a:ea typeface="Yu Mincho Light" panose="020B0400000000000000" pitchFamily="18" charset="-128"/>
              </a:rPr>
              <a:t> matrices in </a:t>
            </a:r>
            <a:r>
              <a:rPr lang="es-ES" sz="2700" dirty="0" err="1">
                <a:solidFill>
                  <a:prstClr val="black"/>
                </a:solidFill>
                <a:latin typeface="Comic Sans MS" panose="030F0702030302020204" pitchFamily="66" charset="0"/>
                <a:ea typeface="Yu Mincho Light" panose="020B0400000000000000" pitchFamily="18" charset="-128"/>
              </a:rPr>
              <a:t>r.e.f</a:t>
            </a:r>
            <a:r>
              <a:rPr lang="es-ES" sz="2700" dirty="0">
                <a:solidFill>
                  <a:prstClr val="black"/>
                </a:solidFill>
                <a:latin typeface="Comic Sans MS" panose="030F0702030302020204" pitchFamily="66" charset="0"/>
                <a:ea typeface="Yu Mincho Light" panose="020B0400000000000000" pitchFamily="18" charset="-128"/>
              </a:rPr>
              <a:t>. </a:t>
            </a:r>
            <a:r>
              <a:rPr lang="es-ES" sz="2700" dirty="0" err="1">
                <a:solidFill>
                  <a:prstClr val="black"/>
                </a:solidFill>
                <a:latin typeface="Comic Sans MS" panose="030F0702030302020204" pitchFamily="66" charset="0"/>
                <a:ea typeface="Yu Mincho Light" panose="020B0400000000000000" pitchFamily="18" charset="-128"/>
              </a:rPr>
              <a:t>of</a:t>
            </a:r>
            <a:r>
              <a:rPr lang="es-ES" sz="2700" dirty="0">
                <a:solidFill>
                  <a:prstClr val="black"/>
                </a:solidFill>
                <a:latin typeface="Comic Sans MS" panose="030F0702030302020204" pitchFamily="66" charset="0"/>
                <a:ea typeface="Yu Mincho Light" panose="020B0400000000000000" pitchFamily="18" charset="-128"/>
              </a:rPr>
              <a:t> </a:t>
            </a:r>
            <a:r>
              <a:rPr lang="es-ES" sz="2700" dirty="0" err="1">
                <a:solidFill>
                  <a:prstClr val="black"/>
                </a:solidFill>
                <a:latin typeface="Comic Sans MS" panose="030F0702030302020204" pitchFamily="66" charset="0"/>
                <a:ea typeface="Yu Mincho Light" panose="020B0400000000000000" pitchFamily="18" charset="-128"/>
              </a:rPr>
              <a:t>item</a:t>
            </a:r>
            <a:r>
              <a:rPr lang="es-ES" sz="2700" dirty="0">
                <a:solidFill>
                  <a:prstClr val="black"/>
                </a:solidFill>
                <a:latin typeface="Comic Sans MS" panose="030F0702030302020204" pitchFamily="66" charset="0"/>
                <a:ea typeface="Yu Mincho Light" panose="020B0400000000000000" pitchFamily="18" charset="-128"/>
              </a:rPr>
              <a:t> </a:t>
            </a:r>
            <a:r>
              <a:rPr lang="es-ES" sz="2700" dirty="0" err="1">
                <a:solidFill>
                  <a:prstClr val="black"/>
                </a:solidFill>
                <a:latin typeface="Comic Sans MS" panose="030F0702030302020204" pitchFamily="66" charset="0"/>
                <a:ea typeface="Yu Mincho Light" panose="020B0400000000000000" pitchFamily="18" charset="-128"/>
              </a:rPr>
              <a:t>above</a:t>
            </a:r>
            <a:r>
              <a:rPr lang="es-ES" sz="2700" dirty="0">
                <a:solidFill>
                  <a:prstClr val="black"/>
                </a:solidFill>
                <a:latin typeface="Comic Sans MS" panose="030F0702030302020204" pitchFamily="66" charset="0"/>
                <a:ea typeface="Yu Mincho Light" panose="020B0400000000000000" pitchFamily="18" charset="-128"/>
              </a:rPr>
              <a:t>, </a:t>
            </a:r>
            <a:r>
              <a:rPr lang="es-ES" sz="2700" dirty="0" err="1">
                <a:solidFill>
                  <a:prstClr val="black"/>
                </a:solidFill>
                <a:latin typeface="Comic Sans MS" panose="030F0702030302020204" pitchFamily="66" charset="0"/>
                <a:ea typeface="Yu Mincho Light" panose="020B0400000000000000" pitchFamily="18" charset="-128"/>
              </a:rPr>
              <a:t>there</a:t>
            </a:r>
            <a:r>
              <a:rPr lang="es-ES" sz="2700" dirty="0">
                <a:solidFill>
                  <a:prstClr val="black"/>
                </a:solidFill>
                <a:latin typeface="Comic Sans MS" panose="030F0702030302020204" pitchFamily="66" charset="0"/>
                <a:ea typeface="Yu Mincho Light" panose="020B0400000000000000" pitchFamily="18" charset="-128"/>
              </a:rPr>
              <a:t> </a:t>
            </a:r>
            <a:r>
              <a:rPr lang="es-ES" sz="2700" dirty="0" err="1">
                <a:solidFill>
                  <a:prstClr val="black"/>
                </a:solidFill>
                <a:latin typeface="Comic Sans MS" panose="030F0702030302020204" pitchFamily="66" charset="0"/>
                <a:ea typeface="Yu Mincho Light" panose="020B0400000000000000" pitchFamily="18" charset="-128"/>
              </a:rPr>
              <a:t>is</a:t>
            </a:r>
            <a:r>
              <a:rPr lang="es-ES" sz="2700" dirty="0">
                <a:solidFill>
                  <a:prstClr val="black"/>
                </a:solidFill>
                <a:latin typeface="Comic Sans MS" panose="030F0702030302020204" pitchFamily="66" charset="0"/>
                <a:ea typeface="Yu Mincho Light" panose="020B0400000000000000" pitchFamily="18" charset="-128"/>
              </a:rPr>
              <a:t> a </a:t>
            </a:r>
            <a:r>
              <a:rPr lang="es-ES" sz="2700" i="1" dirty="0" err="1">
                <a:solidFill>
                  <a:srgbClr val="7030A0"/>
                </a:solidFill>
                <a:latin typeface="Comic Sans MS" panose="030F0702030302020204" pitchFamily="66" charset="0"/>
                <a:ea typeface="Yu Mincho Light" panose="020B0400000000000000" pitchFamily="18" charset="-128"/>
              </a:rPr>
              <a:t>unique</a:t>
            </a:r>
            <a:r>
              <a:rPr lang="es-ES" sz="2700" dirty="0">
                <a:solidFill>
                  <a:prstClr val="black"/>
                </a:solidFill>
                <a:latin typeface="Comic Sans MS" panose="030F0702030302020204" pitchFamily="66" charset="0"/>
                <a:ea typeface="Yu Mincho Light" panose="020B0400000000000000" pitchFamily="18" charset="-128"/>
              </a:rPr>
              <a:t> </a:t>
            </a:r>
          </a:p>
          <a:p>
            <a:pPr lvl="0">
              <a:defRPr/>
            </a:pPr>
            <a:r>
              <a:rPr lang="es-ES" sz="2700" dirty="0">
                <a:solidFill>
                  <a:prstClr val="black"/>
                </a:solidFill>
                <a:latin typeface="Comic Sans MS" panose="030F0702030302020204" pitchFamily="66" charset="0"/>
                <a:ea typeface="Yu Mincho Light" panose="020B0400000000000000" pitchFamily="18" charset="-128"/>
              </a:rPr>
              <a:t>      </a:t>
            </a:r>
            <a:r>
              <a:rPr lang="es-ES" sz="2700" dirty="0" err="1">
                <a:solidFill>
                  <a:prstClr val="black"/>
                </a:solidFill>
                <a:latin typeface="Comic Sans MS" panose="030F0702030302020204" pitchFamily="66" charset="0"/>
                <a:ea typeface="Yu Mincho Light" panose="020B0400000000000000" pitchFamily="18" charset="-128"/>
              </a:rPr>
              <a:t>matrix</a:t>
            </a:r>
            <a:r>
              <a:rPr lang="es-ES" sz="2700" dirty="0">
                <a:solidFill>
                  <a:prstClr val="black"/>
                </a:solidFill>
                <a:latin typeface="Comic Sans MS" panose="030F0702030302020204" pitchFamily="66" charset="0"/>
                <a:ea typeface="Yu Mincho Light" panose="020B0400000000000000" pitchFamily="18" charset="-128"/>
              </a:rPr>
              <a:t> in </a:t>
            </a:r>
            <a:r>
              <a:rPr lang="es-ES" sz="2700" i="1" dirty="0" err="1">
                <a:solidFill>
                  <a:prstClr val="black"/>
                </a:solidFill>
                <a:latin typeface="Comic Sans MS" panose="030F0702030302020204" pitchFamily="66" charset="0"/>
                <a:ea typeface="Yu Mincho Light" panose="020B0400000000000000" pitchFamily="18" charset="-128"/>
              </a:rPr>
              <a:t>reduced</a:t>
            </a:r>
            <a:r>
              <a:rPr lang="es-ES" sz="2700" dirty="0">
                <a:solidFill>
                  <a:prstClr val="black"/>
                </a:solidFill>
                <a:latin typeface="Comic Sans MS" panose="030F0702030302020204" pitchFamily="66" charset="0"/>
                <a:ea typeface="Yu Mincho Light" panose="020B0400000000000000" pitchFamily="18" charset="-128"/>
              </a:rPr>
              <a:t> </a:t>
            </a:r>
            <a:r>
              <a:rPr lang="es-ES" sz="2700" dirty="0" err="1">
                <a:solidFill>
                  <a:prstClr val="black"/>
                </a:solidFill>
                <a:latin typeface="Comic Sans MS" panose="030F0702030302020204" pitchFamily="66" charset="0"/>
                <a:ea typeface="Yu Mincho Light" panose="020B0400000000000000" pitchFamily="18" charset="-128"/>
              </a:rPr>
              <a:t>row</a:t>
            </a:r>
            <a:r>
              <a:rPr lang="es-ES" sz="2700" dirty="0">
                <a:solidFill>
                  <a:prstClr val="black"/>
                </a:solidFill>
                <a:latin typeface="Comic Sans MS" panose="030F0702030302020204" pitchFamily="66" charset="0"/>
                <a:ea typeface="Yu Mincho Light" panose="020B0400000000000000" pitchFamily="18" charset="-128"/>
              </a:rPr>
              <a:t> </a:t>
            </a:r>
            <a:r>
              <a:rPr lang="es-ES" sz="2700" dirty="0" err="1">
                <a:solidFill>
                  <a:prstClr val="black"/>
                </a:solidFill>
                <a:latin typeface="Comic Sans MS" panose="030F0702030302020204" pitchFamily="66" charset="0"/>
                <a:ea typeface="Yu Mincho Light" panose="020B0400000000000000" pitchFamily="18" charset="-128"/>
              </a:rPr>
              <a:t>echelon</a:t>
            </a:r>
            <a:r>
              <a:rPr lang="es-ES" sz="2700" dirty="0">
                <a:solidFill>
                  <a:prstClr val="black"/>
                </a:solidFill>
                <a:latin typeface="Comic Sans MS" panose="030F0702030302020204" pitchFamily="66" charset="0"/>
                <a:ea typeface="Yu Mincho Light" panose="020B0400000000000000" pitchFamily="18" charset="-128"/>
              </a:rPr>
              <a:t> </a:t>
            </a:r>
            <a:r>
              <a:rPr lang="es-ES" sz="2700" dirty="0" err="1">
                <a:solidFill>
                  <a:prstClr val="black"/>
                </a:solidFill>
                <a:latin typeface="Comic Sans MS" panose="030F0702030302020204" pitchFamily="66" charset="0"/>
                <a:ea typeface="Yu Mincho Light" panose="020B0400000000000000" pitchFamily="18" charset="-128"/>
              </a:rPr>
              <a:t>form</a:t>
            </a:r>
            <a:r>
              <a:rPr lang="es-ES" sz="2700" dirty="0">
                <a:latin typeface="Comic Sans MS" panose="030F0702030302020204" pitchFamily="66" charset="0"/>
                <a:ea typeface="Yu Mincho Light" panose="020B0400000000000000" pitchFamily="18" charset="-128"/>
              </a:rPr>
              <a:t> </a:t>
            </a:r>
            <a:r>
              <a:rPr lang="es-ES" sz="2700" dirty="0">
                <a:solidFill>
                  <a:srgbClr val="7030A0"/>
                </a:solidFill>
                <a:latin typeface="Comic Sans MS" panose="030F0702030302020204" pitchFamily="66" charset="0"/>
                <a:ea typeface="Yu Mincho Light" panose="020B0400000000000000" pitchFamily="18" charset="-128"/>
              </a:rPr>
              <a:t>(</a:t>
            </a:r>
            <a:r>
              <a:rPr lang="es-ES" sz="2700" dirty="0" err="1">
                <a:solidFill>
                  <a:srgbClr val="7030A0"/>
                </a:solidFill>
                <a:latin typeface="Comic Sans MS" panose="030F0702030302020204" pitchFamily="66" charset="0"/>
                <a:ea typeface="Yu Mincho Light" panose="020B0400000000000000" pitchFamily="18" charset="-128"/>
              </a:rPr>
              <a:t>r.r.e.f</a:t>
            </a:r>
            <a:r>
              <a:rPr lang="es-ES" sz="2700" dirty="0">
                <a:solidFill>
                  <a:srgbClr val="7030A0"/>
                </a:solidFill>
                <a:latin typeface="Comic Sans MS" panose="030F0702030302020204" pitchFamily="66" charset="0"/>
                <a:ea typeface="Yu Mincho Light" panose="020B0400000000000000" pitchFamily="18"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2700" b="0" i="0" u="none" strike="noStrike" kern="1200" cap="none" spc="0" normalizeH="0" baseline="0" noProof="0" dirty="0">
              <a:ln>
                <a:noFill/>
              </a:ln>
              <a:solidFill>
                <a:srgbClr val="0E2841">
                  <a:lumMod val="50000"/>
                  <a:lumOff val="50000"/>
                </a:srgbClr>
              </a:solidFill>
              <a:effectLst/>
              <a:uLnTx/>
              <a:uFillTx/>
              <a:latin typeface="Comic Sans MS" panose="030F0702030302020204" pitchFamily="66" charset="0"/>
              <a:ea typeface="Yu Mincho Light" panose="020B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700" b="1" i="0" u="none" strike="noStrike" kern="1200" cap="none" spc="0" normalizeH="0" baseline="0" noProof="0" dirty="0">
                <a:ln>
                  <a:noFill/>
                </a:ln>
                <a:solidFill>
                  <a:prstClr val="black"/>
                </a:solidFill>
                <a:effectLst/>
                <a:uLnTx/>
                <a:uFillTx/>
                <a:latin typeface="Comic Sans MS" panose="030F0702030302020204" pitchFamily="66" charset="0"/>
                <a:ea typeface="Yu Mincho Light" panose="020B0400000000000000" pitchFamily="18" charset="-128"/>
              </a:rPr>
              <a:t> </a:t>
            </a:r>
            <a:endParaRPr kumimoji="0" lang="es-ES" sz="2700" b="1" i="0" u="none" strike="noStrike" kern="1200" cap="none" spc="0" normalizeH="0" baseline="0" noProof="0" dirty="0">
              <a:ln>
                <a:noFill/>
              </a:ln>
              <a:solidFill>
                <a:prstClr val="black"/>
              </a:solidFill>
              <a:effectLst/>
              <a:uLnTx/>
              <a:uFillTx/>
              <a:latin typeface="Aptos" panose="02110004020202020204"/>
            </a:endParaRPr>
          </a:p>
        </p:txBody>
      </p:sp>
      <p:sp>
        <p:nvSpPr>
          <p:cNvPr id="6" name="Título 1">
            <a:extLst>
              <a:ext uri="{FF2B5EF4-FFF2-40B4-BE49-F238E27FC236}">
                <a16:creationId xmlns:a16="http://schemas.microsoft.com/office/drawing/2014/main" id="{985EFF64-AD4E-6A90-7C8D-9032BC184BBA}"/>
              </a:ext>
            </a:extLst>
          </p:cNvPr>
          <p:cNvSpPr>
            <a:spLocks noGrp="1"/>
          </p:cNvSpPr>
          <p:nvPr>
            <p:ph type="title"/>
          </p:nvPr>
        </p:nvSpPr>
        <p:spPr>
          <a:xfrm>
            <a:off x="347973" y="130322"/>
            <a:ext cx="11419269" cy="793719"/>
          </a:xfrm>
          <a:pattFill prst="weave">
            <a:fgClr>
              <a:schemeClr val="accent1"/>
            </a:fgClr>
            <a:bgClr>
              <a:schemeClr val="bg1"/>
            </a:bgClr>
          </a:pattFill>
        </p:spPr>
        <p:txBody>
          <a:bodyPr>
            <a:normAutofit/>
          </a:bodyPr>
          <a:lstStyle/>
          <a:p>
            <a:pPr algn="ctr"/>
            <a:r>
              <a:rPr lang="es-ES" b="1" dirty="0">
                <a:solidFill>
                  <a:srgbClr val="7030A0"/>
                </a:solidFill>
              </a:rPr>
              <a:t>    </a:t>
            </a:r>
            <a:r>
              <a:rPr lang="es-ES" dirty="0" err="1">
                <a:solidFill>
                  <a:srgbClr val="7030A0"/>
                </a:solidFill>
              </a:rPr>
              <a:t>Gaussian</a:t>
            </a:r>
            <a:r>
              <a:rPr lang="es-ES" dirty="0">
                <a:solidFill>
                  <a:srgbClr val="7030A0"/>
                </a:solidFill>
              </a:rPr>
              <a:t> </a:t>
            </a:r>
            <a:r>
              <a:rPr lang="es-ES" dirty="0" err="1">
                <a:solidFill>
                  <a:srgbClr val="7030A0"/>
                </a:solidFill>
              </a:rPr>
              <a:t>elimination</a:t>
            </a:r>
            <a:r>
              <a:rPr lang="es-ES" dirty="0">
                <a:solidFill>
                  <a:srgbClr val="7030A0"/>
                </a:solidFill>
              </a:rPr>
              <a:t> </a:t>
            </a:r>
            <a:r>
              <a:rPr lang="es-ES" dirty="0" err="1">
                <a:solidFill>
                  <a:srgbClr val="7030A0"/>
                </a:solidFill>
              </a:rPr>
              <a:t>method</a:t>
            </a:r>
            <a:endParaRPr lang="es-ES" i="1" dirty="0">
              <a:solidFill>
                <a:srgbClr val="7030A0"/>
              </a:solidFill>
            </a:endParaRPr>
          </a:p>
        </p:txBody>
      </p:sp>
      <p:sp>
        <p:nvSpPr>
          <p:cNvPr id="9" name="CuadroTexto 8">
            <a:extLst>
              <a:ext uri="{FF2B5EF4-FFF2-40B4-BE49-F238E27FC236}">
                <a16:creationId xmlns:a16="http://schemas.microsoft.com/office/drawing/2014/main" id="{03064C4D-460F-44A9-84B0-432A916D3608}"/>
              </a:ext>
            </a:extLst>
          </p:cNvPr>
          <p:cNvSpPr txBox="1"/>
          <p:nvPr/>
        </p:nvSpPr>
        <p:spPr>
          <a:xfrm>
            <a:off x="528560" y="3674696"/>
            <a:ext cx="10769851" cy="135421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2800" dirty="0">
                <a:solidFill>
                  <a:srgbClr val="7030A0"/>
                </a:solidFill>
                <a:latin typeface="Yu Mincho Light" panose="020B0400000000000000" pitchFamily="18" charset="-128"/>
                <a:ea typeface="Yu Mincho Light" panose="020B0400000000000000" pitchFamily="18" charset="-128"/>
              </a:rPr>
              <a:t>     </a:t>
            </a:r>
            <a:r>
              <a:rPr lang="es-ES" sz="2700" dirty="0" err="1">
                <a:solidFill>
                  <a:prstClr val="black"/>
                </a:solidFill>
                <a:latin typeface="Comic Sans MS" panose="030F0702030302020204" pitchFamily="66" charset="0"/>
                <a:ea typeface="Yu Mincho Light" panose="020B0400000000000000" pitchFamily="18" charset="-128"/>
              </a:rPr>
              <a:t>If</a:t>
            </a:r>
            <a:r>
              <a:rPr lang="es-ES" sz="2700" dirty="0">
                <a:solidFill>
                  <a:prstClr val="black"/>
                </a:solidFill>
                <a:latin typeface="Comic Sans MS" panose="030F0702030302020204" pitchFamily="66" charset="0"/>
                <a:ea typeface="Yu Mincho Light" panose="020B0400000000000000" pitchFamily="18" charset="-128"/>
              </a:rPr>
              <a:t> </a:t>
            </a:r>
            <a:r>
              <a:rPr lang="es-ES" sz="2700" noProof="0" dirty="0">
                <a:solidFill>
                  <a:prstClr val="black"/>
                </a:solidFill>
                <a:latin typeface="Comic Sans MS" panose="030F0702030302020204" pitchFamily="66" charset="0"/>
                <a:ea typeface="Yu Mincho Light" panose="020B0400000000000000" pitchFamily="18" charset="-128"/>
              </a:rPr>
              <a:t>A </a:t>
            </a:r>
            <a:r>
              <a:rPr lang="es-ES" sz="2700" dirty="0" err="1">
                <a:solidFill>
                  <a:prstClr val="black"/>
                </a:solidFill>
                <a:latin typeface="Comic Sans MS" panose="030F0702030302020204" pitchFamily="66" charset="0"/>
                <a:ea typeface="Yu Mincho Light" panose="020B0400000000000000" pitchFamily="18" charset="-128"/>
              </a:rPr>
              <a:t>is</a:t>
            </a:r>
            <a:r>
              <a:rPr lang="es-ES" sz="2700" noProof="0" dirty="0">
                <a:solidFill>
                  <a:prstClr val="black"/>
                </a:solidFill>
                <a:latin typeface="Comic Sans MS" panose="030F0702030302020204" pitchFamily="66" charset="0"/>
                <a:ea typeface="Yu Mincho Light" panose="020B0400000000000000" pitchFamily="18" charset="-128"/>
              </a:rPr>
              <a:t> </a:t>
            </a:r>
            <a:r>
              <a:rPr lang="es-ES" sz="2700" noProof="0" dirty="0" err="1">
                <a:solidFill>
                  <a:prstClr val="black"/>
                </a:solidFill>
                <a:latin typeface="Comic Sans MS" panose="030F0702030302020204" pitchFamily="66" charset="0"/>
                <a:ea typeface="Yu Mincho Light" panose="020B0400000000000000" pitchFamily="18" charset="-128"/>
              </a:rPr>
              <a:t>not</a:t>
            </a:r>
            <a:r>
              <a:rPr lang="es-ES" sz="2700" noProof="0" dirty="0">
                <a:solidFill>
                  <a:prstClr val="black"/>
                </a:solidFill>
                <a:latin typeface="Comic Sans MS" panose="030F0702030302020204" pitchFamily="66" charset="0"/>
                <a:ea typeface="Yu Mincho Light" panose="020B0400000000000000" pitchFamily="18" charset="-128"/>
              </a:rPr>
              <a:t> </a:t>
            </a:r>
            <a:r>
              <a:rPr lang="es-ES" sz="2700" dirty="0">
                <a:solidFill>
                  <a:prstClr val="black"/>
                </a:solidFill>
                <a:latin typeface="Comic Sans MS" panose="030F0702030302020204" pitchFamily="66" charset="0"/>
                <a:ea typeface="Yu Mincho Light" panose="020B0400000000000000" pitchFamily="18" charset="-128"/>
              </a:rPr>
              <a:t>a z</a:t>
            </a:r>
            <a:r>
              <a:rPr lang="es-ES" sz="2700" noProof="0" dirty="0">
                <a:solidFill>
                  <a:prstClr val="black"/>
                </a:solidFill>
                <a:latin typeface="Comic Sans MS" panose="030F0702030302020204" pitchFamily="66" charset="0"/>
                <a:ea typeface="Yu Mincho Light" panose="020B0400000000000000" pitchFamily="18" charset="-128"/>
              </a:rPr>
              <a:t>ero </a:t>
            </a:r>
            <a:r>
              <a:rPr lang="es-ES" sz="2700" noProof="0" dirty="0" err="1">
                <a:solidFill>
                  <a:prstClr val="black"/>
                </a:solidFill>
                <a:latin typeface="Comic Sans MS" panose="030F0702030302020204" pitchFamily="66" charset="0"/>
                <a:ea typeface="Yu Mincho Light" panose="020B0400000000000000" pitchFamily="18" charset="-128"/>
              </a:rPr>
              <a:t>matrix</a:t>
            </a:r>
            <a:r>
              <a:rPr lang="es-ES" sz="2700" noProof="0" dirty="0">
                <a:solidFill>
                  <a:prstClr val="black"/>
                </a:solidFill>
                <a:latin typeface="Comic Sans MS" panose="030F0702030302020204" pitchFamily="66" charset="0"/>
                <a:ea typeface="Yu Mincho Light" panose="020B0400000000000000" pitchFamily="18" charset="-128"/>
              </a:rPr>
              <a:t>, </a:t>
            </a:r>
            <a:r>
              <a:rPr lang="es-ES" sz="2700" i="1" noProof="0" dirty="0">
                <a:solidFill>
                  <a:prstClr val="black"/>
                </a:solidFill>
                <a:latin typeface="Comic Sans MS" panose="030F0702030302020204" pitchFamily="66" charset="0"/>
                <a:ea typeface="Yu Mincho Light" panose="020B0400000000000000" pitchFamily="18" charset="-128"/>
              </a:rPr>
              <a:t>as</a:t>
            </a:r>
            <a:r>
              <a:rPr lang="es-ES" sz="2700" i="1" dirty="0">
                <a:solidFill>
                  <a:prstClr val="black"/>
                </a:solidFill>
                <a:latin typeface="Comic Sans MS" panose="030F0702030302020204" pitchFamily="66" charset="0"/>
                <a:ea typeface="Yu Mincho Light" panose="020B0400000000000000" pitchFamily="18" charset="-128"/>
              </a:rPr>
              <a:t> </a:t>
            </a:r>
            <a:r>
              <a:rPr lang="es-ES" sz="2700" i="1" dirty="0" err="1">
                <a:solidFill>
                  <a:prstClr val="black"/>
                </a:solidFill>
                <a:latin typeface="Comic Sans MS" panose="030F0702030302020204" pitchFamily="66" charset="0"/>
                <a:ea typeface="Yu Mincho Light" panose="020B0400000000000000" pitchFamily="18" charset="-128"/>
              </a:rPr>
              <a:t>many</a:t>
            </a:r>
            <a:r>
              <a:rPr lang="es-ES" sz="2700" i="1" noProof="0" dirty="0">
                <a:solidFill>
                  <a:prstClr val="black"/>
                </a:solidFill>
                <a:latin typeface="Comic Sans MS" panose="030F0702030302020204" pitchFamily="66" charset="0"/>
                <a:ea typeface="Yu Mincho Light" panose="020B0400000000000000" pitchFamily="18" charset="-128"/>
              </a:rPr>
              <a:t> </a:t>
            </a:r>
            <a:r>
              <a:rPr lang="es-ES" sz="2700" i="1" noProof="0" dirty="0" err="1">
                <a:solidFill>
                  <a:prstClr val="black"/>
                </a:solidFill>
                <a:latin typeface="Comic Sans MS" panose="030F0702030302020204" pitchFamily="66" charset="0"/>
                <a:ea typeface="Yu Mincho Light" panose="020B0400000000000000" pitchFamily="18" charset="-128"/>
              </a:rPr>
              <a:t>distinct</a:t>
            </a:r>
            <a:r>
              <a:rPr lang="es-ES" sz="2700" i="1" noProof="0" dirty="0">
                <a:solidFill>
                  <a:prstClr val="black"/>
                </a:solidFill>
                <a:latin typeface="Comic Sans MS" panose="030F0702030302020204" pitchFamily="66" charset="0"/>
                <a:ea typeface="Yu Mincho Light" panose="020B0400000000000000" pitchFamily="18" charset="-128"/>
              </a:rPr>
              <a:t> matrices in </a:t>
            </a:r>
            <a:r>
              <a:rPr lang="es-ES" sz="2700" i="1" dirty="0">
                <a:solidFill>
                  <a:prstClr val="black"/>
                </a:solidFill>
                <a:latin typeface="Comic Sans MS" panose="030F0702030302020204" pitchFamily="66" charset="0"/>
                <a:ea typeface="Yu Mincho Light" panose="020B0400000000000000" pitchFamily="18" charset="-128"/>
              </a:rPr>
              <a:t>r</a:t>
            </a:r>
            <a:r>
              <a:rPr lang="es-ES" sz="2700" i="1" noProof="0" dirty="0">
                <a:solidFill>
                  <a:prstClr val="black"/>
                </a:solidFill>
                <a:latin typeface="Comic Sans MS" panose="030F0702030302020204" pitchFamily="66" charset="0"/>
                <a:ea typeface="Yu Mincho Light" panose="020B0400000000000000" pitchFamily="18" charset="-128"/>
              </a:rPr>
              <a:t>.</a:t>
            </a:r>
            <a:r>
              <a:rPr lang="es-ES" sz="2700" i="1" noProof="0" dirty="0" err="1">
                <a:solidFill>
                  <a:prstClr val="black"/>
                </a:solidFill>
                <a:latin typeface="Comic Sans MS" panose="030F0702030302020204" pitchFamily="66" charset="0"/>
                <a:ea typeface="Yu Mincho Light" panose="020B0400000000000000" pitchFamily="18" charset="-128"/>
              </a:rPr>
              <a:t>e.f</a:t>
            </a:r>
            <a:r>
              <a:rPr lang="es-ES" sz="2700" i="1" noProof="0" dirty="0">
                <a:solidFill>
                  <a:prstClr val="black"/>
                </a:solidFill>
                <a:latin typeface="Comic Sans MS" panose="030F0702030302020204" pitchFamily="66" charset="0"/>
                <a:ea typeface="Yu Mincho Light" panose="020B0400000000000000" pitchFamily="18" charset="-128"/>
              </a:rPr>
              <a:t>. as </a:t>
            </a:r>
          </a:p>
          <a:p>
            <a:pPr marL="0" marR="0" lvl="0" indent="0" algn="l" defTabSz="914400" rtl="0" eaLnBrk="1" fontAlgn="auto" latinLnBrk="0" hangingPunct="1">
              <a:lnSpc>
                <a:spcPct val="100000"/>
              </a:lnSpc>
              <a:spcBef>
                <a:spcPts val="0"/>
              </a:spcBef>
              <a:spcAft>
                <a:spcPts val="0"/>
              </a:spcAft>
              <a:buClrTx/>
              <a:buSzTx/>
              <a:buFontTx/>
              <a:buNone/>
              <a:tabLst/>
              <a:defRPr/>
            </a:pPr>
            <a:r>
              <a:rPr lang="es-ES" sz="2700" i="1" dirty="0">
                <a:solidFill>
                  <a:prstClr val="black"/>
                </a:solidFill>
                <a:latin typeface="Comic Sans MS" panose="030F0702030302020204" pitchFamily="66" charset="0"/>
                <a:ea typeface="Yu Mincho Light" panose="020B0400000000000000" pitchFamily="18" charset="-128"/>
              </a:rPr>
              <a:t>      </a:t>
            </a:r>
            <a:r>
              <a:rPr lang="es-ES" sz="2700" i="1" noProof="0" dirty="0" err="1">
                <a:solidFill>
                  <a:prstClr val="black"/>
                </a:solidFill>
                <a:latin typeface="Comic Sans MS" panose="030F0702030302020204" pitchFamily="66" charset="0"/>
                <a:ea typeface="Yu Mincho Light" panose="020B0400000000000000" pitchFamily="18" charset="-128"/>
              </a:rPr>
              <a:t>wanted</a:t>
            </a:r>
            <a:r>
              <a:rPr lang="es-ES" sz="2700" i="1" noProof="0" dirty="0">
                <a:solidFill>
                  <a:prstClr val="black"/>
                </a:solidFill>
                <a:latin typeface="Comic Sans MS" panose="030F0702030302020204" pitchFamily="66" charset="0"/>
                <a:ea typeface="Yu Mincho Light" panose="020B0400000000000000" pitchFamily="18" charset="-128"/>
              </a:rPr>
              <a:t> </a:t>
            </a:r>
            <a:r>
              <a:rPr lang="es-ES" sz="2700" i="1" dirty="0">
                <a:solidFill>
                  <a:prstClr val="black"/>
                </a:solidFill>
                <a:latin typeface="Comic Sans MS" panose="030F0702030302020204" pitchFamily="66" charset="0"/>
                <a:ea typeface="Yu Mincho Light" panose="020B0400000000000000" pitchFamily="18" charset="-128"/>
              </a:rPr>
              <a:t>can be </a:t>
            </a:r>
            <a:r>
              <a:rPr lang="es-ES" sz="2700" i="1" dirty="0" err="1">
                <a:solidFill>
                  <a:prstClr val="black"/>
                </a:solidFill>
                <a:latin typeface="Comic Sans MS" panose="030F0702030302020204" pitchFamily="66" charset="0"/>
                <a:ea typeface="Yu Mincho Light" panose="020B0400000000000000" pitchFamily="18" charset="-128"/>
              </a:rPr>
              <a:t>obtained</a:t>
            </a:r>
            <a:r>
              <a:rPr lang="es-ES" sz="2700" i="1" dirty="0">
                <a:solidFill>
                  <a:prstClr val="black"/>
                </a:solidFill>
                <a:latin typeface="Comic Sans MS" panose="030F0702030302020204" pitchFamily="66" charset="0"/>
                <a:ea typeface="Yu Mincho Light" panose="020B0400000000000000" pitchFamily="18" charset="-128"/>
              </a:rPr>
              <a:t> </a:t>
            </a:r>
            <a:r>
              <a:rPr lang="es-ES" sz="2700" dirty="0" err="1">
                <a:solidFill>
                  <a:prstClr val="black"/>
                </a:solidFill>
                <a:latin typeface="Comic Sans MS" panose="030F0702030302020204" pitchFamily="66" charset="0"/>
                <a:ea typeface="Yu Mincho Light" panose="020B0400000000000000" pitchFamily="18" charset="-128"/>
              </a:rPr>
              <a:t>by</a:t>
            </a:r>
            <a:r>
              <a:rPr lang="es-ES" sz="2700" dirty="0">
                <a:solidFill>
                  <a:prstClr val="black"/>
                </a:solidFill>
                <a:latin typeface="Comic Sans MS" panose="030F0702030302020204" pitchFamily="66" charset="0"/>
                <a:ea typeface="Yu Mincho Light" panose="020B0400000000000000" pitchFamily="18" charset="-128"/>
              </a:rPr>
              <a:t> </a:t>
            </a:r>
            <a:r>
              <a:rPr lang="es-ES" sz="2700" dirty="0" err="1">
                <a:solidFill>
                  <a:prstClr val="black"/>
                </a:solidFill>
                <a:latin typeface="Comic Sans MS" panose="030F0702030302020204" pitchFamily="66" charset="0"/>
                <a:ea typeface="Yu Mincho Light" panose="020B0400000000000000" pitchFamily="18" charset="-128"/>
              </a:rPr>
              <a:t>means</a:t>
            </a:r>
            <a:r>
              <a:rPr lang="es-ES" sz="2700" dirty="0">
                <a:solidFill>
                  <a:prstClr val="black"/>
                </a:solidFill>
                <a:latin typeface="Comic Sans MS" panose="030F0702030302020204" pitchFamily="66" charset="0"/>
                <a:ea typeface="Yu Mincho Light" panose="020B0400000000000000" pitchFamily="18" charset="-128"/>
              </a:rPr>
              <a:t> </a:t>
            </a:r>
            <a:r>
              <a:rPr lang="es-ES" sz="2700" dirty="0" err="1">
                <a:solidFill>
                  <a:prstClr val="black"/>
                </a:solidFill>
                <a:latin typeface="Comic Sans MS" panose="030F0702030302020204" pitchFamily="66" charset="0"/>
                <a:ea typeface="Yu Mincho Light" panose="020B0400000000000000" pitchFamily="18" charset="-128"/>
              </a:rPr>
              <a:t>of</a:t>
            </a:r>
            <a:r>
              <a:rPr lang="es-ES" sz="2700" dirty="0">
                <a:solidFill>
                  <a:prstClr val="black"/>
                </a:solidFill>
                <a:latin typeface="Comic Sans MS" panose="030F0702030302020204" pitchFamily="66" charset="0"/>
                <a:ea typeface="Yu Mincho Light" panose="020B0400000000000000" pitchFamily="18" charset="-128"/>
              </a:rPr>
              <a:t> </a:t>
            </a:r>
            <a:r>
              <a:rPr lang="es-ES" sz="2700" dirty="0" err="1">
                <a:solidFill>
                  <a:prstClr val="black"/>
                </a:solidFill>
                <a:latin typeface="Comic Sans MS" panose="030F0702030302020204" pitchFamily="66" charset="0"/>
                <a:ea typeface="Yu Mincho Light" panose="020B0400000000000000" pitchFamily="18" charset="-128"/>
              </a:rPr>
              <a:t>this</a:t>
            </a:r>
            <a:r>
              <a:rPr lang="es-ES" sz="2700" dirty="0">
                <a:solidFill>
                  <a:prstClr val="black"/>
                </a:solidFill>
                <a:latin typeface="Comic Sans MS" panose="030F0702030302020204" pitchFamily="66" charset="0"/>
                <a:ea typeface="Yu Mincho Light" panose="020B0400000000000000" pitchFamily="18" charset="-128"/>
              </a:rPr>
              <a:t> </a:t>
            </a:r>
            <a:r>
              <a:rPr lang="es-ES" sz="2700" dirty="0" err="1">
                <a:solidFill>
                  <a:prstClr val="black"/>
                </a:solidFill>
                <a:latin typeface="Comic Sans MS" panose="030F0702030302020204" pitchFamily="66" charset="0"/>
                <a:ea typeface="Yu Mincho Light" panose="020B0400000000000000" pitchFamily="18" charset="-128"/>
              </a:rPr>
              <a:t>procedure</a:t>
            </a:r>
            <a:r>
              <a:rPr lang="es-ES" sz="2700" noProof="0" dirty="0">
                <a:solidFill>
                  <a:prstClr val="black"/>
                </a:solidFill>
                <a:latin typeface="Comic Sans MS" panose="030F0702030302020204" pitchFamily="66" charset="0"/>
                <a:ea typeface="Yu Mincho Light" panose="020B0400000000000000" pitchFamily="18" charset="-128"/>
              </a:rPr>
              <a:t>.</a:t>
            </a:r>
            <a:endParaRPr kumimoji="0" lang="es-ES" sz="2700" b="0" i="0" u="none" strike="noStrike" kern="1200" cap="none" spc="0" normalizeH="0" baseline="0" noProof="0" dirty="0">
              <a:ln>
                <a:noFill/>
              </a:ln>
              <a:solidFill>
                <a:srgbClr val="7030A0"/>
              </a:solidFill>
              <a:effectLst/>
              <a:uLnTx/>
              <a:uFillTx/>
              <a:latin typeface="Comic Sans MS" panose="030F0702030302020204" pitchFamily="66" charset="0"/>
              <a:ea typeface="Yu Mincho Light" panose="020B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700" b="1" i="0" u="none" strike="noStrike" kern="1200" cap="none" spc="0" normalizeH="0" baseline="0" noProof="0" dirty="0">
                <a:ln>
                  <a:noFill/>
                </a:ln>
                <a:solidFill>
                  <a:prstClr val="black"/>
                </a:solidFill>
                <a:effectLst/>
                <a:uLnTx/>
                <a:uFillTx/>
                <a:latin typeface="Comic Sans MS" panose="030F0702030302020204" pitchFamily="66" charset="0"/>
                <a:ea typeface="Yu Mincho Light" panose="020B0400000000000000" pitchFamily="18" charset="-128"/>
              </a:rPr>
              <a:t> </a:t>
            </a:r>
            <a:endParaRPr kumimoji="0" lang="es-ES" sz="2700" b="1" i="0" u="none" strike="noStrike" kern="1200" cap="none" spc="0" normalizeH="0" baseline="0" noProof="0" dirty="0">
              <a:ln>
                <a:noFill/>
              </a:ln>
              <a:solidFill>
                <a:prstClr val="black"/>
              </a:solidFill>
              <a:effectLst/>
              <a:uLnTx/>
              <a:uFillTx/>
              <a:latin typeface="Aptos" panose="02110004020202020204"/>
            </a:endParaRPr>
          </a:p>
        </p:txBody>
      </p:sp>
      <p:sp>
        <p:nvSpPr>
          <p:cNvPr id="10" name="CuadroTexto 9">
            <a:extLst>
              <a:ext uri="{FF2B5EF4-FFF2-40B4-BE49-F238E27FC236}">
                <a16:creationId xmlns:a16="http://schemas.microsoft.com/office/drawing/2014/main" id="{91478409-C225-1C57-26B1-1FDA20B678FF}"/>
              </a:ext>
            </a:extLst>
          </p:cNvPr>
          <p:cNvSpPr txBox="1"/>
          <p:nvPr/>
        </p:nvSpPr>
        <p:spPr>
          <a:xfrm>
            <a:off x="0" y="5980382"/>
            <a:ext cx="11544299" cy="9387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2800" dirty="0">
                <a:solidFill>
                  <a:srgbClr val="7030A0"/>
                </a:solidFill>
                <a:latin typeface="Yu Mincho Light" panose="020B0400000000000000" pitchFamily="18" charset="-128"/>
                <a:ea typeface="Yu Mincho Light" panose="020B0400000000000000" pitchFamily="18" charset="-128"/>
              </a:rPr>
              <a:t>     </a:t>
            </a:r>
            <a:r>
              <a:rPr lang="es-ES" sz="2700" dirty="0">
                <a:solidFill>
                  <a:prstClr val="black"/>
                </a:solidFill>
                <a:latin typeface="Comic Sans MS" panose="030F0702030302020204" pitchFamily="66" charset="0"/>
                <a:ea typeface="Yu Mincho Light" panose="020B0400000000000000" pitchFamily="18" charset="-128"/>
              </a:rPr>
              <a:t>Note that </a:t>
            </a:r>
            <a:r>
              <a:rPr lang="es-ES" sz="2700" dirty="0" err="1">
                <a:solidFill>
                  <a:prstClr val="black"/>
                </a:solidFill>
                <a:latin typeface="Comic Sans MS" panose="030F0702030302020204" pitchFamily="66" charset="0"/>
                <a:ea typeface="Yu Mincho Light" panose="020B0400000000000000" pitchFamily="18" charset="-128"/>
              </a:rPr>
              <a:t>the</a:t>
            </a:r>
            <a:r>
              <a:rPr lang="es-ES" sz="2700" dirty="0">
                <a:solidFill>
                  <a:prstClr val="black"/>
                </a:solidFill>
                <a:latin typeface="Comic Sans MS" panose="030F0702030302020204" pitchFamily="66" charset="0"/>
                <a:ea typeface="Yu Mincho Light" panose="020B0400000000000000" pitchFamily="18" charset="-128"/>
              </a:rPr>
              <a:t> </a:t>
            </a:r>
            <a:r>
              <a:rPr lang="es-ES" sz="2700" dirty="0" err="1">
                <a:solidFill>
                  <a:prstClr val="black"/>
                </a:solidFill>
                <a:latin typeface="Comic Sans MS" panose="030F0702030302020204" pitchFamily="66" charset="0"/>
                <a:ea typeface="Yu Mincho Light" panose="020B0400000000000000" pitchFamily="18" charset="-128"/>
              </a:rPr>
              <a:t>theorem</a:t>
            </a:r>
            <a:r>
              <a:rPr lang="es-ES" sz="2700" dirty="0">
                <a:solidFill>
                  <a:prstClr val="black"/>
                </a:solidFill>
                <a:latin typeface="Comic Sans MS" panose="030F0702030302020204" pitchFamily="66" charset="0"/>
                <a:ea typeface="Yu Mincho Light" panose="020B0400000000000000" pitchFamily="18" charset="-128"/>
              </a:rPr>
              <a:t> </a:t>
            </a:r>
            <a:r>
              <a:rPr lang="es-ES" sz="2700" i="1" dirty="0" err="1">
                <a:solidFill>
                  <a:prstClr val="black"/>
                </a:solidFill>
                <a:latin typeface="Comic Sans MS" panose="030F0702030302020204" pitchFamily="66" charset="0"/>
                <a:ea typeface="Yu Mincho Light" panose="020B0400000000000000" pitchFamily="18" charset="-128"/>
              </a:rPr>
              <a:t>does</a:t>
            </a:r>
            <a:r>
              <a:rPr lang="es-ES" sz="2700" i="1" dirty="0">
                <a:solidFill>
                  <a:prstClr val="black"/>
                </a:solidFill>
                <a:latin typeface="Comic Sans MS" panose="030F0702030302020204" pitchFamily="66" charset="0"/>
                <a:ea typeface="Yu Mincho Light" panose="020B0400000000000000" pitchFamily="18" charset="-128"/>
              </a:rPr>
              <a:t> </a:t>
            </a:r>
            <a:r>
              <a:rPr lang="es-ES" sz="2700" i="1" dirty="0" err="1">
                <a:solidFill>
                  <a:prstClr val="black"/>
                </a:solidFill>
                <a:latin typeface="Comic Sans MS" panose="030F0702030302020204" pitchFamily="66" charset="0"/>
                <a:ea typeface="Yu Mincho Light" panose="020B0400000000000000" pitchFamily="18" charset="-128"/>
              </a:rPr>
              <a:t>not</a:t>
            </a:r>
            <a:r>
              <a:rPr lang="es-ES" sz="2700" dirty="0">
                <a:solidFill>
                  <a:prstClr val="black"/>
                </a:solidFill>
                <a:latin typeface="Comic Sans MS" panose="030F0702030302020204" pitchFamily="66" charset="0"/>
                <a:ea typeface="Yu Mincho Light" panose="020B0400000000000000" pitchFamily="18" charset="-128"/>
              </a:rPr>
              <a:t> </a:t>
            </a:r>
            <a:r>
              <a:rPr lang="es-ES" sz="2700" dirty="0" err="1">
                <a:solidFill>
                  <a:prstClr val="black"/>
                </a:solidFill>
                <a:latin typeface="Comic Sans MS" panose="030F0702030302020204" pitchFamily="66" charset="0"/>
                <a:ea typeface="Yu Mincho Light" panose="020B0400000000000000" pitchFamily="18" charset="-128"/>
              </a:rPr>
              <a:t>say</a:t>
            </a:r>
            <a:r>
              <a:rPr lang="es-ES" sz="2700" dirty="0">
                <a:solidFill>
                  <a:prstClr val="black"/>
                </a:solidFill>
                <a:latin typeface="Comic Sans MS" panose="030F0702030302020204" pitchFamily="66" charset="0"/>
                <a:ea typeface="Yu Mincho Light" panose="020B0400000000000000" pitchFamily="18" charset="-128"/>
              </a:rPr>
              <a:t> </a:t>
            </a:r>
            <a:r>
              <a:rPr lang="es-ES" sz="2700" dirty="0" err="1">
                <a:solidFill>
                  <a:prstClr val="black"/>
                </a:solidFill>
                <a:latin typeface="Comic Sans MS" panose="030F0702030302020204" pitchFamily="66" charset="0"/>
                <a:ea typeface="Yu Mincho Light" panose="020B0400000000000000" pitchFamily="18" charset="-128"/>
              </a:rPr>
              <a:t>which</a:t>
            </a:r>
            <a:r>
              <a:rPr lang="es-ES" sz="2700" dirty="0">
                <a:solidFill>
                  <a:prstClr val="black"/>
                </a:solidFill>
                <a:latin typeface="Comic Sans MS" panose="030F0702030302020204" pitchFamily="66" charset="0"/>
                <a:ea typeface="Yu Mincho Light" panose="020B0400000000000000" pitchFamily="18" charset="-128"/>
              </a:rPr>
              <a:t> are </a:t>
            </a:r>
            <a:r>
              <a:rPr lang="es-ES" sz="2700" dirty="0" err="1">
                <a:solidFill>
                  <a:prstClr val="black"/>
                </a:solidFill>
                <a:latin typeface="Comic Sans MS" panose="030F0702030302020204" pitchFamily="66" charset="0"/>
                <a:ea typeface="Yu Mincho Light" panose="020B0400000000000000" pitchFamily="18" charset="-128"/>
              </a:rPr>
              <a:t>those</a:t>
            </a:r>
            <a:r>
              <a:rPr lang="es-ES" sz="2700" dirty="0">
                <a:solidFill>
                  <a:prstClr val="black"/>
                </a:solidFill>
                <a:latin typeface="Comic Sans MS" panose="030F0702030302020204" pitchFamily="66" charset="0"/>
                <a:ea typeface="Yu Mincho Light" panose="020B0400000000000000" pitchFamily="18" charset="-128"/>
              </a:rPr>
              <a:t> </a:t>
            </a:r>
            <a:r>
              <a:rPr lang="es-ES" sz="2700" dirty="0" err="1">
                <a:solidFill>
                  <a:prstClr val="black"/>
                </a:solidFill>
                <a:latin typeface="Comic Sans MS" panose="030F0702030302020204" pitchFamily="66" charset="0"/>
                <a:ea typeface="Yu Mincho Light" panose="020B0400000000000000" pitchFamily="18" charset="-128"/>
              </a:rPr>
              <a:t>e.r.o.’s</a:t>
            </a:r>
            <a:r>
              <a:rPr lang="es-ES" sz="2700" dirty="0">
                <a:solidFill>
                  <a:prstClr val="black"/>
                </a:solidFill>
                <a:latin typeface="Comic Sans MS" panose="030F0702030302020204" pitchFamily="66" charset="0"/>
                <a:ea typeface="Yu Mincho Light" panose="020B0400000000000000" pitchFamily="18" charset="-128"/>
              </a:rPr>
              <a:t>..</a:t>
            </a:r>
            <a:r>
              <a:rPr lang="es-ES" sz="2700" noProof="0" dirty="0">
                <a:solidFill>
                  <a:prstClr val="black"/>
                </a:solidFill>
                <a:latin typeface="Comic Sans MS" panose="030F0702030302020204" pitchFamily="66" charset="0"/>
                <a:ea typeface="Yu Mincho Light" panose="020B0400000000000000" pitchFamily="18" charset="-128"/>
              </a:rPr>
              <a:t>.</a:t>
            </a:r>
            <a:endParaRPr kumimoji="0" lang="es-ES" sz="2700" b="0" i="0" u="none" strike="noStrike" kern="1200" cap="none" spc="0" normalizeH="0" baseline="0" noProof="0" dirty="0">
              <a:ln>
                <a:noFill/>
              </a:ln>
              <a:solidFill>
                <a:srgbClr val="7030A0"/>
              </a:solidFill>
              <a:effectLst/>
              <a:uLnTx/>
              <a:uFillTx/>
              <a:latin typeface="Comic Sans MS" panose="030F0702030302020204" pitchFamily="66" charset="0"/>
              <a:ea typeface="Yu Mincho Light" panose="020B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700" b="1" i="0" u="none" strike="noStrike" kern="1200" cap="none" spc="0" normalizeH="0" baseline="0" noProof="0" dirty="0">
                <a:ln>
                  <a:noFill/>
                </a:ln>
                <a:solidFill>
                  <a:prstClr val="black"/>
                </a:solidFill>
                <a:effectLst/>
                <a:uLnTx/>
                <a:uFillTx/>
                <a:latin typeface="Comic Sans MS" panose="030F0702030302020204" pitchFamily="66" charset="0"/>
                <a:ea typeface="Yu Mincho Light" panose="020B0400000000000000" pitchFamily="18" charset="-128"/>
              </a:rPr>
              <a:t> </a:t>
            </a:r>
            <a:endParaRPr kumimoji="0" lang="es-ES" sz="2700" b="1" i="0" u="none" strike="noStrike" kern="1200" cap="none" spc="0" normalizeH="0" baseline="0" noProof="0" dirty="0">
              <a:ln>
                <a:noFill/>
              </a:ln>
              <a:solidFill>
                <a:prstClr val="black"/>
              </a:solidFill>
              <a:effectLst/>
              <a:uLnTx/>
              <a:uFillTx/>
              <a:latin typeface="Aptos" panose="02110004020202020204"/>
            </a:endParaRPr>
          </a:p>
        </p:txBody>
      </p:sp>
    </p:spTree>
    <p:extLst>
      <p:ext uri="{BB962C8B-B14F-4D97-AF65-F5344CB8AC3E}">
        <p14:creationId xmlns:p14="http://schemas.microsoft.com/office/powerpoint/2010/main" val="3299069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1651</TotalTime>
  <Words>5885</Words>
  <Application>Microsoft Office PowerPoint</Application>
  <PresentationFormat>Panorámica</PresentationFormat>
  <Paragraphs>792</Paragraphs>
  <Slides>41</Slides>
  <Notes>1</Notes>
  <HiddenSlides>0</HiddenSlides>
  <MMClips>0</MMClips>
  <ScaleCrop>false</ScaleCrop>
  <HeadingPairs>
    <vt:vector size="6" baseType="variant">
      <vt:variant>
        <vt:lpstr>Fuentes usadas</vt:lpstr>
      </vt:variant>
      <vt:variant>
        <vt:i4>9</vt:i4>
      </vt:variant>
      <vt:variant>
        <vt:lpstr>Tema</vt:lpstr>
      </vt:variant>
      <vt:variant>
        <vt:i4>1</vt:i4>
      </vt:variant>
      <vt:variant>
        <vt:lpstr>Títulos de diapositiva</vt:lpstr>
      </vt:variant>
      <vt:variant>
        <vt:i4>41</vt:i4>
      </vt:variant>
    </vt:vector>
  </HeadingPairs>
  <TitlesOfParts>
    <vt:vector size="51" baseType="lpstr">
      <vt:lpstr>Yu Gothic UI</vt:lpstr>
      <vt:lpstr>Yu Mincho</vt:lpstr>
      <vt:lpstr>Yu Mincho Light</vt:lpstr>
      <vt:lpstr>Aptos</vt:lpstr>
      <vt:lpstr>Aptos Display</vt:lpstr>
      <vt:lpstr>Arial</vt:lpstr>
      <vt:lpstr>Calibri</vt:lpstr>
      <vt:lpstr>Comic Sans MS</vt:lpstr>
      <vt:lpstr>Franklin Gothic Heavy</vt:lpstr>
      <vt:lpstr>Tema de Office</vt:lpstr>
      <vt:lpstr>GAUSSIAN  ELIMINATION </vt:lpstr>
      <vt:lpstr>Presentación de PowerPoint</vt:lpstr>
      <vt:lpstr> To start with:  r.e.f. and r.r.e.f.</vt:lpstr>
      <vt:lpstr> To start with:  r.e.f. and r.r.e.f.</vt:lpstr>
      <vt:lpstr> To start with:  r.e.f. and r.r.e.f.</vt:lpstr>
      <vt:lpstr>      To start with:  e.r.o.</vt:lpstr>
      <vt:lpstr>    … to start with:  e.r.o.</vt:lpstr>
      <vt:lpstr>    … to start with:  e.r.o.</vt:lpstr>
      <vt:lpstr>    Gaussian elimination method</vt:lpstr>
      <vt:lpstr>  … Gaussian elimination method</vt:lpstr>
      <vt:lpstr>An algorithm for Gaussian elimination</vt:lpstr>
      <vt:lpstr>… an algorithm for Gaussian elimination</vt:lpstr>
      <vt:lpstr>… an algorithm for Gaussian elimination</vt:lpstr>
      <vt:lpstr>… an algorithm for Gaussian elimination</vt:lpstr>
      <vt:lpstr>… an algorithm for Gaussian elimination</vt:lpstr>
      <vt:lpstr>… an algorithm for Gaussian elimination</vt:lpstr>
      <vt:lpstr>… an algorithm for Gaussian elimination</vt:lpstr>
      <vt:lpstr>… an algorithm for Gaussian elimination</vt:lpstr>
      <vt:lpstr>… an algorithm for Gaussian elimination</vt:lpstr>
      <vt:lpstr>        Why should we know how       Gaussian elimination works?</vt:lpstr>
      <vt:lpstr>Presentación de PowerPoint</vt:lpstr>
      <vt:lpstr>Presentación de PowerPoint</vt:lpstr>
      <vt:lpstr>Presentación de PowerPoint</vt:lpstr>
      <vt:lpstr>Presentación de PowerPoint</vt:lpstr>
      <vt:lpstr>Presentación de PowerPoint</vt:lpstr>
      <vt:lpstr>Gauss elimination for columns</vt:lpstr>
      <vt:lpstr>… Gauss elimination for columns</vt:lpstr>
      <vt:lpstr>… Gauss elimination for columns</vt:lpstr>
      <vt:lpstr>… Gauss elimination for columns</vt:lpstr>
      <vt:lpstr>… Gauss elimination for columns</vt:lpstr>
      <vt:lpstr>… Gauss elimination for columns</vt:lpstr>
      <vt:lpstr>… Gauss elimination for columns</vt:lpstr>
      <vt:lpstr>    Test yourself ?</vt:lpstr>
      <vt:lpstr>Presentación de PowerPoint</vt:lpstr>
      <vt:lpstr>1.  The matrix in r.r.e.f. we can get after performing e.r.o.’s  on                                    is:</vt:lpstr>
      <vt:lpstr>Presentación de PowerPoint</vt:lpstr>
      <vt:lpstr>Presentación de PowerPoint</vt:lpstr>
      <vt:lpstr>2.   Given two matrices with the same number of rows and the same number          of columns, it can be proved that we can go from one matrix to the        other by performing e.r.o.’s when the respective matrices in r.r.e.f.          (performing e.r.o.’s) coincide. Which of the following options is correct,       for next matrices B1, B2, B3?                                   </vt:lpstr>
      <vt:lpstr>Presentación de PowerPoint</vt:lpstr>
      <vt:lpstr>Presentación de PowerPoint</vt:lpstr>
      <vt:lpstr>SOME HELPFUL RELATED TOPICS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Basis for the intersection and sum of two subespaces:  a matrix approach</dc:title>
  <dc:creator>Xavier Marcote Ordax</dc:creator>
  <cp:lastModifiedBy>UPC</cp:lastModifiedBy>
  <cp:revision>172</cp:revision>
  <dcterms:created xsi:type="dcterms:W3CDTF">2024-04-26T15:42:24Z</dcterms:created>
  <dcterms:modified xsi:type="dcterms:W3CDTF">2025-03-24T13:06:13Z</dcterms:modified>
</cp:coreProperties>
</file>