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3" r:id="rId2"/>
    <p:sldId id="329" r:id="rId3"/>
    <p:sldId id="328" r:id="rId4"/>
    <p:sldId id="327" r:id="rId5"/>
    <p:sldId id="326" r:id="rId6"/>
    <p:sldId id="325" r:id="rId7"/>
    <p:sldId id="324" r:id="rId8"/>
    <p:sldId id="32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2B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4660"/>
  </p:normalViewPr>
  <p:slideViewPr>
    <p:cSldViewPr>
      <p:cViewPr varScale="1">
        <p:scale>
          <a:sx n="90" d="100"/>
          <a:sy n="90" d="100"/>
        </p:scale>
        <p:origin x="725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E5E9D-4AD4-4BCB-99F8-15A87AB2E585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E4348-16D2-4346-80A4-CDB003E25E7C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413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1450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029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E4348-16D2-4346-80A4-CDB003E25E7C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82CA7-4E77-4D13-9B54-2473F4F1E049}" type="datetimeFigureOut">
              <a:rPr lang="es-ES" smtClean="0"/>
              <a:pPr/>
              <a:t>18/03/2025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CD03B-6DD0-4D77-9B64-C26FDE867BE7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4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292523" y="17008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4" cstate="print"/>
          <a:srcRect l="29156" t="43922" r="50172" b="18672"/>
          <a:stretch>
            <a:fillRect/>
          </a:stretch>
        </p:blipFill>
        <p:spPr bwMode="auto">
          <a:xfrm>
            <a:off x="0" y="0"/>
            <a:ext cx="1114229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837B77A-F6B7-4D22-BDF1-0C878F431764}"/>
              </a:ext>
            </a:extLst>
          </p:cNvPr>
          <p:cNvSpPr/>
          <p:nvPr/>
        </p:nvSpPr>
        <p:spPr>
          <a:xfrm>
            <a:off x="1114229" y="2992884"/>
            <a:ext cx="40104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conic section</a:t>
            </a:r>
            <a:r>
              <a:rPr lang="en-US" dirty="0"/>
              <a:t>, </a:t>
            </a:r>
            <a:r>
              <a:rPr lang="en-US" b="1" dirty="0"/>
              <a:t>conic</a:t>
            </a:r>
            <a:r>
              <a:rPr lang="en-US" dirty="0"/>
              <a:t> or a </a:t>
            </a:r>
            <a:r>
              <a:rPr lang="en-US" b="1" dirty="0"/>
              <a:t>quadratic curve</a:t>
            </a:r>
            <a:r>
              <a:rPr lang="en-US" dirty="0"/>
              <a:t> is a curve obtained from a cone's surface intersecting a plane. The three types of conic section are the hyperbola, the parabola, and the ellipse; the circle is a special case of the ellipse, though it was sometimes considered a fourth type.</a:t>
            </a:r>
            <a:endParaRPr lang="es-E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EF3179-0661-4AE4-A3E3-D592FBDB58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746" y="2420888"/>
            <a:ext cx="3714750" cy="3714750"/>
          </a:xfrm>
          <a:prstGeom prst="rect">
            <a:avLst/>
          </a:prstGeom>
        </p:spPr>
      </p:pic>
      <p:pic>
        <p:nvPicPr>
          <p:cNvPr id="21" name="Picture 1">
            <a:extLst>
              <a:ext uri="{FF2B5EF4-FFF2-40B4-BE49-F238E27FC236}">
                <a16:creationId xmlns:a16="http://schemas.microsoft.com/office/drawing/2014/main" id="{5BC170D1-DEA2-4393-8E1D-C2AEA3C75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179512" y="17516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4" cstate="print"/>
          <a:srcRect l="29156" t="43922" r="50172" b="18672"/>
          <a:stretch>
            <a:fillRect/>
          </a:stretch>
        </p:blipFill>
        <p:spPr bwMode="auto">
          <a:xfrm>
            <a:off x="0" y="0"/>
            <a:ext cx="1114229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837B77A-F6B7-4D22-BDF1-0C878F431764}"/>
              </a:ext>
            </a:extLst>
          </p:cNvPr>
          <p:cNvSpPr/>
          <p:nvPr/>
        </p:nvSpPr>
        <p:spPr>
          <a:xfrm>
            <a:off x="1114229" y="2348880"/>
            <a:ext cx="73210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s-ES" dirty="0"/>
          </a:p>
        </p:txBody>
      </p:sp>
      <p:pic>
        <p:nvPicPr>
          <p:cNvPr id="22" name="Picture 1">
            <a:extLst>
              <a:ext uri="{FF2B5EF4-FFF2-40B4-BE49-F238E27FC236}">
                <a16:creationId xmlns:a16="http://schemas.microsoft.com/office/drawing/2014/main" id="{85F596AA-49BC-4B92-9798-E81CB0DCA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">
            <a:extLst>
              <a:ext uri="{FF2B5EF4-FFF2-40B4-BE49-F238E27FC236}">
                <a16:creationId xmlns:a16="http://schemas.microsoft.com/office/drawing/2014/main" id="{F0E4458A-2626-4DC1-BC06-5B0020376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 l="46126" t="60828" r="34504" b="30313"/>
          <a:stretch>
            <a:fillRect/>
          </a:stretch>
        </p:blipFill>
        <p:spPr bwMode="auto">
          <a:xfrm>
            <a:off x="5686906" y="4629942"/>
            <a:ext cx="25202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0A8A0A4-2D82-4528-B16B-62776DFF942E}"/>
              </a:ext>
            </a:extLst>
          </p:cNvPr>
          <p:cNvSpPr/>
          <p:nvPr/>
        </p:nvSpPr>
        <p:spPr>
          <a:xfrm>
            <a:off x="1275649" y="2413338"/>
            <a:ext cx="68761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 mathematics, an ellipse is </a:t>
            </a:r>
            <a:r>
              <a:rPr lang="en-US" b="1" dirty="0"/>
              <a:t>a plane curve surrounding two focal points, such that for all points on the curve, the sum of the two distances to the focal points is a constant</a:t>
            </a:r>
            <a:r>
              <a:rPr lang="en-US" dirty="0"/>
              <a:t>. It generalizes a circle, which is the special type of ellipse in which the two focal points are the same.</a:t>
            </a:r>
            <a:endParaRPr lang="es-E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E3F6AC-FD5C-412A-AB78-52F969690F5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801" t="32229" r="41078" b="29840"/>
          <a:stretch/>
        </p:blipFill>
        <p:spPr>
          <a:xfrm>
            <a:off x="1493824" y="3861048"/>
            <a:ext cx="3549027" cy="246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034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179512" y="17008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 cstate="print"/>
          <a:srcRect l="46126" t="60828" r="34504" b="30313"/>
          <a:stretch>
            <a:fillRect/>
          </a:stretch>
        </p:blipFill>
        <p:spPr bwMode="auto">
          <a:xfrm>
            <a:off x="3347864" y="1196752"/>
            <a:ext cx="25202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5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Imatge 31" descr="hip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43608" y="2445573"/>
            <a:ext cx="2743205" cy="263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73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179512" y="17008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 cstate="print"/>
          <a:srcRect l="46126" t="60828" r="34504" b="30313"/>
          <a:stretch>
            <a:fillRect/>
          </a:stretch>
        </p:blipFill>
        <p:spPr bwMode="auto">
          <a:xfrm>
            <a:off x="3347864" y="1196752"/>
            <a:ext cx="25202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5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Imatge 31" descr="hip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43608" y="2445573"/>
            <a:ext cx="2743205" cy="263347"/>
          </a:xfrm>
          <a:prstGeom prst="rect">
            <a:avLst/>
          </a:prstGeom>
        </p:spPr>
      </p:pic>
      <p:sp>
        <p:nvSpPr>
          <p:cNvPr id="33" name="5 CuadroTexto"/>
          <p:cNvSpPr txBox="1"/>
          <p:nvPr/>
        </p:nvSpPr>
        <p:spPr>
          <a:xfrm>
            <a:off x="971600" y="284364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We look for the squares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179512" y="17008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 cstate="print"/>
          <a:srcRect l="46126" t="60828" r="34504" b="30313"/>
          <a:stretch>
            <a:fillRect/>
          </a:stretch>
        </p:blipFill>
        <p:spPr bwMode="auto">
          <a:xfrm>
            <a:off x="3347864" y="1196752"/>
            <a:ext cx="25202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5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Imatge 31" descr="hip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43608" y="2445573"/>
            <a:ext cx="2743205" cy="263347"/>
          </a:xfrm>
          <a:prstGeom prst="rect">
            <a:avLst/>
          </a:prstGeom>
        </p:spPr>
      </p:pic>
      <p:sp>
        <p:nvSpPr>
          <p:cNvPr id="33" name="5 CuadroTexto"/>
          <p:cNvSpPr txBox="1"/>
          <p:nvPr/>
        </p:nvSpPr>
        <p:spPr>
          <a:xfrm>
            <a:off x="971600" y="284364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We look for the squares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5 CuadroTexto"/>
          <p:cNvSpPr txBox="1"/>
          <p:nvPr/>
        </p:nvSpPr>
        <p:spPr>
          <a:xfrm>
            <a:off x="971600" y="414908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We continue operating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0" name="Imatge 39" descr="hip2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907704" y="3212976"/>
            <a:ext cx="3849479" cy="369038"/>
          </a:xfrm>
          <a:prstGeom prst="rect">
            <a:avLst/>
          </a:prstGeom>
        </p:spPr>
      </p:pic>
      <p:pic>
        <p:nvPicPr>
          <p:cNvPr id="41" name="Imatge 40" descr="hip3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07704" y="3645024"/>
            <a:ext cx="3738989" cy="36903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179512" y="17008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 cstate="print"/>
          <a:srcRect l="46126" t="60828" r="34504" b="30313"/>
          <a:stretch>
            <a:fillRect/>
          </a:stretch>
        </p:blipFill>
        <p:spPr bwMode="auto">
          <a:xfrm>
            <a:off x="3347864" y="1196752"/>
            <a:ext cx="25202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5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Imatge 31" descr="hip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43608" y="2445573"/>
            <a:ext cx="2743205" cy="263347"/>
          </a:xfrm>
          <a:prstGeom prst="rect">
            <a:avLst/>
          </a:prstGeom>
        </p:spPr>
      </p:pic>
      <p:sp>
        <p:nvSpPr>
          <p:cNvPr id="33" name="5 CuadroTexto"/>
          <p:cNvSpPr txBox="1"/>
          <p:nvPr/>
        </p:nvSpPr>
        <p:spPr>
          <a:xfrm>
            <a:off x="971600" y="284364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We look for the squares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5 CuadroTexto"/>
          <p:cNvSpPr txBox="1"/>
          <p:nvPr/>
        </p:nvSpPr>
        <p:spPr>
          <a:xfrm>
            <a:off x="971600" y="414908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We continue operating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6" name="5 CuadroTexto"/>
          <p:cNvSpPr txBox="1"/>
          <p:nvPr/>
        </p:nvSpPr>
        <p:spPr>
          <a:xfrm>
            <a:off x="971600" y="501317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and </a:t>
            </a:r>
            <a:r>
              <a:rPr lang="es-ES" i="1" dirty="0" err="1">
                <a:solidFill>
                  <a:schemeClr val="accent6">
                    <a:lumMod val="50000"/>
                  </a:schemeClr>
                </a:solidFill>
              </a:rPr>
              <a:t>we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i="1" dirty="0" err="1">
                <a:solidFill>
                  <a:schemeClr val="accent6">
                    <a:lumMod val="50000"/>
                  </a:schemeClr>
                </a:solidFill>
              </a:rPr>
              <a:t>obtain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0" name="Imatge 39" descr="hip2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907704" y="3212976"/>
            <a:ext cx="3849479" cy="369038"/>
          </a:xfrm>
          <a:prstGeom prst="rect">
            <a:avLst/>
          </a:prstGeom>
        </p:spPr>
      </p:pic>
      <p:pic>
        <p:nvPicPr>
          <p:cNvPr id="41" name="Imatge 40" descr="hip3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07704" y="3645024"/>
            <a:ext cx="3738989" cy="369038"/>
          </a:xfrm>
          <a:prstGeom prst="rect">
            <a:avLst/>
          </a:prstGeom>
        </p:spPr>
      </p:pic>
      <p:pic>
        <p:nvPicPr>
          <p:cNvPr id="42" name="Imatge 41" descr="hip4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979712" y="4581128"/>
            <a:ext cx="2523597" cy="2585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179512" y="17008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 cstate="print"/>
          <a:srcRect l="46126" t="60828" r="34504" b="30313"/>
          <a:stretch>
            <a:fillRect/>
          </a:stretch>
        </p:blipFill>
        <p:spPr bwMode="auto">
          <a:xfrm>
            <a:off x="3347864" y="1196752"/>
            <a:ext cx="25202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5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Imatge 31" descr="hip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43608" y="2445573"/>
            <a:ext cx="2743205" cy="263347"/>
          </a:xfrm>
          <a:prstGeom prst="rect">
            <a:avLst/>
          </a:prstGeom>
        </p:spPr>
      </p:pic>
      <p:sp>
        <p:nvSpPr>
          <p:cNvPr id="33" name="5 CuadroTexto"/>
          <p:cNvSpPr txBox="1"/>
          <p:nvPr/>
        </p:nvSpPr>
        <p:spPr>
          <a:xfrm>
            <a:off x="971600" y="284364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We look for the squares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5 CuadroTexto"/>
          <p:cNvSpPr txBox="1"/>
          <p:nvPr/>
        </p:nvSpPr>
        <p:spPr>
          <a:xfrm>
            <a:off x="971600" y="414908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We continue operating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6" name="5 CuadroTexto"/>
          <p:cNvSpPr txBox="1"/>
          <p:nvPr/>
        </p:nvSpPr>
        <p:spPr>
          <a:xfrm>
            <a:off x="971600" y="501317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and we obtain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QuadreDeText 37"/>
          <p:cNvSpPr txBox="1"/>
          <p:nvPr/>
        </p:nvSpPr>
        <p:spPr>
          <a:xfrm>
            <a:off x="1794132" y="5627275"/>
            <a:ext cx="2664296" cy="754053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</a:ln>
        </p:spPr>
        <p:txBody>
          <a:bodyPr wrap="square" rtlCol="0">
            <a:spAutoFit/>
          </a:bodyPr>
          <a:lstStyle/>
          <a:p>
            <a:endParaRPr lang="es-ES" sz="800" dirty="0"/>
          </a:p>
          <a:p>
            <a:endParaRPr lang="es-ES" sz="800" dirty="0"/>
          </a:p>
          <a:p>
            <a:endParaRPr lang="es-ES" sz="800" dirty="0"/>
          </a:p>
          <a:p>
            <a:endParaRPr lang="es-ES" sz="800" dirty="0"/>
          </a:p>
          <a:p>
            <a:endParaRPr lang="es-ES" sz="1100" dirty="0"/>
          </a:p>
        </p:txBody>
      </p:sp>
      <p:pic>
        <p:nvPicPr>
          <p:cNvPr id="39" name="Imatge 38" descr="hip5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928486" y="5734231"/>
            <a:ext cx="2422251" cy="570587"/>
          </a:xfrm>
          <a:prstGeom prst="rect">
            <a:avLst/>
          </a:prstGeom>
        </p:spPr>
      </p:pic>
      <p:pic>
        <p:nvPicPr>
          <p:cNvPr id="40" name="Imatge 39" descr="hip2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07704" y="3212976"/>
            <a:ext cx="3849479" cy="369038"/>
          </a:xfrm>
          <a:prstGeom prst="rect">
            <a:avLst/>
          </a:prstGeom>
        </p:spPr>
      </p:pic>
      <p:pic>
        <p:nvPicPr>
          <p:cNvPr id="41" name="Imatge 40" descr="hip3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907704" y="3645024"/>
            <a:ext cx="3738989" cy="369038"/>
          </a:xfrm>
          <a:prstGeom prst="rect">
            <a:avLst/>
          </a:prstGeom>
        </p:spPr>
      </p:pic>
      <p:pic>
        <p:nvPicPr>
          <p:cNvPr id="42" name="Imatge 41" descr="hip4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979712" y="4581128"/>
            <a:ext cx="2523597" cy="25854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Ellipse</a:t>
            </a:r>
            <a:endParaRPr lang="es-ES" dirty="0"/>
          </a:p>
        </p:txBody>
      </p:sp>
      <p:grpSp>
        <p:nvGrpSpPr>
          <p:cNvPr id="3" name="3 Grupo"/>
          <p:cNvGrpSpPr/>
          <p:nvPr/>
        </p:nvGrpSpPr>
        <p:grpSpPr>
          <a:xfrm>
            <a:off x="179512" y="1700808"/>
            <a:ext cx="8964488" cy="5157192"/>
            <a:chOff x="0" y="2348879"/>
            <a:chExt cx="9108504" cy="4231788"/>
          </a:xfrm>
        </p:grpSpPr>
        <p:pic>
          <p:nvPicPr>
            <p:cNvPr id="1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t="17640" b="18101"/>
            <a:stretch>
              <a:fillRect/>
            </a:stretch>
          </p:blipFill>
          <p:spPr bwMode="auto">
            <a:xfrm>
              <a:off x="0" y="2348879"/>
              <a:ext cx="5508104" cy="4231787"/>
            </a:xfrm>
            <a:prstGeom prst="rect">
              <a:avLst/>
            </a:prstGeom>
            <a:noFill/>
          </p:spPr>
        </p:pic>
        <p:pic>
          <p:nvPicPr>
            <p:cNvPr id="11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39959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2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0988" t="17640" b="18101"/>
            <a:stretch>
              <a:fillRect/>
            </a:stretch>
          </p:blipFill>
          <p:spPr bwMode="auto">
            <a:xfrm>
              <a:off x="4148336" y="2348880"/>
              <a:ext cx="1597998" cy="4231787"/>
            </a:xfrm>
            <a:prstGeom prst="rect">
              <a:avLst/>
            </a:prstGeom>
            <a:noFill/>
          </p:spPr>
        </p:pic>
        <p:pic>
          <p:nvPicPr>
            <p:cNvPr id="13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4644008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4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77776" t="17640" b="18101"/>
            <a:stretch>
              <a:fillRect/>
            </a:stretch>
          </p:blipFill>
          <p:spPr bwMode="auto">
            <a:xfrm>
              <a:off x="5148064" y="2348880"/>
              <a:ext cx="1224136" cy="4231787"/>
            </a:xfrm>
            <a:prstGeom prst="rect">
              <a:avLst/>
            </a:prstGeom>
            <a:noFill/>
          </p:spPr>
        </p:pic>
        <p:pic>
          <p:nvPicPr>
            <p:cNvPr id="15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5796136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6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300192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7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1698" t="17640" b="18101"/>
            <a:stretch>
              <a:fillRect/>
            </a:stretch>
          </p:blipFill>
          <p:spPr bwMode="auto">
            <a:xfrm>
              <a:off x="6804248" y="2348880"/>
              <a:ext cx="1008112" cy="4231787"/>
            </a:xfrm>
            <a:prstGeom prst="rect">
              <a:avLst/>
            </a:prstGeom>
            <a:noFill/>
          </p:spPr>
        </p:pic>
        <p:pic>
          <p:nvPicPr>
            <p:cNvPr id="18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7596336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19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100392" y="2348880"/>
              <a:ext cx="720080" cy="4231787"/>
            </a:xfrm>
            <a:prstGeom prst="rect">
              <a:avLst/>
            </a:prstGeom>
            <a:noFill/>
          </p:spPr>
        </p:pic>
        <p:pic>
          <p:nvPicPr>
            <p:cNvPr id="20" name="Picture 2" descr="http://www.rcicla.com.mx/oscommerce/images/cuaderno-ecologico.jpg"/>
            <p:cNvPicPr>
              <a:picLocks noChangeAspect="1" noChangeArrowheads="1"/>
            </p:cNvPicPr>
            <p:nvPr/>
          </p:nvPicPr>
          <p:blipFill>
            <a:blip r:embed="rId3" cstate="print"/>
            <a:srcRect l="86928" t="17640" b="18101"/>
            <a:stretch>
              <a:fillRect/>
            </a:stretch>
          </p:blipFill>
          <p:spPr bwMode="auto">
            <a:xfrm>
              <a:off x="8388424" y="2348880"/>
              <a:ext cx="720080" cy="4231787"/>
            </a:xfrm>
            <a:prstGeom prst="rect">
              <a:avLst/>
            </a:prstGeom>
            <a:noFill/>
          </p:spPr>
        </p:pic>
      </p:grp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4" cstate="print"/>
          <a:srcRect l="46126" t="60828" r="34504" b="30313"/>
          <a:stretch>
            <a:fillRect/>
          </a:stretch>
        </p:blipFill>
        <p:spPr bwMode="auto">
          <a:xfrm>
            <a:off x="3347864" y="1196752"/>
            <a:ext cx="25202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"/>
          <p:cNvPicPr>
            <a:picLocks noChangeAspect="1" noChangeArrowheads="1"/>
          </p:cNvPicPr>
          <p:nvPr/>
        </p:nvPicPr>
        <p:blipFill>
          <a:blip r:embed="rId5" cstate="print"/>
          <a:srcRect l="54180" t="43922" r="24060" b="18672"/>
          <a:stretch>
            <a:fillRect/>
          </a:stretch>
        </p:blipFill>
        <p:spPr bwMode="auto">
          <a:xfrm>
            <a:off x="0" y="1"/>
            <a:ext cx="1263335" cy="16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Imatge 31" descr="hip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43608" y="2445573"/>
            <a:ext cx="2743205" cy="263347"/>
          </a:xfrm>
          <a:prstGeom prst="rect">
            <a:avLst/>
          </a:prstGeom>
        </p:spPr>
      </p:pic>
      <p:sp>
        <p:nvSpPr>
          <p:cNvPr id="33" name="5 CuadroTexto"/>
          <p:cNvSpPr txBox="1"/>
          <p:nvPr/>
        </p:nvSpPr>
        <p:spPr>
          <a:xfrm>
            <a:off x="971600" y="284364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Buscamos los cuadrados,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5 CuadroTexto"/>
          <p:cNvSpPr txBox="1"/>
          <p:nvPr/>
        </p:nvSpPr>
        <p:spPr>
          <a:xfrm>
            <a:off x="971600" y="414908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Seguimos operando,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QuadreDeText 37"/>
          <p:cNvSpPr txBox="1"/>
          <p:nvPr/>
        </p:nvSpPr>
        <p:spPr>
          <a:xfrm>
            <a:off x="1794132" y="5627275"/>
            <a:ext cx="2664296" cy="754053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  <a:round/>
          </a:ln>
        </p:spPr>
        <p:txBody>
          <a:bodyPr wrap="square" rtlCol="0">
            <a:spAutoFit/>
          </a:bodyPr>
          <a:lstStyle/>
          <a:p>
            <a:endParaRPr lang="es-ES" sz="800" dirty="0"/>
          </a:p>
          <a:p>
            <a:endParaRPr lang="es-ES" sz="800" dirty="0"/>
          </a:p>
          <a:p>
            <a:endParaRPr lang="es-ES" sz="800" dirty="0"/>
          </a:p>
          <a:p>
            <a:endParaRPr lang="es-ES" sz="800" dirty="0"/>
          </a:p>
          <a:p>
            <a:endParaRPr lang="es-ES" sz="1100" dirty="0"/>
          </a:p>
        </p:txBody>
      </p:sp>
      <p:pic>
        <p:nvPicPr>
          <p:cNvPr id="39" name="Imatge 38" descr="hip5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928486" y="5734231"/>
            <a:ext cx="2422251" cy="570587"/>
          </a:xfrm>
          <a:prstGeom prst="rect">
            <a:avLst/>
          </a:prstGeom>
        </p:spPr>
      </p:pic>
      <p:pic>
        <p:nvPicPr>
          <p:cNvPr id="42" name="Imatge 41" descr="hip4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979712" y="4581128"/>
            <a:ext cx="2523597" cy="258547"/>
          </a:xfrm>
          <a:prstGeom prst="rect">
            <a:avLst/>
          </a:prstGeom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4" cstate="print"/>
          <a:srcRect l="32372" t="12422" r="29722" b="40328"/>
          <a:stretch>
            <a:fillRect/>
          </a:stretch>
        </p:blipFill>
        <p:spPr bwMode="auto">
          <a:xfrm>
            <a:off x="899592" y="2348880"/>
            <a:ext cx="4032448" cy="2825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30EB50-CED1-4E56-A5E9-17DD63B4A0D1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67002" t="21662" r="5000" b="41180"/>
          <a:stretch/>
        </p:blipFill>
        <p:spPr>
          <a:xfrm>
            <a:off x="5326620" y="2577246"/>
            <a:ext cx="3360180" cy="278719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</TotalTime>
  <Words>181</Words>
  <Application>Microsoft Office PowerPoint</Application>
  <PresentationFormat>On-screen Show (4:3)</PresentationFormat>
  <Paragraphs>35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Ellipse</vt:lpstr>
      <vt:lpstr>Ellipse</vt:lpstr>
      <vt:lpstr>Ellipse</vt:lpstr>
      <vt:lpstr>Ellipse</vt:lpstr>
      <vt:lpstr>Ellipse</vt:lpstr>
      <vt:lpstr>Ellipse</vt:lpstr>
      <vt:lpstr>Ellipse</vt:lpstr>
      <vt:lpstr>Ellipse</vt:lpstr>
    </vt:vector>
  </TitlesOfParts>
  <Company>UPCnet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UPCnet</dc:creator>
  <cp:lastModifiedBy>M. Rosa Estela Carbonell</cp:lastModifiedBy>
  <cp:revision>175</cp:revision>
  <dcterms:created xsi:type="dcterms:W3CDTF">2011-10-17T15:16:03Z</dcterms:created>
  <dcterms:modified xsi:type="dcterms:W3CDTF">2025-03-18T08:43:06Z</dcterms:modified>
</cp:coreProperties>
</file>