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28" r:id="rId3"/>
    <p:sldId id="304" r:id="rId4"/>
    <p:sldId id="335" r:id="rId5"/>
    <p:sldId id="336" r:id="rId6"/>
    <p:sldId id="334" r:id="rId7"/>
    <p:sldId id="337" r:id="rId8"/>
    <p:sldId id="331" r:id="rId9"/>
    <p:sldId id="330" r:id="rId10"/>
    <p:sldId id="332" r:id="rId11"/>
    <p:sldId id="333" r:id="rId12"/>
    <p:sldId id="317" r:id="rId13"/>
    <p:sldId id="318" r:id="rId14"/>
    <p:sldId id="31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59" d="100"/>
          <a:sy n="59" d="100"/>
        </p:scale>
        <p:origin x="1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E5E9D-4AD4-4BCB-99F8-15A87AB2E585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4348-16D2-4346-80A4-CDB003E25E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1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98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26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71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9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96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09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8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94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8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2CA7-4E77-4D13-9B54-2473F4F1E049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D03B-6DD0-4D77-9B64-C26FDE867B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292523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37B77A-F6B7-4D22-BDF1-0C878F431764}"/>
              </a:ext>
            </a:extLst>
          </p:cNvPr>
          <p:cNvSpPr/>
          <p:nvPr/>
        </p:nvSpPr>
        <p:spPr>
          <a:xfrm>
            <a:off x="1114229" y="2992884"/>
            <a:ext cx="4010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conic section</a:t>
            </a:r>
            <a:r>
              <a:rPr lang="en-US" dirty="0"/>
              <a:t>, </a:t>
            </a:r>
            <a:r>
              <a:rPr lang="en-US" b="1" dirty="0"/>
              <a:t>conic</a:t>
            </a:r>
            <a:r>
              <a:rPr lang="en-US" dirty="0"/>
              <a:t> or a </a:t>
            </a:r>
            <a:r>
              <a:rPr lang="en-US" b="1" dirty="0"/>
              <a:t>quadratic curve</a:t>
            </a:r>
            <a:r>
              <a:rPr lang="en-US" dirty="0"/>
              <a:t> is a curve obtained from a cone's surface intersecting a plane. The three types of conic section are the hyperbola, the parabola, and the ellipse; the circle is a special case of the ellipse, though it was sometimes considered a fourth type.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F3179-0661-4AE4-A3E3-D592FBDB5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46" y="2420888"/>
            <a:ext cx="3714750" cy="3714750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7FB0D461-96B7-43C5-ACE3-42B792BE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971600" y="40050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34" name="Imatge 33" descr="pa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4518412"/>
            <a:ext cx="1750165" cy="2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971600" y="40050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0851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obtain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34" name="Imatge 33" descr="pa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4518412"/>
            <a:ext cx="1750165" cy="2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5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971600" y="40050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0851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obtain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QuadreDeText 46"/>
          <p:cNvSpPr txBox="1"/>
          <p:nvPr/>
        </p:nvSpPr>
        <p:spPr>
          <a:xfrm>
            <a:off x="1691680" y="5661248"/>
            <a:ext cx="2664296" cy="50783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endParaRPr lang="es-ES" sz="800" dirty="0"/>
          </a:p>
          <a:p>
            <a:endParaRPr lang="es-ES" sz="800" dirty="0"/>
          </a:p>
          <a:p>
            <a:endParaRPr lang="es-ES" sz="11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29" name="Imatge 28" descr="pa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494" y="5743647"/>
            <a:ext cx="2044069" cy="329870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34" name="Imatge 33" descr="pa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4518412"/>
            <a:ext cx="1750165" cy="2585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971600" y="40050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0851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obtain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QuadreDeText 46"/>
          <p:cNvSpPr txBox="1"/>
          <p:nvPr/>
        </p:nvSpPr>
        <p:spPr>
          <a:xfrm>
            <a:off x="1691680" y="5661248"/>
            <a:ext cx="2664296" cy="50783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endParaRPr lang="es-ES" sz="800" dirty="0"/>
          </a:p>
          <a:p>
            <a:endParaRPr lang="es-ES" sz="800" dirty="0"/>
          </a:p>
          <a:p>
            <a:endParaRPr lang="es-ES" sz="11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29" name="Imatge 28" descr="pa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494" y="5743647"/>
            <a:ext cx="2044069" cy="329870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34" name="Imatge 33" descr="pa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4518412"/>
            <a:ext cx="1750165" cy="258547"/>
          </a:xfrm>
          <a:prstGeom prst="rect">
            <a:avLst/>
          </a:prstGeom>
        </p:spPr>
      </p:pic>
      <p:cxnSp>
        <p:nvCxnSpPr>
          <p:cNvPr id="35" name="Connector de fletxa recta 34"/>
          <p:cNvCxnSpPr/>
          <p:nvPr/>
        </p:nvCxnSpPr>
        <p:spPr>
          <a:xfrm flipV="1">
            <a:off x="6876256" y="2132856"/>
            <a:ext cx="0" cy="3600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de fletxa recta 35"/>
          <p:cNvCxnSpPr/>
          <p:nvPr/>
        </p:nvCxnSpPr>
        <p:spPr>
          <a:xfrm>
            <a:off x="5220072" y="4077072"/>
            <a:ext cx="352000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Buscamos los cuadrados,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971600" y="40050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>
                <a:solidFill>
                  <a:schemeClr val="accent6">
                    <a:lumMod val="50000"/>
                  </a:schemeClr>
                </a:solidFill>
              </a:rPr>
              <a:t>Seguimos operando,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0851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Obtenemos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QuadreDeText 46"/>
          <p:cNvSpPr txBox="1"/>
          <p:nvPr/>
        </p:nvSpPr>
        <p:spPr>
          <a:xfrm>
            <a:off x="1691680" y="5661248"/>
            <a:ext cx="2664296" cy="50783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endParaRPr lang="es-ES" sz="800" dirty="0"/>
          </a:p>
          <a:p>
            <a:endParaRPr lang="es-ES" sz="800" dirty="0"/>
          </a:p>
          <a:p>
            <a:endParaRPr lang="es-ES" sz="11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29" name="Imatge 28" descr="pa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494" y="5743647"/>
            <a:ext cx="2044069" cy="329870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34" name="Imatge 33" descr="pa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4518412"/>
            <a:ext cx="1750165" cy="25854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l="20196" t="26203" r="48812" b="20641"/>
          <a:stretch>
            <a:fillRect/>
          </a:stretch>
        </p:blipFill>
        <p:spPr bwMode="auto">
          <a:xfrm>
            <a:off x="971600" y="2132856"/>
            <a:ext cx="3384376" cy="326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770BF-7B7F-4BAE-A5DD-DBA77CD079C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442" t="23378" r="31888" b="19518"/>
          <a:stretch/>
        </p:blipFill>
        <p:spPr>
          <a:xfrm>
            <a:off x="5047419" y="2557977"/>
            <a:ext cx="3078789" cy="3263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262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37B77A-F6B7-4D22-BDF1-0C878F431764}"/>
              </a:ext>
            </a:extLst>
          </p:cNvPr>
          <p:cNvSpPr/>
          <p:nvPr/>
        </p:nvSpPr>
        <p:spPr>
          <a:xfrm>
            <a:off x="1114229" y="2348880"/>
            <a:ext cx="732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s-ES" dirty="0"/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9072A86F-5EBA-40AE-B4EA-F6D7DD86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5A5CC5-2E3A-4E74-A8FE-D5AF9AA5A17C}"/>
              </a:ext>
            </a:extLst>
          </p:cNvPr>
          <p:cNvSpPr/>
          <p:nvPr/>
        </p:nvSpPr>
        <p:spPr>
          <a:xfrm>
            <a:off x="1114229" y="2564904"/>
            <a:ext cx="6915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parabola is </a:t>
            </a:r>
            <a:r>
              <a:rPr lang="en-US" b="1" dirty="0"/>
              <a:t>a curve in which every point on the curve is equidistant from a point called a focus and a straight line called a directrix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50700-1F88-48F9-9B22-25FC383D7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8" y="3338378"/>
            <a:ext cx="5296325" cy="32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598C3551-D6B2-4B3F-938D-CB75F5C6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3479" t="30141" r="29722" b="15719"/>
          <a:stretch>
            <a:fillRect/>
          </a:stretch>
        </p:blipFill>
        <p:spPr bwMode="auto">
          <a:xfrm>
            <a:off x="2195736" y="2348880"/>
            <a:ext cx="47880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4CEB005-22C7-4D37-9BD6-FC6F539C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8460" t="19313" r="45491" b="74781"/>
          <a:stretch>
            <a:fillRect/>
          </a:stretch>
        </p:blipFill>
        <p:spPr bwMode="auto">
          <a:xfrm>
            <a:off x="3419872" y="1340768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07DD233-43A0-4C4D-BC61-7BB34C96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0196" t="26203" r="16159" b="20641"/>
          <a:stretch>
            <a:fillRect/>
          </a:stretch>
        </p:blipFill>
        <p:spPr bwMode="auto">
          <a:xfrm>
            <a:off x="683568" y="2276872"/>
            <a:ext cx="82809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23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3475834F-3A1D-4047-9211-50BCC4E8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6718" t="21454" r="46126" b="72640"/>
          <a:stretch>
            <a:fillRect/>
          </a:stretch>
        </p:blipFill>
        <p:spPr bwMode="auto">
          <a:xfrm>
            <a:off x="3373264" y="1387376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06485F8-07AD-44E1-9099-8E02FCA6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0750" t="20297" r="17819" b="21625"/>
          <a:stretch>
            <a:fillRect/>
          </a:stretch>
        </p:blipFill>
        <p:spPr bwMode="auto">
          <a:xfrm>
            <a:off x="827584" y="2132856"/>
            <a:ext cx="79928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59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E3C9C3-6F3D-4953-A1C2-B66C74F668EA}"/>
              </a:ext>
            </a:extLst>
          </p:cNvPr>
          <p:cNvSpPr/>
          <p:nvPr/>
        </p:nvSpPr>
        <p:spPr>
          <a:xfrm>
            <a:off x="1331640" y="2564904"/>
            <a:ext cx="2401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/>
              <a:t>Identification</a:t>
            </a:r>
            <a:endParaRPr lang="es-ES" sz="32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D784FF3-5B81-40CB-B79C-7A4A2C60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8931" t="23422" r="35611" b="70672"/>
          <a:stretch>
            <a:fillRect/>
          </a:stretch>
        </p:blipFill>
        <p:spPr bwMode="auto">
          <a:xfrm>
            <a:off x="2483768" y="3573016"/>
            <a:ext cx="38644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D333085-8F71-4E8D-99AE-FCDE57B235C8}"/>
              </a:ext>
            </a:extLst>
          </p:cNvPr>
          <p:cNvGrpSpPr/>
          <p:nvPr/>
        </p:nvGrpSpPr>
        <p:grpSpPr>
          <a:xfrm>
            <a:off x="3452888" y="4661847"/>
            <a:ext cx="3596610" cy="488861"/>
            <a:chOff x="3452888" y="4661847"/>
            <a:chExt cx="3596610" cy="4888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A9DED8-8A71-4EC9-80C5-6DC10B245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248" t="63860" r="16276" b="31252"/>
            <a:stretch/>
          </p:blipFill>
          <p:spPr>
            <a:xfrm>
              <a:off x="3452888" y="4661847"/>
              <a:ext cx="3596610" cy="488861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F268E06-B06E-48F4-8F4A-1ED4FF15C991}"/>
                </a:ext>
              </a:extLst>
            </p:cNvPr>
            <p:cNvSpPr txBox="1"/>
            <p:nvPr/>
          </p:nvSpPr>
          <p:spPr>
            <a:xfrm>
              <a:off x="5853640" y="4740406"/>
              <a:ext cx="1094624" cy="3052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dirty="0" err="1"/>
                <a:t>Parabola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4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2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5 CuadroTexto"/>
          <p:cNvSpPr txBox="1"/>
          <p:nvPr/>
        </p:nvSpPr>
        <p:spPr>
          <a:xfrm>
            <a:off x="971600" y="40050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19313" r="45491" b="74781"/>
          <a:stretch>
            <a:fillRect/>
          </a:stretch>
        </p:blipFill>
        <p:spPr bwMode="auto">
          <a:xfrm>
            <a:off x="3563888" y="126876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 l="32110" t="31125" r="47957" b="31469"/>
          <a:stretch>
            <a:fillRect/>
          </a:stretch>
        </p:blipFill>
        <p:spPr bwMode="auto">
          <a:xfrm>
            <a:off x="0" y="0"/>
            <a:ext cx="1224136" cy="1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tge 27" descr="pa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1889763" cy="263347"/>
          </a:xfrm>
          <a:prstGeom prst="rect">
            <a:avLst/>
          </a:prstGeom>
        </p:spPr>
      </p:pic>
      <p:pic>
        <p:nvPicPr>
          <p:cNvPr id="30" name="Imatge 29" descr="p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5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188</Words>
  <Application>Microsoft Office PowerPoint</Application>
  <PresentationFormat>Presentación en pantalla (4:3)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  <vt:lpstr>Parabola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UPC</cp:lastModifiedBy>
  <cp:revision>180</cp:revision>
  <dcterms:created xsi:type="dcterms:W3CDTF">2011-10-17T15:16:03Z</dcterms:created>
  <dcterms:modified xsi:type="dcterms:W3CDTF">2025-04-22T05:54:14Z</dcterms:modified>
</cp:coreProperties>
</file>