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313" r:id="rId2"/>
    <p:sldId id="314" r:id="rId3"/>
    <p:sldId id="315" r:id="rId4"/>
    <p:sldId id="316" r:id="rId5"/>
    <p:sldId id="317" r:id="rId6"/>
  </p:sldIdLst>
  <p:sldSz cx="9144000" cy="6858000" type="screen4x3"/>
  <p:notesSz cx="6797675" cy="9926638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7C3B06"/>
    <a:srgbClr val="00FF00"/>
    <a:srgbClr val="00CC00"/>
    <a:srgbClr val="C1FF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0" autoAdjust="0"/>
    <p:restoredTop sz="94660"/>
  </p:normalViewPr>
  <p:slideViewPr>
    <p:cSldViewPr>
      <p:cViewPr varScale="1">
        <p:scale>
          <a:sx n="59" d="100"/>
          <a:sy n="59" d="100"/>
        </p:scale>
        <p:origin x="141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capçalera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63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Contenidor de data 2"/>
          <p:cNvSpPr>
            <a:spLocks noGrp="1"/>
          </p:cNvSpPr>
          <p:nvPr>
            <p:ph type="dt" idx="1"/>
          </p:nvPr>
        </p:nvSpPr>
        <p:spPr>
          <a:xfrm>
            <a:off x="3850445" y="1"/>
            <a:ext cx="2945659" cy="4963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C1CABA-8747-4C7B-B3C8-0148CBD64E48}" type="datetimeFigureOut">
              <a:rPr lang="es-ES" smtClean="0"/>
              <a:pPr/>
              <a:t>22/04/2025</a:t>
            </a:fld>
            <a:endParaRPr lang="es-ES"/>
          </a:p>
        </p:txBody>
      </p:sp>
      <p:sp>
        <p:nvSpPr>
          <p:cNvPr id="4" name="Contenidor d'imatge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Contenidor de not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a-ES"/>
              <a:t>Feu clic aquí per editar els estils de text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s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4"/>
          </p:nvPr>
        </p:nvSpPr>
        <p:spPr>
          <a:xfrm>
            <a:off x="2" y="9428584"/>
            <a:ext cx="2945659" cy="4963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5" y="9428584"/>
            <a:ext cx="2945659" cy="4963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229B73-7584-4FFD-B2C1-AC2D3CEFF39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FE4348-16D2-4346-80A4-CDB003E25E7C}" type="slidenum">
              <a:rPr lang="es-ES" smtClean="0"/>
              <a:pPr/>
              <a:t>1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FE4348-16D2-4346-80A4-CDB003E25E7C}" type="slidenum">
              <a:rPr lang="es-ES" smtClean="0"/>
              <a:pPr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9676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FE4348-16D2-4346-80A4-CDB003E25E7C}" type="slidenum">
              <a:rPr lang="es-ES" smtClean="0"/>
              <a:pPr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554252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FE4348-16D2-4346-80A4-CDB003E25E7C}" type="slidenum">
              <a:rPr lang="es-ES" smtClean="0"/>
              <a:pPr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23910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FE4348-16D2-4346-80A4-CDB003E25E7C}" type="slidenum">
              <a:rPr lang="es-ES" smtClean="0"/>
              <a:pPr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3851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Subtíto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a-ES"/>
              <a:t>Feu clic aquí per editar l'estil de subtítols del patró.</a:t>
            </a:r>
            <a:endParaRPr lang="es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3F2B2-3357-470F-AA69-A1F773BD22FD}" type="datetimeFigureOut">
              <a:rPr lang="es-ES" smtClean="0"/>
              <a:pPr/>
              <a:t>22/04/2025</a:t>
            </a:fld>
            <a:endParaRPr lang="es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6B010-DFC7-40C4-BD65-5FA738C15F5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ol i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a-ES"/>
              <a:t>Feu clic aquí per editar els estils de text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s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3F2B2-3357-470F-AA69-A1F773BD22FD}" type="datetimeFigureOut">
              <a:rPr lang="es-ES" smtClean="0"/>
              <a:pPr/>
              <a:t>22/04/2025</a:t>
            </a:fld>
            <a:endParaRPr lang="es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6B010-DFC7-40C4-BD65-5FA738C15F5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ol vertical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a-ES"/>
              <a:t>Feu clic aquí per editar els estils de text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s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3F2B2-3357-470F-AA69-A1F773BD22FD}" type="datetimeFigureOut">
              <a:rPr lang="es-ES" smtClean="0"/>
              <a:pPr/>
              <a:t>22/04/2025</a:t>
            </a:fld>
            <a:endParaRPr lang="es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6B010-DFC7-40C4-BD65-5FA738C15F5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a-ES"/>
              <a:t>Feu clic aquí per editar els estils de text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s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3F2B2-3357-470F-AA69-A1F773BD22FD}" type="datetimeFigureOut">
              <a:rPr lang="es-ES" smtClean="0"/>
              <a:pPr/>
              <a:t>22/04/2025</a:t>
            </a:fld>
            <a:endParaRPr lang="es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6B010-DFC7-40C4-BD65-5FA738C15F5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pçalera de la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/>
              <a:t>Feu clic aquí per editar els estils de text</a:t>
            </a:r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3F2B2-3357-470F-AA69-A1F773BD22FD}" type="datetimeFigureOut">
              <a:rPr lang="es-ES" smtClean="0"/>
              <a:pPr/>
              <a:t>22/04/2025</a:t>
            </a:fld>
            <a:endParaRPr lang="es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6B010-DFC7-40C4-BD65-5FA738C15F5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e contingut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a-ES"/>
              <a:t>Feu clic aquí per editar els estils de text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s-ES"/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a-ES"/>
              <a:t>Feu clic aquí per editar els estils de text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s-ES"/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3F2B2-3357-470F-AA69-A1F773BD22FD}" type="datetimeFigureOut">
              <a:rPr lang="es-ES" smtClean="0"/>
              <a:pPr/>
              <a:t>22/04/2025</a:t>
            </a:fld>
            <a:endParaRPr lang="es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6B010-DFC7-40C4-BD65-5FA738C15F5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Feu clic aquí per editar els estils de text</a:t>
            </a:r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a-ES"/>
              <a:t>Feu clic aquí per editar els estils de text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s-ES"/>
          </a:p>
        </p:txBody>
      </p:sp>
      <p:sp>
        <p:nvSpPr>
          <p:cNvPr id="5" name="Contenidor de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Feu clic aquí per editar els estils de text</a:t>
            </a:r>
          </a:p>
        </p:txBody>
      </p:sp>
      <p:sp>
        <p:nvSpPr>
          <p:cNvPr id="6" name="Contenidor de contingut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a-ES"/>
              <a:t>Feu clic aquí per editar els estils de text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s-ES"/>
          </a:p>
        </p:txBody>
      </p:sp>
      <p:sp>
        <p:nvSpPr>
          <p:cNvPr id="7" name="Contenidor de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3F2B2-3357-470F-AA69-A1F773BD22FD}" type="datetimeFigureOut">
              <a:rPr lang="es-ES" smtClean="0"/>
              <a:pPr/>
              <a:t>22/04/2025</a:t>
            </a:fld>
            <a:endParaRPr lang="es-ES"/>
          </a:p>
        </p:txBody>
      </p:sp>
      <p:sp>
        <p:nvSpPr>
          <p:cNvPr id="8" name="Contenidor de peu de pà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Conteni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6B010-DFC7-40C4-BD65-5FA738C15F5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e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3F2B2-3357-470F-AA69-A1F773BD22FD}" type="datetimeFigureOut">
              <a:rPr lang="es-ES" smtClean="0"/>
              <a:pPr/>
              <a:t>22/04/2025</a:t>
            </a:fld>
            <a:endParaRPr lang="es-ES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6B010-DFC7-40C4-BD65-5FA738C15F5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3F2B2-3357-470F-AA69-A1F773BD22FD}" type="datetimeFigureOut">
              <a:rPr lang="es-ES" smtClean="0"/>
              <a:pPr/>
              <a:t>22/04/2025</a:t>
            </a:fld>
            <a:endParaRPr lang="es-ES"/>
          </a:p>
        </p:txBody>
      </p:sp>
      <p:sp>
        <p:nvSpPr>
          <p:cNvPr id="3" name="Contenidor de peu de pà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6B010-DFC7-40C4-BD65-5FA738C15F5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ingut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a-ES"/>
              <a:t>Feu clic aquí per editar els estils de text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s-ES"/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/>
              <a:t>Feu clic aquí per editar els estils de text</a:t>
            </a:r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3F2B2-3357-470F-AA69-A1F773BD22FD}" type="datetimeFigureOut">
              <a:rPr lang="es-ES" smtClean="0"/>
              <a:pPr/>
              <a:t>22/04/2025</a:t>
            </a:fld>
            <a:endParaRPr lang="es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6B010-DFC7-40C4-BD65-5FA738C15F5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tge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'imatg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/>
              <a:t>Feu clic aquí per editar els estils de text</a:t>
            </a:r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3F2B2-3357-470F-AA69-A1F773BD22FD}" type="datetimeFigureOut">
              <a:rPr lang="es-ES" smtClean="0"/>
              <a:pPr/>
              <a:t>22/04/2025</a:t>
            </a:fld>
            <a:endParaRPr lang="es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6B010-DFC7-40C4-BD65-5FA738C15F5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títo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a-ES"/>
              <a:t>Feu clic aquí per editar els estils de text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s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93F2B2-3357-470F-AA69-A1F773BD22FD}" type="datetimeFigureOut">
              <a:rPr lang="es-ES" smtClean="0"/>
              <a:pPr/>
              <a:t>22/04/2025</a:t>
            </a:fld>
            <a:endParaRPr lang="es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6B010-DFC7-40C4-BD65-5FA738C15F5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Hyperbola</a:t>
            </a:r>
            <a:endParaRPr lang="es-ES" dirty="0"/>
          </a:p>
        </p:txBody>
      </p:sp>
      <p:grpSp>
        <p:nvGrpSpPr>
          <p:cNvPr id="3" name="3 Grupo"/>
          <p:cNvGrpSpPr/>
          <p:nvPr/>
        </p:nvGrpSpPr>
        <p:grpSpPr>
          <a:xfrm>
            <a:off x="292523" y="1700808"/>
            <a:ext cx="8964488" cy="5157192"/>
            <a:chOff x="0" y="2348879"/>
            <a:chExt cx="9108504" cy="4231788"/>
          </a:xfrm>
        </p:grpSpPr>
        <p:pic>
          <p:nvPicPr>
            <p:cNvPr id="10" name="Picture 2" descr="http://www.rcicla.com.mx/oscommerce/images/cuaderno-ecologico.jpg"/>
            <p:cNvPicPr>
              <a:picLocks noChangeAspect="1" noChangeArrowheads="1"/>
            </p:cNvPicPr>
            <p:nvPr/>
          </p:nvPicPr>
          <p:blipFill>
            <a:blip r:embed="rId3" cstate="print"/>
            <a:srcRect t="17640" b="18101"/>
            <a:stretch>
              <a:fillRect/>
            </a:stretch>
          </p:blipFill>
          <p:spPr bwMode="auto">
            <a:xfrm>
              <a:off x="0" y="2348879"/>
              <a:ext cx="5508104" cy="4231787"/>
            </a:xfrm>
            <a:prstGeom prst="rect">
              <a:avLst/>
            </a:prstGeom>
            <a:noFill/>
          </p:spPr>
        </p:pic>
        <p:pic>
          <p:nvPicPr>
            <p:cNvPr id="11" name="Picture 2" descr="http://www.rcicla.com.mx/oscommerce/images/cuaderno-ecologico.jpg"/>
            <p:cNvPicPr>
              <a:picLocks noChangeAspect="1" noChangeArrowheads="1"/>
            </p:cNvPicPr>
            <p:nvPr/>
          </p:nvPicPr>
          <p:blipFill>
            <a:blip r:embed="rId3" cstate="print"/>
            <a:srcRect l="70988" t="17640" b="18101"/>
            <a:stretch>
              <a:fillRect/>
            </a:stretch>
          </p:blipFill>
          <p:spPr bwMode="auto">
            <a:xfrm>
              <a:off x="3995936" y="2348880"/>
              <a:ext cx="1597998" cy="4231787"/>
            </a:xfrm>
            <a:prstGeom prst="rect">
              <a:avLst/>
            </a:prstGeom>
            <a:noFill/>
          </p:spPr>
        </p:pic>
        <p:pic>
          <p:nvPicPr>
            <p:cNvPr id="12" name="Picture 2" descr="http://www.rcicla.com.mx/oscommerce/images/cuaderno-ecologico.jpg"/>
            <p:cNvPicPr>
              <a:picLocks noChangeAspect="1" noChangeArrowheads="1"/>
            </p:cNvPicPr>
            <p:nvPr/>
          </p:nvPicPr>
          <p:blipFill>
            <a:blip r:embed="rId3" cstate="print"/>
            <a:srcRect l="70988" t="17640" b="18101"/>
            <a:stretch>
              <a:fillRect/>
            </a:stretch>
          </p:blipFill>
          <p:spPr bwMode="auto">
            <a:xfrm>
              <a:off x="4148336" y="2348880"/>
              <a:ext cx="1597998" cy="4231787"/>
            </a:xfrm>
            <a:prstGeom prst="rect">
              <a:avLst/>
            </a:prstGeom>
            <a:noFill/>
          </p:spPr>
        </p:pic>
        <p:pic>
          <p:nvPicPr>
            <p:cNvPr id="13" name="Picture 2" descr="http://www.rcicla.com.mx/oscommerce/images/cuaderno-ecologico.jpg"/>
            <p:cNvPicPr>
              <a:picLocks noChangeAspect="1" noChangeArrowheads="1"/>
            </p:cNvPicPr>
            <p:nvPr/>
          </p:nvPicPr>
          <p:blipFill>
            <a:blip r:embed="rId3" cstate="print"/>
            <a:srcRect l="77776" t="17640" b="18101"/>
            <a:stretch>
              <a:fillRect/>
            </a:stretch>
          </p:blipFill>
          <p:spPr bwMode="auto">
            <a:xfrm>
              <a:off x="4644008" y="2348880"/>
              <a:ext cx="1224136" cy="4231787"/>
            </a:xfrm>
            <a:prstGeom prst="rect">
              <a:avLst/>
            </a:prstGeom>
            <a:noFill/>
          </p:spPr>
        </p:pic>
        <p:pic>
          <p:nvPicPr>
            <p:cNvPr id="14" name="Picture 2" descr="http://www.rcicla.com.mx/oscommerce/images/cuaderno-ecologico.jpg"/>
            <p:cNvPicPr>
              <a:picLocks noChangeAspect="1" noChangeArrowheads="1"/>
            </p:cNvPicPr>
            <p:nvPr/>
          </p:nvPicPr>
          <p:blipFill>
            <a:blip r:embed="rId3" cstate="print"/>
            <a:srcRect l="77776" t="17640" b="18101"/>
            <a:stretch>
              <a:fillRect/>
            </a:stretch>
          </p:blipFill>
          <p:spPr bwMode="auto">
            <a:xfrm>
              <a:off x="5148064" y="2348880"/>
              <a:ext cx="1224136" cy="4231787"/>
            </a:xfrm>
            <a:prstGeom prst="rect">
              <a:avLst/>
            </a:prstGeom>
            <a:noFill/>
          </p:spPr>
        </p:pic>
        <p:pic>
          <p:nvPicPr>
            <p:cNvPr id="15" name="Picture 2" descr="http://www.rcicla.com.mx/oscommerce/images/cuaderno-ecologico.jpg"/>
            <p:cNvPicPr>
              <a:picLocks noChangeAspect="1" noChangeArrowheads="1"/>
            </p:cNvPicPr>
            <p:nvPr/>
          </p:nvPicPr>
          <p:blipFill>
            <a:blip r:embed="rId3" cstate="print"/>
            <a:srcRect l="81698" t="17640" b="18101"/>
            <a:stretch>
              <a:fillRect/>
            </a:stretch>
          </p:blipFill>
          <p:spPr bwMode="auto">
            <a:xfrm>
              <a:off x="5796136" y="2348880"/>
              <a:ext cx="1008112" cy="4231787"/>
            </a:xfrm>
            <a:prstGeom prst="rect">
              <a:avLst/>
            </a:prstGeom>
            <a:noFill/>
          </p:spPr>
        </p:pic>
        <p:pic>
          <p:nvPicPr>
            <p:cNvPr id="16" name="Picture 2" descr="http://www.rcicla.com.mx/oscommerce/images/cuaderno-ecologico.jpg"/>
            <p:cNvPicPr>
              <a:picLocks noChangeAspect="1" noChangeArrowheads="1"/>
            </p:cNvPicPr>
            <p:nvPr/>
          </p:nvPicPr>
          <p:blipFill>
            <a:blip r:embed="rId3" cstate="print"/>
            <a:srcRect l="81698" t="17640" b="18101"/>
            <a:stretch>
              <a:fillRect/>
            </a:stretch>
          </p:blipFill>
          <p:spPr bwMode="auto">
            <a:xfrm>
              <a:off x="6300192" y="2348880"/>
              <a:ext cx="1008112" cy="4231787"/>
            </a:xfrm>
            <a:prstGeom prst="rect">
              <a:avLst/>
            </a:prstGeom>
            <a:noFill/>
          </p:spPr>
        </p:pic>
        <p:pic>
          <p:nvPicPr>
            <p:cNvPr id="17" name="Picture 2" descr="http://www.rcicla.com.mx/oscommerce/images/cuaderno-ecologico.jpg"/>
            <p:cNvPicPr>
              <a:picLocks noChangeAspect="1" noChangeArrowheads="1"/>
            </p:cNvPicPr>
            <p:nvPr/>
          </p:nvPicPr>
          <p:blipFill>
            <a:blip r:embed="rId3" cstate="print"/>
            <a:srcRect l="81698" t="17640" b="18101"/>
            <a:stretch>
              <a:fillRect/>
            </a:stretch>
          </p:blipFill>
          <p:spPr bwMode="auto">
            <a:xfrm>
              <a:off x="6804248" y="2348880"/>
              <a:ext cx="1008112" cy="4231787"/>
            </a:xfrm>
            <a:prstGeom prst="rect">
              <a:avLst/>
            </a:prstGeom>
            <a:noFill/>
          </p:spPr>
        </p:pic>
        <p:pic>
          <p:nvPicPr>
            <p:cNvPr id="18" name="Picture 2" descr="http://www.rcicla.com.mx/oscommerce/images/cuaderno-ecologico.jpg"/>
            <p:cNvPicPr>
              <a:picLocks noChangeAspect="1" noChangeArrowheads="1"/>
            </p:cNvPicPr>
            <p:nvPr/>
          </p:nvPicPr>
          <p:blipFill>
            <a:blip r:embed="rId3" cstate="print"/>
            <a:srcRect l="86928" t="17640" b="18101"/>
            <a:stretch>
              <a:fillRect/>
            </a:stretch>
          </p:blipFill>
          <p:spPr bwMode="auto">
            <a:xfrm>
              <a:off x="7596336" y="2348880"/>
              <a:ext cx="720080" cy="4231787"/>
            </a:xfrm>
            <a:prstGeom prst="rect">
              <a:avLst/>
            </a:prstGeom>
            <a:noFill/>
          </p:spPr>
        </p:pic>
        <p:pic>
          <p:nvPicPr>
            <p:cNvPr id="19" name="Picture 2" descr="http://www.rcicla.com.mx/oscommerce/images/cuaderno-ecologico.jpg"/>
            <p:cNvPicPr>
              <a:picLocks noChangeAspect="1" noChangeArrowheads="1"/>
            </p:cNvPicPr>
            <p:nvPr/>
          </p:nvPicPr>
          <p:blipFill>
            <a:blip r:embed="rId3" cstate="print"/>
            <a:srcRect l="86928" t="17640" b="18101"/>
            <a:stretch>
              <a:fillRect/>
            </a:stretch>
          </p:blipFill>
          <p:spPr bwMode="auto">
            <a:xfrm>
              <a:off x="8100392" y="2348880"/>
              <a:ext cx="720080" cy="4231787"/>
            </a:xfrm>
            <a:prstGeom prst="rect">
              <a:avLst/>
            </a:prstGeom>
            <a:noFill/>
          </p:spPr>
        </p:pic>
        <p:pic>
          <p:nvPicPr>
            <p:cNvPr id="20" name="Picture 2" descr="http://www.rcicla.com.mx/oscommerce/images/cuaderno-ecologico.jpg"/>
            <p:cNvPicPr>
              <a:picLocks noChangeAspect="1" noChangeArrowheads="1"/>
            </p:cNvPicPr>
            <p:nvPr/>
          </p:nvPicPr>
          <p:blipFill>
            <a:blip r:embed="rId3" cstate="print"/>
            <a:srcRect l="86928" t="17640" b="18101"/>
            <a:stretch>
              <a:fillRect/>
            </a:stretch>
          </p:blipFill>
          <p:spPr bwMode="auto">
            <a:xfrm>
              <a:off x="8388424" y="2348880"/>
              <a:ext cx="720080" cy="4231787"/>
            </a:xfrm>
            <a:prstGeom prst="rect">
              <a:avLst/>
            </a:prstGeom>
            <a:noFill/>
          </p:spPr>
        </p:pic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9837B77A-F6B7-4D22-BDF1-0C878F431764}"/>
              </a:ext>
            </a:extLst>
          </p:cNvPr>
          <p:cNvSpPr/>
          <p:nvPr/>
        </p:nvSpPr>
        <p:spPr>
          <a:xfrm>
            <a:off x="1114229" y="2992884"/>
            <a:ext cx="401049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 </a:t>
            </a:r>
            <a:r>
              <a:rPr lang="en-US" b="1" dirty="0"/>
              <a:t>conic section</a:t>
            </a:r>
            <a:r>
              <a:rPr lang="en-US" dirty="0"/>
              <a:t>, </a:t>
            </a:r>
            <a:r>
              <a:rPr lang="en-US" b="1" dirty="0"/>
              <a:t>conic</a:t>
            </a:r>
            <a:r>
              <a:rPr lang="en-US" dirty="0"/>
              <a:t> or a </a:t>
            </a:r>
            <a:r>
              <a:rPr lang="en-US" b="1" dirty="0"/>
              <a:t>quadratic curve</a:t>
            </a:r>
            <a:r>
              <a:rPr lang="en-US" dirty="0"/>
              <a:t> is a curve obtained from a cone's surface intersecting a plane. The three types of conic section are the hyperbola, the parabola, and the ellipse; the circle is a special case of the ellipse, though it was sometimes considered a fourth type.</a:t>
            </a:r>
            <a:endParaRPr lang="es-E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EF3179-0661-4AE4-A3E3-D592FBDB58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746" y="2420888"/>
            <a:ext cx="3714750" cy="3714750"/>
          </a:xfrm>
          <a:prstGeom prst="rect">
            <a:avLst/>
          </a:prstGeom>
        </p:spPr>
      </p:pic>
      <p:pic>
        <p:nvPicPr>
          <p:cNvPr id="22" name="Picture 2">
            <a:extLst>
              <a:ext uri="{FF2B5EF4-FFF2-40B4-BE49-F238E27FC236}">
                <a16:creationId xmlns:a16="http://schemas.microsoft.com/office/drawing/2014/main" id="{9D2F83F8-6901-44A2-9F23-2C371D2A79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 l="56473" t="30141" r="28762" b="31469"/>
          <a:stretch>
            <a:fillRect/>
          </a:stretch>
        </p:blipFill>
        <p:spPr bwMode="auto">
          <a:xfrm>
            <a:off x="0" y="0"/>
            <a:ext cx="936104" cy="1825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Hyperbola</a:t>
            </a:r>
            <a:endParaRPr lang="es-ES" dirty="0"/>
          </a:p>
        </p:txBody>
      </p:sp>
      <p:grpSp>
        <p:nvGrpSpPr>
          <p:cNvPr id="3" name="3 Grupo"/>
          <p:cNvGrpSpPr/>
          <p:nvPr/>
        </p:nvGrpSpPr>
        <p:grpSpPr>
          <a:xfrm>
            <a:off x="292523" y="1744351"/>
            <a:ext cx="8964487" cy="5157192"/>
            <a:chOff x="0" y="2348879"/>
            <a:chExt cx="9108504" cy="4231788"/>
          </a:xfrm>
        </p:grpSpPr>
        <p:pic>
          <p:nvPicPr>
            <p:cNvPr id="10" name="Picture 2" descr="http://www.rcicla.com.mx/oscommerce/images/cuaderno-ecologico.jpg"/>
            <p:cNvPicPr>
              <a:picLocks noChangeAspect="1" noChangeArrowheads="1"/>
            </p:cNvPicPr>
            <p:nvPr/>
          </p:nvPicPr>
          <p:blipFill>
            <a:blip r:embed="rId3" cstate="print"/>
            <a:srcRect t="17640" b="18101"/>
            <a:stretch>
              <a:fillRect/>
            </a:stretch>
          </p:blipFill>
          <p:spPr bwMode="auto">
            <a:xfrm>
              <a:off x="0" y="2348879"/>
              <a:ext cx="5508104" cy="4231787"/>
            </a:xfrm>
            <a:prstGeom prst="rect">
              <a:avLst/>
            </a:prstGeom>
            <a:noFill/>
          </p:spPr>
        </p:pic>
        <p:pic>
          <p:nvPicPr>
            <p:cNvPr id="11" name="Picture 2" descr="http://www.rcicla.com.mx/oscommerce/images/cuaderno-ecologico.jpg"/>
            <p:cNvPicPr>
              <a:picLocks noChangeAspect="1" noChangeArrowheads="1"/>
            </p:cNvPicPr>
            <p:nvPr/>
          </p:nvPicPr>
          <p:blipFill>
            <a:blip r:embed="rId3" cstate="print"/>
            <a:srcRect l="70988" t="17640" b="18101"/>
            <a:stretch>
              <a:fillRect/>
            </a:stretch>
          </p:blipFill>
          <p:spPr bwMode="auto">
            <a:xfrm>
              <a:off x="3995936" y="2348880"/>
              <a:ext cx="1597998" cy="4231787"/>
            </a:xfrm>
            <a:prstGeom prst="rect">
              <a:avLst/>
            </a:prstGeom>
            <a:noFill/>
          </p:spPr>
        </p:pic>
        <p:pic>
          <p:nvPicPr>
            <p:cNvPr id="12" name="Picture 2" descr="http://www.rcicla.com.mx/oscommerce/images/cuaderno-ecologico.jpg"/>
            <p:cNvPicPr>
              <a:picLocks noChangeAspect="1" noChangeArrowheads="1"/>
            </p:cNvPicPr>
            <p:nvPr/>
          </p:nvPicPr>
          <p:blipFill>
            <a:blip r:embed="rId3" cstate="print"/>
            <a:srcRect l="70988" t="17640" b="18101"/>
            <a:stretch>
              <a:fillRect/>
            </a:stretch>
          </p:blipFill>
          <p:spPr bwMode="auto">
            <a:xfrm>
              <a:off x="4148336" y="2348880"/>
              <a:ext cx="1597998" cy="4231787"/>
            </a:xfrm>
            <a:prstGeom prst="rect">
              <a:avLst/>
            </a:prstGeom>
            <a:noFill/>
          </p:spPr>
        </p:pic>
        <p:pic>
          <p:nvPicPr>
            <p:cNvPr id="13" name="Picture 2" descr="http://www.rcicla.com.mx/oscommerce/images/cuaderno-ecologico.jpg"/>
            <p:cNvPicPr>
              <a:picLocks noChangeAspect="1" noChangeArrowheads="1"/>
            </p:cNvPicPr>
            <p:nvPr/>
          </p:nvPicPr>
          <p:blipFill>
            <a:blip r:embed="rId3" cstate="print"/>
            <a:srcRect l="77776" t="17640" b="18101"/>
            <a:stretch>
              <a:fillRect/>
            </a:stretch>
          </p:blipFill>
          <p:spPr bwMode="auto">
            <a:xfrm>
              <a:off x="4644008" y="2348880"/>
              <a:ext cx="1224136" cy="4231787"/>
            </a:xfrm>
            <a:prstGeom prst="rect">
              <a:avLst/>
            </a:prstGeom>
            <a:noFill/>
          </p:spPr>
        </p:pic>
        <p:pic>
          <p:nvPicPr>
            <p:cNvPr id="14" name="Picture 2" descr="http://www.rcicla.com.mx/oscommerce/images/cuaderno-ecologico.jpg"/>
            <p:cNvPicPr>
              <a:picLocks noChangeAspect="1" noChangeArrowheads="1"/>
            </p:cNvPicPr>
            <p:nvPr/>
          </p:nvPicPr>
          <p:blipFill>
            <a:blip r:embed="rId3" cstate="print"/>
            <a:srcRect l="77776" t="17640" b="18101"/>
            <a:stretch>
              <a:fillRect/>
            </a:stretch>
          </p:blipFill>
          <p:spPr bwMode="auto">
            <a:xfrm>
              <a:off x="5148064" y="2348880"/>
              <a:ext cx="1224136" cy="4231787"/>
            </a:xfrm>
            <a:prstGeom prst="rect">
              <a:avLst/>
            </a:prstGeom>
            <a:noFill/>
          </p:spPr>
        </p:pic>
        <p:pic>
          <p:nvPicPr>
            <p:cNvPr id="15" name="Picture 2" descr="http://www.rcicla.com.mx/oscommerce/images/cuaderno-ecologico.jpg"/>
            <p:cNvPicPr>
              <a:picLocks noChangeAspect="1" noChangeArrowheads="1"/>
            </p:cNvPicPr>
            <p:nvPr/>
          </p:nvPicPr>
          <p:blipFill>
            <a:blip r:embed="rId3" cstate="print"/>
            <a:srcRect l="81698" t="17640" b="18101"/>
            <a:stretch>
              <a:fillRect/>
            </a:stretch>
          </p:blipFill>
          <p:spPr bwMode="auto">
            <a:xfrm>
              <a:off x="5796136" y="2348880"/>
              <a:ext cx="1008112" cy="4231787"/>
            </a:xfrm>
            <a:prstGeom prst="rect">
              <a:avLst/>
            </a:prstGeom>
            <a:noFill/>
          </p:spPr>
        </p:pic>
        <p:pic>
          <p:nvPicPr>
            <p:cNvPr id="16" name="Picture 2" descr="http://www.rcicla.com.mx/oscommerce/images/cuaderno-ecologico.jpg"/>
            <p:cNvPicPr>
              <a:picLocks noChangeAspect="1" noChangeArrowheads="1"/>
            </p:cNvPicPr>
            <p:nvPr/>
          </p:nvPicPr>
          <p:blipFill>
            <a:blip r:embed="rId3" cstate="print"/>
            <a:srcRect l="81698" t="17640" b="18101"/>
            <a:stretch>
              <a:fillRect/>
            </a:stretch>
          </p:blipFill>
          <p:spPr bwMode="auto">
            <a:xfrm>
              <a:off x="6300192" y="2348880"/>
              <a:ext cx="1008112" cy="4231787"/>
            </a:xfrm>
            <a:prstGeom prst="rect">
              <a:avLst/>
            </a:prstGeom>
            <a:noFill/>
          </p:spPr>
        </p:pic>
        <p:pic>
          <p:nvPicPr>
            <p:cNvPr id="17" name="Picture 2" descr="http://www.rcicla.com.mx/oscommerce/images/cuaderno-ecologico.jpg"/>
            <p:cNvPicPr>
              <a:picLocks noChangeAspect="1" noChangeArrowheads="1"/>
            </p:cNvPicPr>
            <p:nvPr/>
          </p:nvPicPr>
          <p:blipFill>
            <a:blip r:embed="rId3" cstate="print"/>
            <a:srcRect l="81698" t="17640" b="18101"/>
            <a:stretch>
              <a:fillRect/>
            </a:stretch>
          </p:blipFill>
          <p:spPr bwMode="auto">
            <a:xfrm>
              <a:off x="6804248" y="2348880"/>
              <a:ext cx="1008112" cy="4231787"/>
            </a:xfrm>
            <a:prstGeom prst="rect">
              <a:avLst/>
            </a:prstGeom>
            <a:noFill/>
          </p:spPr>
        </p:pic>
        <p:pic>
          <p:nvPicPr>
            <p:cNvPr id="18" name="Picture 2" descr="http://www.rcicla.com.mx/oscommerce/images/cuaderno-ecologico.jpg"/>
            <p:cNvPicPr>
              <a:picLocks noChangeAspect="1" noChangeArrowheads="1"/>
            </p:cNvPicPr>
            <p:nvPr/>
          </p:nvPicPr>
          <p:blipFill>
            <a:blip r:embed="rId3" cstate="print"/>
            <a:srcRect l="86928" t="17640" b="18101"/>
            <a:stretch>
              <a:fillRect/>
            </a:stretch>
          </p:blipFill>
          <p:spPr bwMode="auto">
            <a:xfrm>
              <a:off x="7596336" y="2348880"/>
              <a:ext cx="720080" cy="4231787"/>
            </a:xfrm>
            <a:prstGeom prst="rect">
              <a:avLst/>
            </a:prstGeom>
            <a:noFill/>
          </p:spPr>
        </p:pic>
        <p:pic>
          <p:nvPicPr>
            <p:cNvPr id="19" name="Picture 2" descr="http://www.rcicla.com.mx/oscommerce/images/cuaderno-ecologico.jpg"/>
            <p:cNvPicPr>
              <a:picLocks noChangeAspect="1" noChangeArrowheads="1"/>
            </p:cNvPicPr>
            <p:nvPr/>
          </p:nvPicPr>
          <p:blipFill>
            <a:blip r:embed="rId3" cstate="print"/>
            <a:srcRect l="86928" t="17640" b="18101"/>
            <a:stretch>
              <a:fillRect/>
            </a:stretch>
          </p:blipFill>
          <p:spPr bwMode="auto">
            <a:xfrm>
              <a:off x="8100392" y="2348880"/>
              <a:ext cx="720080" cy="4231787"/>
            </a:xfrm>
            <a:prstGeom prst="rect">
              <a:avLst/>
            </a:prstGeom>
            <a:noFill/>
          </p:spPr>
        </p:pic>
        <p:pic>
          <p:nvPicPr>
            <p:cNvPr id="20" name="Picture 2" descr="http://www.rcicla.com.mx/oscommerce/images/cuaderno-ecologico.jpg"/>
            <p:cNvPicPr>
              <a:picLocks noChangeAspect="1" noChangeArrowheads="1"/>
            </p:cNvPicPr>
            <p:nvPr/>
          </p:nvPicPr>
          <p:blipFill>
            <a:blip r:embed="rId3" cstate="print"/>
            <a:srcRect l="86928" t="17640" b="18101"/>
            <a:stretch>
              <a:fillRect/>
            </a:stretch>
          </p:blipFill>
          <p:spPr bwMode="auto">
            <a:xfrm>
              <a:off x="8388424" y="2348880"/>
              <a:ext cx="720080" cy="4231787"/>
            </a:xfrm>
            <a:prstGeom prst="rect">
              <a:avLst/>
            </a:prstGeom>
            <a:noFill/>
          </p:spPr>
        </p:pic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9837B77A-F6B7-4D22-BDF1-0C878F431764}"/>
              </a:ext>
            </a:extLst>
          </p:cNvPr>
          <p:cNvSpPr/>
          <p:nvPr/>
        </p:nvSpPr>
        <p:spPr>
          <a:xfrm>
            <a:off x="1114229" y="2422629"/>
            <a:ext cx="74340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 hyperbola is the set of all points (</a:t>
            </a:r>
            <a:r>
              <a:rPr lang="en-US" dirty="0" err="1"/>
              <a:t>x,y</a:t>
            </a:r>
            <a:r>
              <a:rPr lang="en-US" dirty="0"/>
              <a:t>) in a plane such that the difference of the distances between (</a:t>
            </a:r>
            <a:r>
              <a:rPr lang="en-US" dirty="0" err="1"/>
              <a:t>x,y</a:t>
            </a:r>
            <a:r>
              <a:rPr lang="en-US" dirty="0"/>
              <a:t>) and the foci is a positive constant.</a:t>
            </a:r>
            <a:endParaRPr lang="es-ES" dirty="0"/>
          </a:p>
        </p:txBody>
      </p:sp>
      <p:pic>
        <p:nvPicPr>
          <p:cNvPr id="22" name="Picture 1">
            <a:extLst>
              <a:ext uri="{FF2B5EF4-FFF2-40B4-BE49-F238E27FC236}">
                <a16:creationId xmlns:a16="http://schemas.microsoft.com/office/drawing/2014/main" id="{3655FE50-8FAB-42DF-97B2-3794CE772F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l="30712" t="43922" r="27781" b="15719"/>
          <a:stretch>
            <a:fillRect/>
          </a:stretch>
        </p:blipFill>
        <p:spPr bwMode="auto">
          <a:xfrm>
            <a:off x="2123728" y="3517326"/>
            <a:ext cx="5400600" cy="2936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">
            <a:extLst>
              <a:ext uri="{FF2B5EF4-FFF2-40B4-BE49-F238E27FC236}">
                <a16:creationId xmlns:a16="http://schemas.microsoft.com/office/drawing/2014/main" id="{FF52E5F7-31E7-41FD-9898-B519645EE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 l="56473" t="30141" r="28762" b="31469"/>
          <a:stretch>
            <a:fillRect/>
          </a:stretch>
        </p:blipFill>
        <p:spPr bwMode="auto">
          <a:xfrm>
            <a:off x="0" y="0"/>
            <a:ext cx="936104" cy="1825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9689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Hyperbola</a:t>
            </a:r>
            <a:endParaRPr lang="es-ES" dirty="0"/>
          </a:p>
        </p:txBody>
      </p:sp>
      <p:grpSp>
        <p:nvGrpSpPr>
          <p:cNvPr id="3" name="3 Grupo"/>
          <p:cNvGrpSpPr/>
          <p:nvPr/>
        </p:nvGrpSpPr>
        <p:grpSpPr>
          <a:xfrm>
            <a:off x="201300" y="1790875"/>
            <a:ext cx="8964487" cy="5157192"/>
            <a:chOff x="0" y="2348879"/>
            <a:chExt cx="9108504" cy="4231788"/>
          </a:xfrm>
        </p:grpSpPr>
        <p:pic>
          <p:nvPicPr>
            <p:cNvPr id="10" name="Picture 2" descr="http://www.rcicla.com.mx/oscommerce/images/cuaderno-ecologico.jpg"/>
            <p:cNvPicPr>
              <a:picLocks noChangeAspect="1" noChangeArrowheads="1"/>
            </p:cNvPicPr>
            <p:nvPr/>
          </p:nvPicPr>
          <p:blipFill>
            <a:blip r:embed="rId3" cstate="print"/>
            <a:srcRect t="17640" b="18101"/>
            <a:stretch>
              <a:fillRect/>
            </a:stretch>
          </p:blipFill>
          <p:spPr bwMode="auto">
            <a:xfrm>
              <a:off x="0" y="2348879"/>
              <a:ext cx="5508104" cy="4231787"/>
            </a:xfrm>
            <a:prstGeom prst="rect">
              <a:avLst/>
            </a:prstGeom>
            <a:noFill/>
          </p:spPr>
        </p:pic>
        <p:pic>
          <p:nvPicPr>
            <p:cNvPr id="11" name="Picture 2" descr="http://www.rcicla.com.mx/oscommerce/images/cuaderno-ecologico.jpg"/>
            <p:cNvPicPr>
              <a:picLocks noChangeAspect="1" noChangeArrowheads="1"/>
            </p:cNvPicPr>
            <p:nvPr/>
          </p:nvPicPr>
          <p:blipFill>
            <a:blip r:embed="rId3" cstate="print"/>
            <a:srcRect l="70988" t="17640" b="18101"/>
            <a:stretch>
              <a:fillRect/>
            </a:stretch>
          </p:blipFill>
          <p:spPr bwMode="auto">
            <a:xfrm>
              <a:off x="3995936" y="2348880"/>
              <a:ext cx="1597998" cy="4231787"/>
            </a:xfrm>
            <a:prstGeom prst="rect">
              <a:avLst/>
            </a:prstGeom>
            <a:noFill/>
          </p:spPr>
        </p:pic>
        <p:pic>
          <p:nvPicPr>
            <p:cNvPr id="12" name="Picture 2" descr="http://www.rcicla.com.mx/oscommerce/images/cuaderno-ecologico.jpg"/>
            <p:cNvPicPr>
              <a:picLocks noChangeAspect="1" noChangeArrowheads="1"/>
            </p:cNvPicPr>
            <p:nvPr/>
          </p:nvPicPr>
          <p:blipFill>
            <a:blip r:embed="rId3" cstate="print"/>
            <a:srcRect l="70988" t="17640" b="18101"/>
            <a:stretch>
              <a:fillRect/>
            </a:stretch>
          </p:blipFill>
          <p:spPr bwMode="auto">
            <a:xfrm>
              <a:off x="4148336" y="2348880"/>
              <a:ext cx="1597998" cy="4231787"/>
            </a:xfrm>
            <a:prstGeom prst="rect">
              <a:avLst/>
            </a:prstGeom>
            <a:noFill/>
          </p:spPr>
        </p:pic>
        <p:pic>
          <p:nvPicPr>
            <p:cNvPr id="13" name="Picture 2" descr="http://www.rcicla.com.mx/oscommerce/images/cuaderno-ecologico.jpg"/>
            <p:cNvPicPr>
              <a:picLocks noChangeAspect="1" noChangeArrowheads="1"/>
            </p:cNvPicPr>
            <p:nvPr/>
          </p:nvPicPr>
          <p:blipFill>
            <a:blip r:embed="rId3" cstate="print"/>
            <a:srcRect l="77776" t="17640" b="18101"/>
            <a:stretch>
              <a:fillRect/>
            </a:stretch>
          </p:blipFill>
          <p:spPr bwMode="auto">
            <a:xfrm>
              <a:off x="4644008" y="2348880"/>
              <a:ext cx="1224136" cy="4231787"/>
            </a:xfrm>
            <a:prstGeom prst="rect">
              <a:avLst/>
            </a:prstGeom>
            <a:noFill/>
          </p:spPr>
        </p:pic>
        <p:pic>
          <p:nvPicPr>
            <p:cNvPr id="14" name="Picture 2" descr="http://www.rcicla.com.mx/oscommerce/images/cuaderno-ecologico.jpg"/>
            <p:cNvPicPr>
              <a:picLocks noChangeAspect="1" noChangeArrowheads="1"/>
            </p:cNvPicPr>
            <p:nvPr/>
          </p:nvPicPr>
          <p:blipFill>
            <a:blip r:embed="rId3" cstate="print"/>
            <a:srcRect l="77776" t="17640" b="18101"/>
            <a:stretch>
              <a:fillRect/>
            </a:stretch>
          </p:blipFill>
          <p:spPr bwMode="auto">
            <a:xfrm>
              <a:off x="5148064" y="2348880"/>
              <a:ext cx="1224136" cy="4231787"/>
            </a:xfrm>
            <a:prstGeom prst="rect">
              <a:avLst/>
            </a:prstGeom>
            <a:noFill/>
          </p:spPr>
        </p:pic>
        <p:pic>
          <p:nvPicPr>
            <p:cNvPr id="15" name="Picture 2" descr="http://www.rcicla.com.mx/oscommerce/images/cuaderno-ecologico.jpg"/>
            <p:cNvPicPr>
              <a:picLocks noChangeAspect="1" noChangeArrowheads="1"/>
            </p:cNvPicPr>
            <p:nvPr/>
          </p:nvPicPr>
          <p:blipFill>
            <a:blip r:embed="rId3" cstate="print"/>
            <a:srcRect l="81698" t="17640" b="18101"/>
            <a:stretch>
              <a:fillRect/>
            </a:stretch>
          </p:blipFill>
          <p:spPr bwMode="auto">
            <a:xfrm>
              <a:off x="5796136" y="2348880"/>
              <a:ext cx="1008112" cy="4231787"/>
            </a:xfrm>
            <a:prstGeom prst="rect">
              <a:avLst/>
            </a:prstGeom>
            <a:noFill/>
          </p:spPr>
        </p:pic>
        <p:pic>
          <p:nvPicPr>
            <p:cNvPr id="16" name="Picture 2" descr="http://www.rcicla.com.mx/oscommerce/images/cuaderno-ecologico.jpg"/>
            <p:cNvPicPr>
              <a:picLocks noChangeAspect="1" noChangeArrowheads="1"/>
            </p:cNvPicPr>
            <p:nvPr/>
          </p:nvPicPr>
          <p:blipFill>
            <a:blip r:embed="rId3" cstate="print"/>
            <a:srcRect l="81698" t="17640" b="18101"/>
            <a:stretch>
              <a:fillRect/>
            </a:stretch>
          </p:blipFill>
          <p:spPr bwMode="auto">
            <a:xfrm>
              <a:off x="6300192" y="2348880"/>
              <a:ext cx="1008112" cy="4231787"/>
            </a:xfrm>
            <a:prstGeom prst="rect">
              <a:avLst/>
            </a:prstGeom>
            <a:noFill/>
          </p:spPr>
        </p:pic>
        <p:pic>
          <p:nvPicPr>
            <p:cNvPr id="17" name="Picture 2" descr="http://www.rcicla.com.mx/oscommerce/images/cuaderno-ecologico.jpg"/>
            <p:cNvPicPr>
              <a:picLocks noChangeAspect="1" noChangeArrowheads="1"/>
            </p:cNvPicPr>
            <p:nvPr/>
          </p:nvPicPr>
          <p:blipFill>
            <a:blip r:embed="rId3" cstate="print"/>
            <a:srcRect l="81698" t="17640" b="18101"/>
            <a:stretch>
              <a:fillRect/>
            </a:stretch>
          </p:blipFill>
          <p:spPr bwMode="auto">
            <a:xfrm>
              <a:off x="6804248" y="2348880"/>
              <a:ext cx="1008112" cy="4231787"/>
            </a:xfrm>
            <a:prstGeom prst="rect">
              <a:avLst/>
            </a:prstGeom>
            <a:noFill/>
          </p:spPr>
        </p:pic>
        <p:pic>
          <p:nvPicPr>
            <p:cNvPr id="18" name="Picture 2" descr="http://www.rcicla.com.mx/oscommerce/images/cuaderno-ecologico.jpg"/>
            <p:cNvPicPr>
              <a:picLocks noChangeAspect="1" noChangeArrowheads="1"/>
            </p:cNvPicPr>
            <p:nvPr/>
          </p:nvPicPr>
          <p:blipFill>
            <a:blip r:embed="rId3" cstate="print"/>
            <a:srcRect l="86928" t="17640" b="18101"/>
            <a:stretch>
              <a:fillRect/>
            </a:stretch>
          </p:blipFill>
          <p:spPr bwMode="auto">
            <a:xfrm>
              <a:off x="7596336" y="2348880"/>
              <a:ext cx="720080" cy="4231787"/>
            </a:xfrm>
            <a:prstGeom prst="rect">
              <a:avLst/>
            </a:prstGeom>
            <a:noFill/>
          </p:spPr>
        </p:pic>
        <p:pic>
          <p:nvPicPr>
            <p:cNvPr id="19" name="Picture 2" descr="http://www.rcicla.com.mx/oscommerce/images/cuaderno-ecologico.jpg"/>
            <p:cNvPicPr>
              <a:picLocks noChangeAspect="1" noChangeArrowheads="1"/>
            </p:cNvPicPr>
            <p:nvPr/>
          </p:nvPicPr>
          <p:blipFill>
            <a:blip r:embed="rId3" cstate="print"/>
            <a:srcRect l="86928" t="17640" b="18101"/>
            <a:stretch>
              <a:fillRect/>
            </a:stretch>
          </p:blipFill>
          <p:spPr bwMode="auto">
            <a:xfrm>
              <a:off x="8100392" y="2348880"/>
              <a:ext cx="720080" cy="4231787"/>
            </a:xfrm>
            <a:prstGeom prst="rect">
              <a:avLst/>
            </a:prstGeom>
            <a:noFill/>
          </p:spPr>
        </p:pic>
        <p:pic>
          <p:nvPicPr>
            <p:cNvPr id="20" name="Picture 2" descr="http://www.rcicla.com.mx/oscommerce/images/cuaderno-ecologico.jpg"/>
            <p:cNvPicPr>
              <a:picLocks noChangeAspect="1" noChangeArrowheads="1"/>
            </p:cNvPicPr>
            <p:nvPr/>
          </p:nvPicPr>
          <p:blipFill>
            <a:blip r:embed="rId3" cstate="print"/>
            <a:srcRect l="86928" t="17640" b="18101"/>
            <a:stretch>
              <a:fillRect/>
            </a:stretch>
          </p:blipFill>
          <p:spPr bwMode="auto">
            <a:xfrm>
              <a:off x="8388424" y="2348880"/>
              <a:ext cx="720080" cy="4231787"/>
            </a:xfrm>
            <a:prstGeom prst="rect">
              <a:avLst/>
            </a:prstGeom>
            <a:noFill/>
          </p:spPr>
        </p:pic>
      </p:grpSp>
      <p:pic>
        <p:nvPicPr>
          <p:cNvPr id="23" name="Picture 2">
            <a:extLst>
              <a:ext uri="{FF2B5EF4-FFF2-40B4-BE49-F238E27FC236}">
                <a16:creationId xmlns:a16="http://schemas.microsoft.com/office/drawing/2014/main" id="{34A79034-C5A0-45D6-9B5E-59690D0F4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l="56473" t="30141" r="28762" b="31469"/>
          <a:stretch>
            <a:fillRect/>
          </a:stretch>
        </p:blipFill>
        <p:spPr bwMode="auto">
          <a:xfrm>
            <a:off x="0" y="0"/>
            <a:ext cx="936104" cy="1825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">
            <a:extLst>
              <a:ext uri="{FF2B5EF4-FFF2-40B4-BE49-F238E27FC236}">
                <a16:creationId xmlns:a16="http://schemas.microsoft.com/office/drawing/2014/main" id="{E2550C6B-570A-452B-B8D3-3C36215B92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 l="32925" t="30141" r="27781" b="23594"/>
          <a:stretch>
            <a:fillRect/>
          </a:stretch>
        </p:blipFill>
        <p:spPr bwMode="auto">
          <a:xfrm>
            <a:off x="1115616" y="3068960"/>
            <a:ext cx="3960440" cy="2668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4">
            <a:extLst>
              <a:ext uri="{FF2B5EF4-FFF2-40B4-BE49-F238E27FC236}">
                <a16:creationId xmlns:a16="http://schemas.microsoft.com/office/drawing/2014/main" id="{44A872C4-19AA-4AB0-97A4-73D6328557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 l="37271" t="20469" r="33397" b="30313"/>
          <a:stretch>
            <a:fillRect/>
          </a:stretch>
        </p:blipFill>
        <p:spPr bwMode="auto">
          <a:xfrm>
            <a:off x="5564270" y="3068960"/>
            <a:ext cx="2824154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3">
            <a:extLst>
              <a:ext uri="{FF2B5EF4-FFF2-40B4-BE49-F238E27FC236}">
                <a16:creationId xmlns:a16="http://schemas.microsoft.com/office/drawing/2014/main" id="{3780947A-3969-466C-8D34-AE205DECC0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 l="46126" t="77562" r="35057" b="13579"/>
          <a:stretch>
            <a:fillRect/>
          </a:stretch>
        </p:blipFill>
        <p:spPr bwMode="auto">
          <a:xfrm>
            <a:off x="1763316" y="2204864"/>
            <a:ext cx="244827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31989D9-2BE4-4B7A-916A-0BE2DC64B855}"/>
                  </a:ext>
                </a:extLst>
              </p:cNvPr>
              <p:cNvSpPr/>
              <p:nvPr/>
            </p:nvSpPr>
            <p:spPr>
              <a:xfrm>
                <a:off x="5508104" y="2204810"/>
                <a:ext cx="2674065" cy="6481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E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sSup>
                            <m:sSupPr>
                              <m:ctrlPr>
                                <a:rPr lang="es-E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s-ES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E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s-E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E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s-E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s-ES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d>
                            </m:e>
                            <m:sup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s-E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s-ES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31989D9-2BE4-4B7A-916A-0BE2DC64B8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104" y="2204810"/>
                <a:ext cx="2674065" cy="64812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3957416-5113-4CBF-8005-010B756EFCDD}"/>
                  </a:ext>
                </a:extLst>
              </p:cNvPr>
              <p:cNvSpPr/>
              <p:nvPr/>
            </p:nvSpPr>
            <p:spPr>
              <a:xfrm>
                <a:off x="1835696" y="6021288"/>
                <a:ext cx="597666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The foci are at a distance </a:t>
                </a:r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from the center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s-E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s-E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endParaRPr lang="es-ES" dirty="0"/>
              </a:p>
            </p:txBody>
          </p:sp>
        </mc:Choice>
        <mc:Fallback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3957416-5113-4CBF-8005-010B756EFC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6021288"/>
                <a:ext cx="5976664" cy="369332"/>
              </a:xfrm>
              <a:prstGeom prst="rect">
                <a:avLst/>
              </a:prstGeom>
              <a:blipFill>
                <a:blip r:embed="rId8"/>
                <a:stretch>
                  <a:fillRect l="-815" t="-10000" b="-26667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8525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Hyperbola</a:t>
            </a:r>
            <a:endParaRPr lang="es-ES" dirty="0"/>
          </a:p>
        </p:txBody>
      </p:sp>
      <p:grpSp>
        <p:nvGrpSpPr>
          <p:cNvPr id="3" name="3 Grupo"/>
          <p:cNvGrpSpPr/>
          <p:nvPr/>
        </p:nvGrpSpPr>
        <p:grpSpPr>
          <a:xfrm>
            <a:off x="328236" y="1869985"/>
            <a:ext cx="8964487" cy="5157192"/>
            <a:chOff x="0" y="2348879"/>
            <a:chExt cx="9108504" cy="4231788"/>
          </a:xfrm>
        </p:grpSpPr>
        <p:pic>
          <p:nvPicPr>
            <p:cNvPr id="10" name="Picture 2" descr="http://www.rcicla.com.mx/oscommerce/images/cuaderno-ecologico.jpg"/>
            <p:cNvPicPr>
              <a:picLocks noChangeAspect="1" noChangeArrowheads="1"/>
            </p:cNvPicPr>
            <p:nvPr/>
          </p:nvPicPr>
          <p:blipFill>
            <a:blip r:embed="rId3" cstate="print"/>
            <a:srcRect t="17640" b="18101"/>
            <a:stretch>
              <a:fillRect/>
            </a:stretch>
          </p:blipFill>
          <p:spPr bwMode="auto">
            <a:xfrm>
              <a:off x="0" y="2348879"/>
              <a:ext cx="5508104" cy="4231787"/>
            </a:xfrm>
            <a:prstGeom prst="rect">
              <a:avLst/>
            </a:prstGeom>
            <a:noFill/>
          </p:spPr>
        </p:pic>
        <p:pic>
          <p:nvPicPr>
            <p:cNvPr id="11" name="Picture 2" descr="http://www.rcicla.com.mx/oscommerce/images/cuaderno-ecologico.jpg"/>
            <p:cNvPicPr>
              <a:picLocks noChangeAspect="1" noChangeArrowheads="1"/>
            </p:cNvPicPr>
            <p:nvPr/>
          </p:nvPicPr>
          <p:blipFill>
            <a:blip r:embed="rId3" cstate="print"/>
            <a:srcRect l="70988" t="17640" b="18101"/>
            <a:stretch>
              <a:fillRect/>
            </a:stretch>
          </p:blipFill>
          <p:spPr bwMode="auto">
            <a:xfrm>
              <a:off x="3995936" y="2348880"/>
              <a:ext cx="1597998" cy="4231787"/>
            </a:xfrm>
            <a:prstGeom prst="rect">
              <a:avLst/>
            </a:prstGeom>
            <a:noFill/>
          </p:spPr>
        </p:pic>
        <p:pic>
          <p:nvPicPr>
            <p:cNvPr id="12" name="Picture 2" descr="http://www.rcicla.com.mx/oscommerce/images/cuaderno-ecologico.jpg"/>
            <p:cNvPicPr>
              <a:picLocks noChangeAspect="1" noChangeArrowheads="1"/>
            </p:cNvPicPr>
            <p:nvPr/>
          </p:nvPicPr>
          <p:blipFill>
            <a:blip r:embed="rId3" cstate="print"/>
            <a:srcRect l="70988" t="17640" b="18101"/>
            <a:stretch>
              <a:fillRect/>
            </a:stretch>
          </p:blipFill>
          <p:spPr bwMode="auto">
            <a:xfrm>
              <a:off x="4148336" y="2348880"/>
              <a:ext cx="1597998" cy="4231787"/>
            </a:xfrm>
            <a:prstGeom prst="rect">
              <a:avLst/>
            </a:prstGeom>
            <a:noFill/>
          </p:spPr>
        </p:pic>
        <p:pic>
          <p:nvPicPr>
            <p:cNvPr id="13" name="Picture 2" descr="http://www.rcicla.com.mx/oscommerce/images/cuaderno-ecologico.jpg"/>
            <p:cNvPicPr>
              <a:picLocks noChangeAspect="1" noChangeArrowheads="1"/>
            </p:cNvPicPr>
            <p:nvPr/>
          </p:nvPicPr>
          <p:blipFill>
            <a:blip r:embed="rId3" cstate="print"/>
            <a:srcRect l="77776" t="17640" b="18101"/>
            <a:stretch>
              <a:fillRect/>
            </a:stretch>
          </p:blipFill>
          <p:spPr bwMode="auto">
            <a:xfrm>
              <a:off x="4644008" y="2348880"/>
              <a:ext cx="1224136" cy="4231787"/>
            </a:xfrm>
            <a:prstGeom prst="rect">
              <a:avLst/>
            </a:prstGeom>
            <a:noFill/>
          </p:spPr>
        </p:pic>
        <p:pic>
          <p:nvPicPr>
            <p:cNvPr id="14" name="Picture 2" descr="http://www.rcicla.com.mx/oscommerce/images/cuaderno-ecologico.jpg"/>
            <p:cNvPicPr>
              <a:picLocks noChangeAspect="1" noChangeArrowheads="1"/>
            </p:cNvPicPr>
            <p:nvPr/>
          </p:nvPicPr>
          <p:blipFill>
            <a:blip r:embed="rId3" cstate="print"/>
            <a:srcRect l="77776" t="17640" b="18101"/>
            <a:stretch>
              <a:fillRect/>
            </a:stretch>
          </p:blipFill>
          <p:spPr bwMode="auto">
            <a:xfrm>
              <a:off x="5148064" y="2348880"/>
              <a:ext cx="1224136" cy="4231787"/>
            </a:xfrm>
            <a:prstGeom prst="rect">
              <a:avLst/>
            </a:prstGeom>
            <a:noFill/>
          </p:spPr>
        </p:pic>
        <p:pic>
          <p:nvPicPr>
            <p:cNvPr id="15" name="Picture 2" descr="http://www.rcicla.com.mx/oscommerce/images/cuaderno-ecologico.jpg"/>
            <p:cNvPicPr>
              <a:picLocks noChangeAspect="1" noChangeArrowheads="1"/>
            </p:cNvPicPr>
            <p:nvPr/>
          </p:nvPicPr>
          <p:blipFill>
            <a:blip r:embed="rId3" cstate="print"/>
            <a:srcRect l="81698" t="17640" b="18101"/>
            <a:stretch>
              <a:fillRect/>
            </a:stretch>
          </p:blipFill>
          <p:spPr bwMode="auto">
            <a:xfrm>
              <a:off x="5796136" y="2348880"/>
              <a:ext cx="1008112" cy="4231787"/>
            </a:xfrm>
            <a:prstGeom prst="rect">
              <a:avLst/>
            </a:prstGeom>
            <a:noFill/>
          </p:spPr>
        </p:pic>
        <p:pic>
          <p:nvPicPr>
            <p:cNvPr id="16" name="Picture 2" descr="http://www.rcicla.com.mx/oscommerce/images/cuaderno-ecologico.jpg"/>
            <p:cNvPicPr>
              <a:picLocks noChangeAspect="1" noChangeArrowheads="1"/>
            </p:cNvPicPr>
            <p:nvPr/>
          </p:nvPicPr>
          <p:blipFill>
            <a:blip r:embed="rId3" cstate="print"/>
            <a:srcRect l="81698" t="17640" b="18101"/>
            <a:stretch>
              <a:fillRect/>
            </a:stretch>
          </p:blipFill>
          <p:spPr bwMode="auto">
            <a:xfrm>
              <a:off x="6300192" y="2348880"/>
              <a:ext cx="1008112" cy="4231787"/>
            </a:xfrm>
            <a:prstGeom prst="rect">
              <a:avLst/>
            </a:prstGeom>
            <a:noFill/>
          </p:spPr>
        </p:pic>
        <p:pic>
          <p:nvPicPr>
            <p:cNvPr id="17" name="Picture 2" descr="http://www.rcicla.com.mx/oscommerce/images/cuaderno-ecologico.jpg"/>
            <p:cNvPicPr>
              <a:picLocks noChangeAspect="1" noChangeArrowheads="1"/>
            </p:cNvPicPr>
            <p:nvPr/>
          </p:nvPicPr>
          <p:blipFill>
            <a:blip r:embed="rId3" cstate="print"/>
            <a:srcRect l="81698" t="17640" b="18101"/>
            <a:stretch>
              <a:fillRect/>
            </a:stretch>
          </p:blipFill>
          <p:spPr bwMode="auto">
            <a:xfrm>
              <a:off x="6804248" y="2348880"/>
              <a:ext cx="1008112" cy="4231787"/>
            </a:xfrm>
            <a:prstGeom prst="rect">
              <a:avLst/>
            </a:prstGeom>
            <a:noFill/>
          </p:spPr>
        </p:pic>
        <p:pic>
          <p:nvPicPr>
            <p:cNvPr id="18" name="Picture 2" descr="http://www.rcicla.com.mx/oscommerce/images/cuaderno-ecologico.jpg"/>
            <p:cNvPicPr>
              <a:picLocks noChangeAspect="1" noChangeArrowheads="1"/>
            </p:cNvPicPr>
            <p:nvPr/>
          </p:nvPicPr>
          <p:blipFill>
            <a:blip r:embed="rId3" cstate="print"/>
            <a:srcRect l="86928" t="17640" b="18101"/>
            <a:stretch>
              <a:fillRect/>
            </a:stretch>
          </p:blipFill>
          <p:spPr bwMode="auto">
            <a:xfrm>
              <a:off x="7596336" y="2348880"/>
              <a:ext cx="720080" cy="4231787"/>
            </a:xfrm>
            <a:prstGeom prst="rect">
              <a:avLst/>
            </a:prstGeom>
            <a:noFill/>
          </p:spPr>
        </p:pic>
        <p:pic>
          <p:nvPicPr>
            <p:cNvPr id="19" name="Picture 2" descr="http://www.rcicla.com.mx/oscommerce/images/cuaderno-ecologico.jpg"/>
            <p:cNvPicPr>
              <a:picLocks noChangeAspect="1" noChangeArrowheads="1"/>
            </p:cNvPicPr>
            <p:nvPr/>
          </p:nvPicPr>
          <p:blipFill>
            <a:blip r:embed="rId3" cstate="print"/>
            <a:srcRect l="86928" t="17640" b="18101"/>
            <a:stretch>
              <a:fillRect/>
            </a:stretch>
          </p:blipFill>
          <p:spPr bwMode="auto">
            <a:xfrm>
              <a:off x="8100392" y="2348880"/>
              <a:ext cx="720080" cy="4231787"/>
            </a:xfrm>
            <a:prstGeom prst="rect">
              <a:avLst/>
            </a:prstGeom>
            <a:noFill/>
          </p:spPr>
        </p:pic>
        <p:pic>
          <p:nvPicPr>
            <p:cNvPr id="20" name="Picture 2" descr="http://www.rcicla.com.mx/oscommerce/images/cuaderno-ecologico.jpg"/>
            <p:cNvPicPr>
              <a:picLocks noChangeAspect="1" noChangeArrowheads="1"/>
            </p:cNvPicPr>
            <p:nvPr/>
          </p:nvPicPr>
          <p:blipFill>
            <a:blip r:embed="rId3" cstate="print"/>
            <a:srcRect l="86928" t="17640" b="18101"/>
            <a:stretch>
              <a:fillRect/>
            </a:stretch>
          </p:blipFill>
          <p:spPr bwMode="auto">
            <a:xfrm>
              <a:off x="8388424" y="2348880"/>
              <a:ext cx="720080" cy="4231787"/>
            </a:xfrm>
            <a:prstGeom prst="rect">
              <a:avLst/>
            </a:prstGeom>
            <a:noFill/>
          </p:spPr>
        </p:pic>
      </p:grpSp>
      <p:pic>
        <p:nvPicPr>
          <p:cNvPr id="23" name="Picture 2">
            <a:extLst>
              <a:ext uri="{FF2B5EF4-FFF2-40B4-BE49-F238E27FC236}">
                <a16:creationId xmlns:a16="http://schemas.microsoft.com/office/drawing/2014/main" id="{34A79034-C5A0-45D6-9B5E-59690D0F4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l="56473" t="30141" r="28762" b="31469"/>
          <a:stretch>
            <a:fillRect/>
          </a:stretch>
        </p:blipFill>
        <p:spPr bwMode="auto">
          <a:xfrm>
            <a:off x="0" y="0"/>
            <a:ext cx="936104" cy="1825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5007409-AEAC-4981-BD00-B12DB90BA34A}"/>
              </a:ext>
            </a:extLst>
          </p:cNvPr>
          <p:cNvSpPr/>
          <p:nvPr/>
        </p:nvSpPr>
        <p:spPr>
          <a:xfrm>
            <a:off x="1403648" y="2564904"/>
            <a:ext cx="24018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dirty="0" err="1"/>
              <a:t>Identification</a:t>
            </a:r>
            <a:endParaRPr lang="es-ES" sz="3200" dirty="0"/>
          </a:p>
        </p:txBody>
      </p:sp>
      <p:pic>
        <p:nvPicPr>
          <p:cNvPr id="21" name="Picture 4">
            <a:extLst>
              <a:ext uri="{FF2B5EF4-FFF2-40B4-BE49-F238E27FC236}">
                <a16:creationId xmlns:a16="http://schemas.microsoft.com/office/drawing/2014/main" id="{A0240781-699A-4069-8CCC-CEECC22183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 l="38931" t="23422" r="35611" b="70672"/>
          <a:stretch>
            <a:fillRect/>
          </a:stretch>
        </p:blipFill>
        <p:spPr bwMode="auto">
          <a:xfrm>
            <a:off x="2723795" y="3789040"/>
            <a:ext cx="3864429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upo 6">
            <a:extLst>
              <a:ext uri="{FF2B5EF4-FFF2-40B4-BE49-F238E27FC236}">
                <a16:creationId xmlns:a16="http://schemas.microsoft.com/office/drawing/2014/main" id="{6261A3DF-62B9-46EC-AA8A-F8371560BEEF}"/>
              </a:ext>
            </a:extLst>
          </p:cNvPr>
          <p:cNvGrpSpPr/>
          <p:nvPr/>
        </p:nvGrpSpPr>
        <p:grpSpPr>
          <a:xfrm>
            <a:off x="2966986" y="4725144"/>
            <a:ext cx="3384376" cy="667494"/>
            <a:chOff x="2966986" y="4725144"/>
            <a:chExt cx="3384376" cy="66749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030869C-2B17-45AB-BAE4-A2D6710AFC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37400" t="66380" r="25588" b="21941"/>
            <a:stretch/>
          </p:blipFill>
          <p:spPr>
            <a:xfrm>
              <a:off x="2966986" y="4725144"/>
              <a:ext cx="3384376" cy="667494"/>
            </a:xfrm>
            <a:prstGeom prst="rect">
              <a:avLst/>
            </a:prstGeom>
          </p:spPr>
        </p:pic>
        <p:sp>
          <p:nvSpPr>
            <p:cNvPr id="5" name="CuadroTexto 4">
              <a:extLst>
                <a:ext uri="{FF2B5EF4-FFF2-40B4-BE49-F238E27FC236}">
                  <a16:creationId xmlns:a16="http://schemas.microsoft.com/office/drawing/2014/main" id="{221C6E3C-92BF-4817-806F-75FCBE52004F}"/>
                </a:ext>
              </a:extLst>
            </p:cNvPr>
            <p:cNvSpPr txBox="1"/>
            <p:nvPr/>
          </p:nvSpPr>
          <p:spPr>
            <a:xfrm>
              <a:off x="5068478" y="4855759"/>
              <a:ext cx="1204781" cy="4062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ca-ES" dirty="0" err="1"/>
                <a:t>Hyperbola</a:t>
              </a:r>
              <a:endParaRPr lang="es-ES" dirty="0"/>
            </a:p>
          </p:txBody>
        </p:sp>
      </p:grpSp>
    </p:spTree>
    <p:extLst>
      <p:ext uri="{BB962C8B-B14F-4D97-AF65-F5344CB8AC3E}">
        <p14:creationId xmlns:p14="http://schemas.microsoft.com/office/powerpoint/2010/main" val="108272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Hyperbola</a:t>
            </a:r>
            <a:endParaRPr lang="es-ES" dirty="0"/>
          </a:p>
        </p:txBody>
      </p:sp>
      <p:grpSp>
        <p:nvGrpSpPr>
          <p:cNvPr id="3" name="3 Grupo"/>
          <p:cNvGrpSpPr/>
          <p:nvPr/>
        </p:nvGrpSpPr>
        <p:grpSpPr>
          <a:xfrm>
            <a:off x="292523" y="1744351"/>
            <a:ext cx="8964487" cy="5157192"/>
            <a:chOff x="0" y="2348879"/>
            <a:chExt cx="9108504" cy="4231788"/>
          </a:xfrm>
        </p:grpSpPr>
        <p:pic>
          <p:nvPicPr>
            <p:cNvPr id="10" name="Picture 2" descr="http://www.rcicla.com.mx/oscommerce/images/cuaderno-ecologico.jpg"/>
            <p:cNvPicPr>
              <a:picLocks noChangeAspect="1" noChangeArrowheads="1"/>
            </p:cNvPicPr>
            <p:nvPr/>
          </p:nvPicPr>
          <p:blipFill>
            <a:blip r:embed="rId3" cstate="print"/>
            <a:srcRect t="17640" b="18101"/>
            <a:stretch>
              <a:fillRect/>
            </a:stretch>
          </p:blipFill>
          <p:spPr bwMode="auto">
            <a:xfrm>
              <a:off x="0" y="2348879"/>
              <a:ext cx="5508104" cy="4231787"/>
            </a:xfrm>
            <a:prstGeom prst="rect">
              <a:avLst/>
            </a:prstGeom>
            <a:noFill/>
          </p:spPr>
        </p:pic>
        <p:pic>
          <p:nvPicPr>
            <p:cNvPr id="11" name="Picture 2" descr="http://www.rcicla.com.mx/oscommerce/images/cuaderno-ecologico.jpg"/>
            <p:cNvPicPr>
              <a:picLocks noChangeAspect="1" noChangeArrowheads="1"/>
            </p:cNvPicPr>
            <p:nvPr/>
          </p:nvPicPr>
          <p:blipFill>
            <a:blip r:embed="rId3" cstate="print"/>
            <a:srcRect l="70988" t="17640" b="18101"/>
            <a:stretch>
              <a:fillRect/>
            </a:stretch>
          </p:blipFill>
          <p:spPr bwMode="auto">
            <a:xfrm>
              <a:off x="3995936" y="2348880"/>
              <a:ext cx="1597998" cy="4231787"/>
            </a:xfrm>
            <a:prstGeom prst="rect">
              <a:avLst/>
            </a:prstGeom>
            <a:noFill/>
          </p:spPr>
        </p:pic>
        <p:pic>
          <p:nvPicPr>
            <p:cNvPr id="12" name="Picture 2" descr="http://www.rcicla.com.mx/oscommerce/images/cuaderno-ecologico.jpg"/>
            <p:cNvPicPr>
              <a:picLocks noChangeAspect="1" noChangeArrowheads="1"/>
            </p:cNvPicPr>
            <p:nvPr/>
          </p:nvPicPr>
          <p:blipFill>
            <a:blip r:embed="rId3" cstate="print"/>
            <a:srcRect l="70988" t="17640" b="18101"/>
            <a:stretch>
              <a:fillRect/>
            </a:stretch>
          </p:blipFill>
          <p:spPr bwMode="auto">
            <a:xfrm>
              <a:off x="4148336" y="2348880"/>
              <a:ext cx="1597998" cy="4231787"/>
            </a:xfrm>
            <a:prstGeom prst="rect">
              <a:avLst/>
            </a:prstGeom>
            <a:noFill/>
          </p:spPr>
        </p:pic>
        <p:pic>
          <p:nvPicPr>
            <p:cNvPr id="13" name="Picture 2" descr="http://www.rcicla.com.mx/oscommerce/images/cuaderno-ecologico.jpg"/>
            <p:cNvPicPr>
              <a:picLocks noChangeAspect="1" noChangeArrowheads="1"/>
            </p:cNvPicPr>
            <p:nvPr/>
          </p:nvPicPr>
          <p:blipFill>
            <a:blip r:embed="rId3" cstate="print"/>
            <a:srcRect l="77776" t="17640" b="18101"/>
            <a:stretch>
              <a:fillRect/>
            </a:stretch>
          </p:blipFill>
          <p:spPr bwMode="auto">
            <a:xfrm>
              <a:off x="4644008" y="2348880"/>
              <a:ext cx="1224136" cy="4231787"/>
            </a:xfrm>
            <a:prstGeom prst="rect">
              <a:avLst/>
            </a:prstGeom>
            <a:noFill/>
          </p:spPr>
        </p:pic>
        <p:pic>
          <p:nvPicPr>
            <p:cNvPr id="14" name="Picture 2" descr="http://www.rcicla.com.mx/oscommerce/images/cuaderno-ecologico.jpg"/>
            <p:cNvPicPr>
              <a:picLocks noChangeAspect="1" noChangeArrowheads="1"/>
            </p:cNvPicPr>
            <p:nvPr/>
          </p:nvPicPr>
          <p:blipFill>
            <a:blip r:embed="rId3" cstate="print"/>
            <a:srcRect l="77776" t="17640" b="18101"/>
            <a:stretch>
              <a:fillRect/>
            </a:stretch>
          </p:blipFill>
          <p:spPr bwMode="auto">
            <a:xfrm>
              <a:off x="5148064" y="2348880"/>
              <a:ext cx="1224136" cy="4231787"/>
            </a:xfrm>
            <a:prstGeom prst="rect">
              <a:avLst/>
            </a:prstGeom>
            <a:noFill/>
          </p:spPr>
        </p:pic>
        <p:pic>
          <p:nvPicPr>
            <p:cNvPr id="15" name="Picture 2" descr="http://www.rcicla.com.mx/oscommerce/images/cuaderno-ecologico.jpg"/>
            <p:cNvPicPr>
              <a:picLocks noChangeAspect="1" noChangeArrowheads="1"/>
            </p:cNvPicPr>
            <p:nvPr/>
          </p:nvPicPr>
          <p:blipFill>
            <a:blip r:embed="rId3" cstate="print"/>
            <a:srcRect l="81698" t="17640" b="18101"/>
            <a:stretch>
              <a:fillRect/>
            </a:stretch>
          </p:blipFill>
          <p:spPr bwMode="auto">
            <a:xfrm>
              <a:off x="5796136" y="2348880"/>
              <a:ext cx="1008112" cy="4231787"/>
            </a:xfrm>
            <a:prstGeom prst="rect">
              <a:avLst/>
            </a:prstGeom>
            <a:noFill/>
          </p:spPr>
        </p:pic>
        <p:pic>
          <p:nvPicPr>
            <p:cNvPr id="16" name="Picture 2" descr="http://www.rcicla.com.mx/oscommerce/images/cuaderno-ecologico.jpg"/>
            <p:cNvPicPr>
              <a:picLocks noChangeAspect="1" noChangeArrowheads="1"/>
            </p:cNvPicPr>
            <p:nvPr/>
          </p:nvPicPr>
          <p:blipFill>
            <a:blip r:embed="rId3" cstate="print"/>
            <a:srcRect l="81698" t="17640" b="18101"/>
            <a:stretch>
              <a:fillRect/>
            </a:stretch>
          </p:blipFill>
          <p:spPr bwMode="auto">
            <a:xfrm>
              <a:off x="6300192" y="2348880"/>
              <a:ext cx="1008112" cy="4231787"/>
            </a:xfrm>
            <a:prstGeom prst="rect">
              <a:avLst/>
            </a:prstGeom>
            <a:noFill/>
          </p:spPr>
        </p:pic>
        <p:pic>
          <p:nvPicPr>
            <p:cNvPr id="17" name="Picture 2" descr="http://www.rcicla.com.mx/oscommerce/images/cuaderno-ecologico.jpg"/>
            <p:cNvPicPr>
              <a:picLocks noChangeAspect="1" noChangeArrowheads="1"/>
            </p:cNvPicPr>
            <p:nvPr/>
          </p:nvPicPr>
          <p:blipFill>
            <a:blip r:embed="rId3" cstate="print"/>
            <a:srcRect l="81698" t="17640" b="18101"/>
            <a:stretch>
              <a:fillRect/>
            </a:stretch>
          </p:blipFill>
          <p:spPr bwMode="auto">
            <a:xfrm>
              <a:off x="6804248" y="2348880"/>
              <a:ext cx="1008112" cy="4231787"/>
            </a:xfrm>
            <a:prstGeom prst="rect">
              <a:avLst/>
            </a:prstGeom>
            <a:noFill/>
          </p:spPr>
        </p:pic>
        <p:pic>
          <p:nvPicPr>
            <p:cNvPr id="18" name="Picture 2" descr="http://www.rcicla.com.mx/oscommerce/images/cuaderno-ecologico.jpg"/>
            <p:cNvPicPr>
              <a:picLocks noChangeAspect="1" noChangeArrowheads="1"/>
            </p:cNvPicPr>
            <p:nvPr/>
          </p:nvPicPr>
          <p:blipFill>
            <a:blip r:embed="rId3" cstate="print"/>
            <a:srcRect l="86928" t="17640" b="18101"/>
            <a:stretch>
              <a:fillRect/>
            </a:stretch>
          </p:blipFill>
          <p:spPr bwMode="auto">
            <a:xfrm>
              <a:off x="7596336" y="2348880"/>
              <a:ext cx="720080" cy="4231787"/>
            </a:xfrm>
            <a:prstGeom prst="rect">
              <a:avLst/>
            </a:prstGeom>
            <a:noFill/>
          </p:spPr>
        </p:pic>
        <p:pic>
          <p:nvPicPr>
            <p:cNvPr id="19" name="Picture 2" descr="http://www.rcicla.com.mx/oscommerce/images/cuaderno-ecologico.jpg"/>
            <p:cNvPicPr>
              <a:picLocks noChangeAspect="1" noChangeArrowheads="1"/>
            </p:cNvPicPr>
            <p:nvPr/>
          </p:nvPicPr>
          <p:blipFill>
            <a:blip r:embed="rId3" cstate="print"/>
            <a:srcRect l="86928" t="17640" b="18101"/>
            <a:stretch>
              <a:fillRect/>
            </a:stretch>
          </p:blipFill>
          <p:spPr bwMode="auto">
            <a:xfrm>
              <a:off x="8100392" y="2348880"/>
              <a:ext cx="720080" cy="4231787"/>
            </a:xfrm>
            <a:prstGeom prst="rect">
              <a:avLst/>
            </a:prstGeom>
            <a:noFill/>
          </p:spPr>
        </p:pic>
        <p:pic>
          <p:nvPicPr>
            <p:cNvPr id="20" name="Picture 2" descr="http://www.rcicla.com.mx/oscommerce/images/cuaderno-ecologico.jpg"/>
            <p:cNvPicPr>
              <a:picLocks noChangeAspect="1" noChangeArrowheads="1"/>
            </p:cNvPicPr>
            <p:nvPr/>
          </p:nvPicPr>
          <p:blipFill>
            <a:blip r:embed="rId3" cstate="print"/>
            <a:srcRect l="86928" t="17640" b="18101"/>
            <a:stretch>
              <a:fillRect/>
            </a:stretch>
          </p:blipFill>
          <p:spPr bwMode="auto">
            <a:xfrm>
              <a:off x="8388424" y="2348880"/>
              <a:ext cx="720080" cy="4231787"/>
            </a:xfrm>
            <a:prstGeom prst="rect">
              <a:avLst/>
            </a:prstGeom>
            <a:noFill/>
          </p:spPr>
        </p:pic>
      </p:grpSp>
      <p:pic>
        <p:nvPicPr>
          <p:cNvPr id="23" name="Picture 2">
            <a:extLst>
              <a:ext uri="{FF2B5EF4-FFF2-40B4-BE49-F238E27FC236}">
                <a16:creationId xmlns:a16="http://schemas.microsoft.com/office/drawing/2014/main" id="{34A79034-C5A0-45D6-9B5E-59690D0F4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l="56473" t="30141" r="28762" b="31469"/>
          <a:stretch>
            <a:fillRect/>
          </a:stretch>
        </p:blipFill>
        <p:spPr bwMode="auto">
          <a:xfrm>
            <a:off x="0" y="0"/>
            <a:ext cx="936104" cy="1825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5007409-AEAC-4981-BD00-B12DB90BA34A}"/>
              </a:ext>
            </a:extLst>
          </p:cNvPr>
          <p:cNvSpPr/>
          <p:nvPr/>
        </p:nvSpPr>
        <p:spPr>
          <a:xfrm>
            <a:off x="971600" y="1988840"/>
            <a:ext cx="14157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dirty="0" err="1"/>
              <a:t>Example</a:t>
            </a:r>
            <a:endParaRPr lang="es-ES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F75663-36CC-4A69-A66D-4F57510F1EA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01" t="18499" r="13647" b="9762"/>
          <a:stretch/>
        </p:blipFill>
        <p:spPr>
          <a:xfrm>
            <a:off x="1247922" y="2569469"/>
            <a:ext cx="7356526" cy="4099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74427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3434</TotalTime>
  <Words>128</Words>
  <Application>Microsoft Office PowerPoint</Application>
  <PresentationFormat>Presentación en pantalla (4:3)</PresentationFormat>
  <Paragraphs>17</Paragraphs>
  <Slides>5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Arial</vt:lpstr>
      <vt:lpstr>Calibri</vt:lpstr>
      <vt:lpstr>Cambria Math</vt:lpstr>
      <vt:lpstr>Tema de l'Office</vt:lpstr>
      <vt:lpstr>Hyperbola</vt:lpstr>
      <vt:lpstr>Hyperbola</vt:lpstr>
      <vt:lpstr>Hyperbola</vt:lpstr>
      <vt:lpstr>Hyperbola</vt:lpstr>
      <vt:lpstr>Hyperbola</vt:lpstr>
    </vt:vector>
  </TitlesOfParts>
  <Company>UPCnet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Trigonometría</dc:title>
  <dc:creator>UPCnet</dc:creator>
  <cp:lastModifiedBy>UPC</cp:lastModifiedBy>
  <cp:revision>309</cp:revision>
  <dcterms:created xsi:type="dcterms:W3CDTF">2011-10-17T15:56:10Z</dcterms:created>
  <dcterms:modified xsi:type="dcterms:W3CDTF">2025-04-22T05:40:34Z</dcterms:modified>
</cp:coreProperties>
</file>