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notesMasterIdLst>
    <p:notesMasterId r:id="rId14"/>
  </p:notesMasterIdLst>
  <p:sldIdLst>
    <p:sldId id="273" r:id="rId2"/>
    <p:sldId id="274" r:id="rId3"/>
    <p:sldId id="275" r:id="rId4"/>
    <p:sldId id="308" r:id="rId5"/>
    <p:sldId id="279" r:id="rId6"/>
    <p:sldId id="316" r:id="rId7"/>
    <p:sldId id="310" r:id="rId8"/>
    <p:sldId id="317" r:id="rId9"/>
    <p:sldId id="318" r:id="rId10"/>
    <p:sldId id="319" r:id="rId11"/>
    <p:sldId id="320" r:id="rId12"/>
    <p:sldId id="321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2C7D"/>
    <a:srgbClr val="8600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672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C1CABA-8747-4C7B-B3C8-0148CBD64E48}" type="datetimeFigureOut">
              <a:rPr lang="es-ES" smtClean="0"/>
              <a:pPr/>
              <a:t>17/12/2015</a:t>
            </a:fld>
            <a:endParaRPr lang="es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229B73-7584-4FFD-B2C1-AC2D3CEFF39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9618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Dominio: Conjunto de valores que tienen imagen real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29B73-7584-4FFD-B2C1-AC2D3CEFF397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8291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Dominio: Conjunto de valores que tienen imagen real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29B73-7584-4FFD-B2C1-AC2D3CEFF397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8291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smtClean="0"/>
              <a:t>Feu clic aquí per editar l'estil de subtítols del patró.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8C09-8327-4024-8966-9BB7D62246B8}" type="datetime1">
              <a:rPr lang="es-ES" smtClean="0"/>
              <a:pPr/>
              <a:t>17/12/2015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B010-DFC7-40C4-BD65-5FA738C15F52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2DB4A-A8B6-4EEA-A740-8DE24AA3F317}" type="datetime1">
              <a:rPr lang="es-ES" smtClean="0"/>
              <a:pPr/>
              <a:t>17/12/2015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B010-DFC7-40C4-BD65-5FA738C15F5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EC28F-3467-4F1D-AEB9-DD55150CF861}" type="datetime1">
              <a:rPr lang="es-ES" smtClean="0"/>
              <a:pPr/>
              <a:t>17/12/2015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B010-DFC7-40C4-BD65-5FA738C15F5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7703D-72ED-4FB5-B1A8-54F33F3DEF03}" type="datetime1">
              <a:rPr lang="es-ES" smtClean="0"/>
              <a:pPr/>
              <a:t>17/12/2015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B010-DFC7-40C4-BD65-5FA738C15F5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031E-8BE5-42D5-9378-7E3613B35852}" type="datetime1">
              <a:rPr lang="es-ES" smtClean="0"/>
              <a:pPr/>
              <a:t>17/12/2015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B010-DFC7-40C4-BD65-5FA738C15F52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45D5E-9074-48DC-981F-C5FD4C82B060}" type="datetime1">
              <a:rPr lang="es-ES" smtClean="0"/>
              <a:pPr/>
              <a:t>17/12/2015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B010-DFC7-40C4-BD65-5FA738C15F5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0B69-63C6-4DDB-AF22-C1F08F3679AE}" type="datetime1">
              <a:rPr lang="es-ES" smtClean="0"/>
              <a:pPr/>
              <a:t>17/12/2015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B010-DFC7-40C4-BD65-5FA738C15F52}" type="slidenum">
              <a:rPr lang="es-ES" smtClean="0"/>
              <a:pPr/>
              <a:t>‹#›</a:t>
            </a:fld>
            <a:endParaRPr lang="es-E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E69B6-5665-4015-851E-3F38B24F5E5E}" type="datetime1">
              <a:rPr lang="es-ES" smtClean="0"/>
              <a:pPr/>
              <a:t>17/12/2015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B010-DFC7-40C4-BD65-5FA738C15F5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E16C-DA5B-4B8C-90C7-07C9F652E5D6}" type="datetime1">
              <a:rPr lang="es-ES" smtClean="0"/>
              <a:pPr/>
              <a:t>17/12/2015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B010-DFC7-40C4-BD65-5FA738C15F5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ADFA-E718-4A27-A806-D52606706F2C}" type="datetime1">
              <a:rPr lang="es-ES" smtClean="0"/>
              <a:pPr/>
              <a:t>17/12/2015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B010-DFC7-40C4-BD65-5FA738C15F52}" type="slidenum">
              <a:rPr lang="es-ES" smtClean="0"/>
              <a:pPr/>
              <a:t>‹#›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a-ES" smtClean="0"/>
              <a:t>Feu clic a la icona per afegir una imatge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095F1-44CA-41BE-8FA1-EBAAC7039274}" type="datetime1">
              <a:rPr lang="es-ES" smtClean="0"/>
              <a:pPr/>
              <a:t>17/12/2015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B010-DFC7-40C4-BD65-5FA738C15F5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22844F06-F527-4E4D-910E-9E038D06372C}" type="datetime1">
              <a:rPr lang="es-ES" smtClean="0"/>
              <a:pPr/>
              <a:t>17/12/2015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6386B010-DFC7-40C4-BD65-5FA738C15F52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ransition spd="slow">
    <p:wipe/>
  </p:transition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image" Target="../media/image44.emf"/><Relationship Id="rId7" Type="http://schemas.openxmlformats.org/officeDocument/2006/relationships/image" Target="../media/image4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10" Type="http://schemas.openxmlformats.org/officeDocument/2006/relationships/image" Target="../media/image51.emf"/><Relationship Id="rId4" Type="http://schemas.openxmlformats.org/officeDocument/2006/relationships/image" Target="../media/image45.emf"/><Relationship Id="rId9" Type="http://schemas.openxmlformats.org/officeDocument/2006/relationships/image" Target="../media/image50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image" Target="../media/image19.emf"/><Relationship Id="rId7" Type="http://schemas.openxmlformats.org/officeDocument/2006/relationships/image" Target="../media/image54.emf"/><Relationship Id="rId12" Type="http://schemas.openxmlformats.org/officeDocument/2006/relationships/image" Target="../media/image59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emf"/><Relationship Id="rId11" Type="http://schemas.openxmlformats.org/officeDocument/2006/relationships/image" Target="../media/image58.emf"/><Relationship Id="rId5" Type="http://schemas.openxmlformats.org/officeDocument/2006/relationships/image" Target="../media/image52.emf"/><Relationship Id="rId10" Type="http://schemas.openxmlformats.org/officeDocument/2006/relationships/image" Target="../media/image57.emf"/><Relationship Id="rId4" Type="http://schemas.openxmlformats.org/officeDocument/2006/relationships/image" Target="../media/image45.emf"/><Relationship Id="rId9" Type="http://schemas.openxmlformats.org/officeDocument/2006/relationships/image" Target="../media/image56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emf"/><Relationship Id="rId3" Type="http://schemas.openxmlformats.org/officeDocument/2006/relationships/image" Target="../media/image61.emf"/><Relationship Id="rId7" Type="http://schemas.openxmlformats.org/officeDocument/2006/relationships/image" Target="../media/image65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emf"/><Relationship Id="rId11" Type="http://schemas.openxmlformats.org/officeDocument/2006/relationships/image" Target="../media/image69.emf"/><Relationship Id="rId5" Type="http://schemas.openxmlformats.org/officeDocument/2006/relationships/image" Target="../media/image63.emf"/><Relationship Id="rId10" Type="http://schemas.openxmlformats.org/officeDocument/2006/relationships/image" Target="../media/image68.emf"/><Relationship Id="rId4" Type="http://schemas.openxmlformats.org/officeDocument/2006/relationships/image" Target="../media/image62.emf"/><Relationship Id="rId9" Type="http://schemas.openxmlformats.org/officeDocument/2006/relationships/image" Target="../media/image6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12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7.emf"/><Relationship Id="rId7" Type="http://schemas.openxmlformats.org/officeDocument/2006/relationships/image" Target="../media/image17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13" Type="http://schemas.openxmlformats.org/officeDocument/2006/relationships/image" Target="../media/image28.emf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12" Type="http://schemas.openxmlformats.org/officeDocument/2006/relationships/image" Target="../media/image27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11" Type="http://schemas.openxmlformats.org/officeDocument/2006/relationships/image" Target="../media/image26.emf"/><Relationship Id="rId5" Type="http://schemas.openxmlformats.org/officeDocument/2006/relationships/image" Target="../media/image20.emf"/><Relationship Id="rId10" Type="http://schemas.openxmlformats.org/officeDocument/2006/relationships/image" Target="../media/image25.emf"/><Relationship Id="rId4" Type="http://schemas.openxmlformats.org/officeDocument/2006/relationships/image" Target="../media/image19.emf"/><Relationship Id="rId9" Type="http://schemas.openxmlformats.org/officeDocument/2006/relationships/image" Target="../media/image2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7.emf"/><Relationship Id="rId7" Type="http://schemas.openxmlformats.org/officeDocument/2006/relationships/image" Target="../media/image3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7" Type="http://schemas.openxmlformats.org/officeDocument/2006/relationships/image" Target="../media/image4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ol 6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626424" cy="1600200"/>
          </a:xfrm>
        </p:spPr>
        <p:txBody>
          <a:bodyPr>
            <a:noAutofit/>
          </a:bodyPr>
          <a:lstStyle/>
          <a:p>
            <a:r>
              <a:rPr lang="es-ES" sz="4800" dirty="0" smtClean="0">
                <a:latin typeface="Helvetica"/>
                <a:cs typeface="Helvetica"/>
              </a:rPr>
              <a:t>Funciones exponenciales </a:t>
            </a:r>
            <a:br>
              <a:rPr lang="es-ES" sz="4800" dirty="0" smtClean="0">
                <a:latin typeface="Helvetica"/>
                <a:cs typeface="Helvetica"/>
              </a:rPr>
            </a:br>
            <a:r>
              <a:rPr lang="es-ES" sz="4800" dirty="0" smtClean="0">
                <a:latin typeface="Helvetica"/>
                <a:cs typeface="Helvetica"/>
              </a:rPr>
              <a:t>y funciones logarítmicas</a:t>
            </a:r>
            <a:endParaRPr lang="ca-ES" sz="4800" dirty="0">
              <a:latin typeface="Helvetica"/>
              <a:cs typeface="Helvetica"/>
            </a:endParaRPr>
          </a:p>
        </p:txBody>
      </p:sp>
      <p:cxnSp>
        <p:nvCxnSpPr>
          <p:cNvPr id="5" name="Conector recto de flecha 4"/>
          <p:cNvCxnSpPr/>
          <p:nvPr/>
        </p:nvCxnSpPr>
        <p:spPr>
          <a:xfrm flipV="1">
            <a:off x="3707904" y="548680"/>
            <a:ext cx="0" cy="4032448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/>
          <p:cNvCxnSpPr/>
          <p:nvPr/>
        </p:nvCxnSpPr>
        <p:spPr>
          <a:xfrm>
            <a:off x="1979712" y="2924944"/>
            <a:ext cx="5040560" cy="0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CuadroTexto 29"/>
          <p:cNvSpPr txBox="1"/>
          <p:nvPr/>
        </p:nvSpPr>
        <p:spPr>
          <a:xfrm>
            <a:off x="6588224" y="2852936"/>
            <a:ext cx="398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i="1" dirty="0" smtClean="0"/>
              <a:t>x</a:t>
            </a:r>
            <a:endParaRPr lang="es-ES_tradnl" sz="2000" i="1" dirty="0"/>
          </a:p>
        </p:txBody>
      </p:sp>
      <p:sp>
        <p:nvSpPr>
          <p:cNvPr id="31" name="CuadroTexto 30"/>
          <p:cNvSpPr txBox="1"/>
          <p:nvPr/>
        </p:nvSpPr>
        <p:spPr>
          <a:xfrm>
            <a:off x="3347864" y="548680"/>
            <a:ext cx="398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i="1" dirty="0" smtClean="0"/>
              <a:t>y</a:t>
            </a:r>
            <a:endParaRPr lang="es-ES_tradnl" sz="2000" i="1" dirty="0"/>
          </a:p>
        </p:txBody>
      </p:sp>
      <p:sp>
        <p:nvSpPr>
          <p:cNvPr id="11" name="Forma libre 10"/>
          <p:cNvSpPr/>
          <p:nvPr/>
        </p:nvSpPr>
        <p:spPr>
          <a:xfrm>
            <a:off x="1989667" y="493888"/>
            <a:ext cx="2116666" cy="2413000"/>
          </a:xfrm>
          <a:custGeom>
            <a:avLst/>
            <a:gdLst>
              <a:gd name="connsiteX0" fmla="*/ 0 w 2116666"/>
              <a:gd name="connsiteY0" fmla="*/ 2413000 h 2479491"/>
              <a:gd name="connsiteX1" fmla="*/ 1368777 w 2116666"/>
              <a:gd name="connsiteY1" fmla="*/ 2173111 h 2479491"/>
              <a:gd name="connsiteX2" fmla="*/ 2116666 w 2116666"/>
              <a:gd name="connsiteY2" fmla="*/ 0 h 2479491"/>
              <a:gd name="connsiteX3" fmla="*/ 2116666 w 2116666"/>
              <a:gd name="connsiteY3" fmla="*/ 0 h 2479491"/>
              <a:gd name="connsiteX0" fmla="*/ 0 w 2116666"/>
              <a:gd name="connsiteY0" fmla="*/ 2413000 h 2461628"/>
              <a:gd name="connsiteX1" fmla="*/ 1425222 w 2116666"/>
              <a:gd name="connsiteY1" fmla="*/ 2116667 h 2461628"/>
              <a:gd name="connsiteX2" fmla="*/ 2116666 w 2116666"/>
              <a:gd name="connsiteY2" fmla="*/ 0 h 2461628"/>
              <a:gd name="connsiteX3" fmla="*/ 2116666 w 2116666"/>
              <a:gd name="connsiteY3" fmla="*/ 0 h 2461628"/>
              <a:gd name="connsiteX0" fmla="*/ 0 w 2116666"/>
              <a:gd name="connsiteY0" fmla="*/ 2413000 h 2455543"/>
              <a:gd name="connsiteX1" fmla="*/ 1425222 w 2116666"/>
              <a:gd name="connsiteY1" fmla="*/ 2116667 h 2455543"/>
              <a:gd name="connsiteX2" fmla="*/ 2116666 w 2116666"/>
              <a:gd name="connsiteY2" fmla="*/ 0 h 2455543"/>
              <a:gd name="connsiteX3" fmla="*/ 2116666 w 2116666"/>
              <a:gd name="connsiteY3" fmla="*/ 0 h 2455543"/>
              <a:gd name="connsiteX0" fmla="*/ 0 w 2116666"/>
              <a:gd name="connsiteY0" fmla="*/ 2413000 h 2443597"/>
              <a:gd name="connsiteX1" fmla="*/ 1425222 w 2116666"/>
              <a:gd name="connsiteY1" fmla="*/ 2116667 h 2443597"/>
              <a:gd name="connsiteX2" fmla="*/ 2116666 w 2116666"/>
              <a:gd name="connsiteY2" fmla="*/ 0 h 2443597"/>
              <a:gd name="connsiteX3" fmla="*/ 2116666 w 2116666"/>
              <a:gd name="connsiteY3" fmla="*/ 0 h 2443597"/>
              <a:gd name="connsiteX0" fmla="*/ 0 w 2116666"/>
              <a:gd name="connsiteY0" fmla="*/ 2413000 h 2437045"/>
              <a:gd name="connsiteX1" fmla="*/ 1425222 w 2116666"/>
              <a:gd name="connsiteY1" fmla="*/ 2116667 h 2437045"/>
              <a:gd name="connsiteX2" fmla="*/ 2116666 w 2116666"/>
              <a:gd name="connsiteY2" fmla="*/ 0 h 2437045"/>
              <a:gd name="connsiteX3" fmla="*/ 2116666 w 2116666"/>
              <a:gd name="connsiteY3" fmla="*/ 0 h 2437045"/>
              <a:gd name="connsiteX0" fmla="*/ 0 w 2116666"/>
              <a:gd name="connsiteY0" fmla="*/ 2413000 h 2434548"/>
              <a:gd name="connsiteX1" fmla="*/ 1425222 w 2116666"/>
              <a:gd name="connsiteY1" fmla="*/ 2116667 h 2434548"/>
              <a:gd name="connsiteX2" fmla="*/ 2116666 w 2116666"/>
              <a:gd name="connsiteY2" fmla="*/ 0 h 2434548"/>
              <a:gd name="connsiteX3" fmla="*/ 2116666 w 2116666"/>
              <a:gd name="connsiteY3" fmla="*/ 0 h 2434548"/>
              <a:gd name="connsiteX0" fmla="*/ 0 w 2116666"/>
              <a:gd name="connsiteY0" fmla="*/ 2413000 h 2434548"/>
              <a:gd name="connsiteX1" fmla="*/ 1425222 w 2116666"/>
              <a:gd name="connsiteY1" fmla="*/ 2116667 h 2434548"/>
              <a:gd name="connsiteX2" fmla="*/ 2116666 w 2116666"/>
              <a:gd name="connsiteY2" fmla="*/ 0 h 2434548"/>
              <a:gd name="connsiteX3" fmla="*/ 2116666 w 2116666"/>
              <a:gd name="connsiteY3" fmla="*/ 0 h 2434548"/>
              <a:gd name="connsiteX0" fmla="*/ 0 w 2116666"/>
              <a:gd name="connsiteY0" fmla="*/ 2413000 h 2441736"/>
              <a:gd name="connsiteX1" fmla="*/ 1425222 w 2116666"/>
              <a:gd name="connsiteY1" fmla="*/ 2116667 h 2441736"/>
              <a:gd name="connsiteX2" fmla="*/ 2116666 w 2116666"/>
              <a:gd name="connsiteY2" fmla="*/ 0 h 2441736"/>
              <a:gd name="connsiteX3" fmla="*/ 2116666 w 2116666"/>
              <a:gd name="connsiteY3" fmla="*/ 0 h 2441736"/>
              <a:gd name="connsiteX0" fmla="*/ 0 w 2116666"/>
              <a:gd name="connsiteY0" fmla="*/ 2413000 h 2434548"/>
              <a:gd name="connsiteX1" fmla="*/ 1425222 w 2116666"/>
              <a:gd name="connsiteY1" fmla="*/ 2116667 h 2434548"/>
              <a:gd name="connsiteX2" fmla="*/ 2116666 w 2116666"/>
              <a:gd name="connsiteY2" fmla="*/ 0 h 2434548"/>
              <a:gd name="connsiteX3" fmla="*/ 2116666 w 2116666"/>
              <a:gd name="connsiteY3" fmla="*/ 0 h 2434548"/>
              <a:gd name="connsiteX0" fmla="*/ 0 w 2116666"/>
              <a:gd name="connsiteY0" fmla="*/ 2413000 h 2435741"/>
              <a:gd name="connsiteX1" fmla="*/ 1425222 w 2116666"/>
              <a:gd name="connsiteY1" fmla="*/ 2116667 h 2435741"/>
              <a:gd name="connsiteX2" fmla="*/ 2116666 w 2116666"/>
              <a:gd name="connsiteY2" fmla="*/ 0 h 2435741"/>
              <a:gd name="connsiteX3" fmla="*/ 2116666 w 2116666"/>
              <a:gd name="connsiteY3" fmla="*/ 0 h 2435741"/>
              <a:gd name="connsiteX0" fmla="*/ 0 w 2116666"/>
              <a:gd name="connsiteY0" fmla="*/ 2413000 h 2413000"/>
              <a:gd name="connsiteX1" fmla="*/ 1425222 w 2116666"/>
              <a:gd name="connsiteY1" fmla="*/ 2116667 h 2413000"/>
              <a:gd name="connsiteX2" fmla="*/ 2116666 w 2116666"/>
              <a:gd name="connsiteY2" fmla="*/ 0 h 2413000"/>
              <a:gd name="connsiteX3" fmla="*/ 2116666 w 2116666"/>
              <a:gd name="connsiteY3" fmla="*/ 0 h 2413000"/>
              <a:gd name="connsiteX0" fmla="*/ 0 w 2116666"/>
              <a:gd name="connsiteY0" fmla="*/ 2413000 h 2413000"/>
              <a:gd name="connsiteX1" fmla="*/ 1425222 w 2116666"/>
              <a:gd name="connsiteY1" fmla="*/ 2116667 h 2413000"/>
              <a:gd name="connsiteX2" fmla="*/ 2116666 w 2116666"/>
              <a:gd name="connsiteY2" fmla="*/ 0 h 2413000"/>
              <a:gd name="connsiteX3" fmla="*/ 2116666 w 2116666"/>
              <a:gd name="connsiteY3" fmla="*/ 0 h 2413000"/>
              <a:gd name="connsiteX0" fmla="*/ 0 w 2116666"/>
              <a:gd name="connsiteY0" fmla="*/ 2413000 h 2413000"/>
              <a:gd name="connsiteX1" fmla="*/ 1425222 w 2116666"/>
              <a:gd name="connsiteY1" fmla="*/ 2116667 h 2413000"/>
              <a:gd name="connsiteX2" fmla="*/ 2116666 w 2116666"/>
              <a:gd name="connsiteY2" fmla="*/ 0 h 2413000"/>
              <a:gd name="connsiteX3" fmla="*/ 2116666 w 2116666"/>
              <a:gd name="connsiteY3" fmla="*/ 0 h 241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6666" h="2413000">
                <a:moveTo>
                  <a:pt x="0" y="2413000"/>
                </a:moveTo>
                <a:cubicBezTo>
                  <a:pt x="606777" y="2395361"/>
                  <a:pt x="1001890" y="2462389"/>
                  <a:pt x="1425222" y="2116667"/>
                </a:cubicBezTo>
                <a:cubicBezTo>
                  <a:pt x="1848554" y="1770945"/>
                  <a:pt x="2071981" y="395111"/>
                  <a:pt x="2116666" y="0"/>
                </a:cubicBezTo>
                <a:lnTo>
                  <a:pt x="2116666" y="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8" name="Forma libre 17"/>
          <p:cNvSpPr/>
          <p:nvPr/>
        </p:nvSpPr>
        <p:spPr>
          <a:xfrm rot="5400000" flipH="1">
            <a:off x="4272349" y="1901681"/>
            <a:ext cx="2229556" cy="3302000"/>
          </a:xfrm>
          <a:custGeom>
            <a:avLst/>
            <a:gdLst>
              <a:gd name="connsiteX0" fmla="*/ 0 w 2116666"/>
              <a:gd name="connsiteY0" fmla="*/ 2413000 h 2479491"/>
              <a:gd name="connsiteX1" fmla="*/ 1368777 w 2116666"/>
              <a:gd name="connsiteY1" fmla="*/ 2173111 h 2479491"/>
              <a:gd name="connsiteX2" fmla="*/ 2116666 w 2116666"/>
              <a:gd name="connsiteY2" fmla="*/ 0 h 2479491"/>
              <a:gd name="connsiteX3" fmla="*/ 2116666 w 2116666"/>
              <a:gd name="connsiteY3" fmla="*/ 0 h 2479491"/>
              <a:gd name="connsiteX0" fmla="*/ 0 w 2116666"/>
              <a:gd name="connsiteY0" fmla="*/ 2413000 h 2461628"/>
              <a:gd name="connsiteX1" fmla="*/ 1425222 w 2116666"/>
              <a:gd name="connsiteY1" fmla="*/ 2116667 h 2461628"/>
              <a:gd name="connsiteX2" fmla="*/ 2116666 w 2116666"/>
              <a:gd name="connsiteY2" fmla="*/ 0 h 2461628"/>
              <a:gd name="connsiteX3" fmla="*/ 2116666 w 2116666"/>
              <a:gd name="connsiteY3" fmla="*/ 0 h 2461628"/>
              <a:gd name="connsiteX0" fmla="*/ 0 w 2116666"/>
              <a:gd name="connsiteY0" fmla="*/ 2413000 h 2455543"/>
              <a:gd name="connsiteX1" fmla="*/ 1425222 w 2116666"/>
              <a:gd name="connsiteY1" fmla="*/ 2116667 h 2455543"/>
              <a:gd name="connsiteX2" fmla="*/ 2116666 w 2116666"/>
              <a:gd name="connsiteY2" fmla="*/ 0 h 2455543"/>
              <a:gd name="connsiteX3" fmla="*/ 2116666 w 2116666"/>
              <a:gd name="connsiteY3" fmla="*/ 0 h 2455543"/>
              <a:gd name="connsiteX0" fmla="*/ 0 w 2116666"/>
              <a:gd name="connsiteY0" fmla="*/ 2413000 h 2443597"/>
              <a:gd name="connsiteX1" fmla="*/ 1425222 w 2116666"/>
              <a:gd name="connsiteY1" fmla="*/ 2116667 h 2443597"/>
              <a:gd name="connsiteX2" fmla="*/ 2116666 w 2116666"/>
              <a:gd name="connsiteY2" fmla="*/ 0 h 2443597"/>
              <a:gd name="connsiteX3" fmla="*/ 2116666 w 2116666"/>
              <a:gd name="connsiteY3" fmla="*/ 0 h 2443597"/>
              <a:gd name="connsiteX0" fmla="*/ 0 w 2116666"/>
              <a:gd name="connsiteY0" fmla="*/ 2413000 h 2437045"/>
              <a:gd name="connsiteX1" fmla="*/ 1425222 w 2116666"/>
              <a:gd name="connsiteY1" fmla="*/ 2116667 h 2437045"/>
              <a:gd name="connsiteX2" fmla="*/ 2116666 w 2116666"/>
              <a:gd name="connsiteY2" fmla="*/ 0 h 2437045"/>
              <a:gd name="connsiteX3" fmla="*/ 2116666 w 2116666"/>
              <a:gd name="connsiteY3" fmla="*/ 0 h 2437045"/>
              <a:gd name="connsiteX0" fmla="*/ 0 w 2116666"/>
              <a:gd name="connsiteY0" fmla="*/ 2413000 h 2434548"/>
              <a:gd name="connsiteX1" fmla="*/ 1425222 w 2116666"/>
              <a:gd name="connsiteY1" fmla="*/ 2116667 h 2434548"/>
              <a:gd name="connsiteX2" fmla="*/ 2116666 w 2116666"/>
              <a:gd name="connsiteY2" fmla="*/ 0 h 2434548"/>
              <a:gd name="connsiteX3" fmla="*/ 2116666 w 2116666"/>
              <a:gd name="connsiteY3" fmla="*/ 0 h 2434548"/>
              <a:gd name="connsiteX0" fmla="*/ 0 w 2116666"/>
              <a:gd name="connsiteY0" fmla="*/ 2413000 h 2434548"/>
              <a:gd name="connsiteX1" fmla="*/ 1425222 w 2116666"/>
              <a:gd name="connsiteY1" fmla="*/ 2116667 h 2434548"/>
              <a:gd name="connsiteX2" fmla="*/ 2116666 w 2116666"/>
              <a:gd name="connsiteY2" fmla="*/ 0 h 2434548"/>
              <a:gd name="connsiteX3" fmla="*/ 2116666 w 2116666"/>
              <a:gd name="connsiteY3" fmla="*/ 0 h 2434548"/>
              <a:gd name="connsiteX0" fmla="*/ 0 w 2116666"/>
              <a:gd name="connsiteY0" fmla="*/ 2413000 h 2441736"/>
              <a:gd name="connsiteX1" fmla="*/ 1425222 w 2116666"/>
              <a:gd name="connsiteY1" fmla="*/ 2116667 h 2441736"/>
              <a:gd name="connsiteX2" fmla="*/ 2116666 w 2116666"/>
              <a:gd name="connsiteY2" fmla="*/ 0 h 2441736"/>
              <a:gd name="connsiteX3" fmla="*/ 2116666 w 2116666"/>
              <a:gd name="connsiteY3" fmla="*/ 0 h 2441736"/>
              <a:gd name="connsiteX0" fmla="*/ 0 w 2116666"/>
              <a:gd name="connsiteY0" fmla="*/ 2413000 h 2434548"/>
              <a:gd name="connsiteX1" fmla="*/ 1425222 w 2116666"/>
              <a:gd name="connsiteY1" fmla="*/ 2116667 h 2434548"/>
              <a:gd name="connsiteX2" fmla="*/ 2116666 w 2116666"/>
              <a:gd name="connsiteY2" fmla="*/ 0 h 2434548"/>
              <a:gd name="connsiteX3" fmla="*/ 2116666 w 2116666"/>
              <a:gd name="connsiteY3" fmla="*/ 0 h 2434548"/>
              <a:gd name="connsiteX0" fmla="*/ 0 w 2116666"/>
              <a:gd name="connsiteY0" fmla="*/ 2413000 h 2435741"/>
              <a:gd name="connsiteX1" fmla="*/ 1425222 w 2116666"/>
              <a:gd name="connsiteY1" fmla="*/ 2116667 h 2435741"/>
              <a:gd name="connsiteX2" fmla="*/ 2116666 w 2116666"/>
              <a:gd name="connsiteY2" fmla="*/ 0 h 2435741"/>
              <a:gd name="connsiteX3" fmla="*/ 2116666 w 2116666"/>
              <a:gd name="connsiteY3" fmla="*/ 0 h 2435741"/>
              <a:gd name="connsiteX0" fmla="*/ 0 w 2116666"/>
              <a:gd name="connsiteY0" fmla="*/ 2413000 h 2413000"/>
              <a:gd name="connsiteX1" fmla="*/ 1425222 w 2116666"/>
              <a:gd name="connsiteY1" fmla="*/ 2116667 h 2413000"/>
              <a:gd name="connsiteX2" fmla="*/ 2116666 w 2116666"/>
              <a:gd name="connsiteY2" fmla="*/ 0 h 2413000"/>
              <a:gd name="connsiteX3" fmla="*/ 2116666 w 2116666"/>
              <a:gd name="connsiteY3" fmla="*/ 0 h 2413000"/>
              <a:gd name="connsiteX0" fmla="*/ 0 w 2116666"/>
              <a:gd name="connsiteY0" fmla="*/ 2413000 h 2413000"/>
              <a:gd name="connsiteX1" fmla="*/ 1425222 w 2116666"/>
              <a:gd name="connsiteY1" fmla="*/ 2116667 h 2413000"/>
              <a:gd name="connsiteX2" fmla="*/ 2116666 w 2116666"/>
              <a:gd name="connsiteY2" fmla="*/ 0 h 2413000"/>
              <a:gd name="connsiteX3" fmla="*/ 2116666 w 2116666"/>
              <a:gd name="connsiteY3" fmla="*/ 0 h 2413000"/>
              <a:gd name="connsiteX0" fmla="*/ 0 w 2116666"/>
              <a:gd name="connsiteY0" fmla="*/ 2413000 h 2413000"/>
              <a:gd name="connsiteX1" fmla="*/ 1425222 w 2116666"/>
              <a:gd name="connsiteY1" fmla="*/ 2116667 h 2413000"/>
              <a:gd name="connsiteX2" fmla="*/ 2116666 w 2116666"/>
              <a:gd name="connsiteY2" fmla="*/ 0 h 2413000"/>
              <a:gd name="connsiteX3" fmla="*/ 2116666 w 2116666"/>
              <a:gd name="connsiteY3" fmla="*/ 0 h 2413000"/>
              <a:gd name="connsiteX0" fmla="*/ 0 w 2229555"/>
              <a:gd name="connsiteY0" fmla="*/ 3316111 h 3316111"/>
              <a:gd name="connsiteX1" fmla="*/ 1425222 w 2229555"/>
              <a:gd name="connsiteY1" fmla="*/ 3019778 h 3316111"/>
              <a:gd name="connsiteX2" fmla="*/ 2116666 w 2229555"/>
              <a:gd name="connsiteY2" fmla="*/ 903111 h 3316111"/>
              <a:gd name="connsiteX3" fmla="*/ 2229555 w 2229555"/>
              <a:gd name="connsiteY3" fmla="*/ 0 h 3316111"/>
              <a:gd name="connsiteX0" fmla="*/ 0 w 2229555"/>
              <a:gd name="connsiteY0" fmla="*/ 3316111 h 3316111"/>
              <a:gd name="connsiteX1" fmla="*/ 1425222 w 2229555"/>
              <a:gd name="connsiteY1" fmla="*/ 3019778 h 3316111"/>
              <a:gd name="connsiteX2" fmla="*/ 2116666 w 2229555"/>
              <a:gd name="connsiteY2" fmla="*/ 903111 h 3316111"/>
              <a:gd name="connsiteX3" fmla="*/ 2229555 w 2229555"/>
              <a:gd name="connsiteY3" fmla="*/ 0 h 3316111"/>
              <a:gd name="connsiteX0" fmla="*/ 0 w 2229555"/>
              <a:gd name="connsiteY0" fmla="*/ 3316111 h 3316111"/>
              <a:gd name="connsiteX1" fmla="*/ 1425222 w 2229555"/>
              <a:gd name="connsiteY1" fmla="*/ 3019778 h 3316111"/>
              <a:gd name="connsiteX2" fmla="*/ 2116666 w 2229555"/>
              <a:gd name="connsiteY2" fmla="*/ 903111 h 3316111"/>
              <a:gd name="connsiteX3" fmla="*/ 2229555 w 2229555"/>
              <a:gd name="connsiteY3" fmla="*/ 0 h 3316111"/>
              <a:gd name="connsiteX0" fmla="*/ 0 w 2271888"/>
              <a:gd name="connsiteY0" fmla="*/ 3316111 h 3316111"/>
              <a:gd name="connsiteX1" fmla="*/ 1425222 w 2271888"/>
              <a:gd name="connsiteY1" fmla="*/ 3019778 h 3316111"/>
              <a:gd name="connsiteX2" fmla="*/ 2116666 w 2271888"/>
              <a:gd name="connsiteY2" fmla="*/ 903111 h 3316111"/>
              <a:gd name="connsiteX3" fmla="*/ 2271888 w 2271888"/>
              <a:gd name="connsiteY3" fmla="*/ 0 h 3316111"/>
              <a:gd name="connsiteX0" fmla="*/ 0 w 2116666"/>
              <a:gd name="connsiteY0" fmla="*/ 2413000 h 2413000"/>
              <a:gd name="connsiteX1" fmla="*/ 1425222 w 2116666"/>
              <a:gd name="connsiteY1" fmla="*/ 2116667 h 2413000"/>
              <a:gd name="connsiteX2" fmla="*/ 2116666 w 2116666"/>
              <a:gd name="connsiteY2" fmla="*/ 0 h 2413000"/>
              <a:gd name="connsiteX0" fmla="*/ 0 w 2229555"/>
              <a:gd name="connsiteY0" fmla="*/ 3330222 h 3383650"/>
              <a:gd name="connsiteX1" fmla="*/ 1425222 w 2229555"/>
              <a:gd name="connsiteY1" fmla="*/ 3033889 h 3383650"/>
              <a:gd name="connsiteX2" fmla="*/ 2229555 w 2229555"/>
              <a:gd name="connsiteY2" fmla="*/ 0 h 3383650"/>
              <a:gd name="connsiteX0" fmla="*/ 0 w 2229555"/>
              <a:gd name="connsiteY0" fmla="*/ 3330222 h 3383650"/>
              <a:gd name="connsiteX1" fmla="*/ 1425222 w 2229555"/>
              <a:gd name="connsiteY1" fmla="*/ 3033889 h 3383650"/>
              <a:gd name="connsiteX2" fmla="*/ 2229555 w 2229555"/>
              <a:gd name="connsiteY2" fmla="*/ 0 h 3383650"/>
              <a:gd name="connsiteX0" fmla="*/ 0 w 2229555"/>
              <a:gd name="connsiteY0" fmla="*/ 3330222 h 3330222"/>
              <a:gd name="connsiteX1" fmla="*/ 1425222 w 2229555"/>
              <a:gd name="connsiteY1" fmla="*/ 3033889 h 3330222"/>
              <a:gd name="connsiteX2" fmla="*/ 2229555 w 2229555"/>
              <a:gd name="connsiteY2" fmla="*/ 0 h 3330222"/>
              <a:gd name="connsiteX0" fmla="*/ 0 w 2229555"/>
              <a:gd name="connsiteY0" fmla="*/ 3330222 h 3330222"/>
              <a:gd name="connsiteX1" fmla="*/ 1425222 w 2229555"/>
              <a:gd name="connsiteY1" fmla="*/ 3033889 h 3330222"/>
              <a:gd name="connsiteX2" fmla="*/ 2229555 w 2229555"/>
              <a:gd name="connsiteY2" fmla="*/ 0 h 3330222"/>
              <a:gd name="connsiteX0" fmla="*/ 0 w 2229555"/>
              <a:gd name="connsiteY0" fmla="*/ 3330222 h 3330222"/>
              <a:gd name="connsiteX1" fmla="*/ 1425222 w 2229555"/>
              <a:gd name="connsiteY1" fmla="*/ 3033889 h 3330222"/>
              <a:gd name="connsiteX2" fmla="*/ 2229555 w 2229555"/>
              <a:gd name="connsiteY2" fmla="*/ 0 h 3330222"/>
              <a:gd name="connsiteX0" fmla="*/ 0 w 2229555"/>
              <a:gd name="connsiteY0" fmla="*/ 3330222 h 3330222"/>
              <a:gd name="connsiteX1" fmla="*/ 1481666 w 2229555"/>
              <a:gd name="connsiteY1" fmla="*/ 2949223 h 3330222"/>
              <a:gd name="connsiteX2" fmla="*/ 2229555 w 2229555"/>
              <a:gd name="connsiteY2" fmla="*/ 0 h 3330222"/>
              <a:gd name="connsiteX0" fmla="*/ 0 w 2229555"/>
              <a:gd name="connsiteY0" fmla="*/ 3330222 h 3330222"/>
              <a:gd name="connsiteX1" fmla="*/ 1481666 w 2229555"/>
              <a:gd name="connsiteY1" fmla="*/ 2949223 h 3330222"/>
              <a:gd name="connsiteX2" fmla="*/ 2229555 w 2229555"/>
              <a:gd name="connsiteY2" fmla="*/ 0 h 3330222"/>
              <a:gd name="connsiteX0" fmla="*/ 0 w 2229555"/>
              <a:gd name="connsiteY0" fmla="*/ 3330222 h 3330222"/>
              <a:gd name="connsiteX1" fmla="*/ 1481666 w 2229555"/>
              <a:gd name="connsiteY1" fmla="*/ 2949223 h 3330222"/>
              <a:gd name="connsiteX2" fmla="*/ 2229555 w 2229555"/>
              <a:gd name="connsiteY2" fmla="*/ 0 h 3330222"/>
              <a:gd name="connsiteX0" fmla="*/ 0 w 2229555"/>
              <a:gd name="connsiteY0" fmla="*/ 3330222 h 3330222"/>
              <a:gd name="connsiteX1" fmla="*/ 1467554 w 2229555"/>
              <a:gd name="connsiteY1" fmla="*/ 2892778 h 3330222"/>
              <a:gd name="connsiteX2" fmla="*/ 2229555 w 2229555"/>
              <a:gd name="connsiteY2" fmla="*/ 0 h 3330222"/>
              <a:gd name="connsiteX0" fmla="*/ 0 w 2229556"/>
              <a:gd name="connsiteY0" fmla="*/ 3302000 h 3310377"/>
              <a:gd name="connsiteX1" fmla="*/ 1467555 w 2229556"/>
              <a:gd name="connsiteY1" fmla="*/ 2892778 h 3310377"/>
              <a:gd name="connsiteX2" fmla="*/ 2229556 w 2229556"/>
              <a:gd name="connsiteY2" fmla="*/ 0 h 3310377"/>
              <a:gd name="connsiteX0" fmla="*/ 0 w 2229556"/>
              <a:gd name="connsiteY0" fmla="*/ 3302000 h 3302000"/>
              <a:gd name="connsiteX1" fmla="*/ 1749777 w 2229556"/>
              <a:gd name="connsiteY1" fmla="*/ 2554112 h 3302000"/>
              <a:gd name="connsiteX2" fmla="*/ 2229556 w 2229556"/>
              <a:gd name="connsiteY2" fmla="*/ 0 h 3302000"/>
              <a:gd name="connsiteX0" fmla="*/ 0 w 2229556"/>
              <a:gd name="connsiteY0" fmla="*/ 3302000 h 3302000"/>
              <a:gd name="connsiteX1" fmla="*/ 1636888 w 2229556"/>
              <a:gd name="connsiteY1" fmla="*/ 2723445 h 3302000"/>
              <a:gd name="connsiteX2" fmla="*/ 2229556 w 2229556"/>
              <a:gd name="connsiteY2" fmla="*/ 0 h 3302000"/>
              <a:gd name="connsiteX0" fmla="*/ 0 w 2229556"/>
              <a:gd name="connsiteY0" fmla="*/ 3302000 h 3302000"/>
              <a:gd name="connsiteX1" fmla="*/ 1636888 w 2229556"/>
              <a:gd name="connsiteY1" fmla="*/ 2723445 h 3302000"/>
              <a:gd name="connsiteX2" fmla="*/ 2229556 w 2229556"/>
              <a:gd name="connsiteY2" fmla="*/ 0 h 3302000"/>
              <a:gd name="connsiteX0" fmla="*/ 0 w 2229556"/>
              <a:gd name="connsiteY0" fmla="*/ 3302000 h 3302000"/>
              <a:gd name="connsiteX1" fmla="*/ 1636888 w 2229556"/>
              <a:gd name="connsiteY1" fmla="*/ 2723445 h 3302000"/>
              <a:gd name="connsiteX2" fmla="*/ 2229556 w 2229556"/>
              <a:gd name="connsiteY2" fmla="*/ 0 h 330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29556" h="3302000">
                <a:moveTo>
                  <a:pt x="0" y="3302000"/>
                </a:moveTo>
                <a:cubicBezTo>
                  <a:pt x="606777" y="3284361"/>
                  <a:pt x="1307629" y="3245556"/>
                  <a:pt x="1636888" y="2723445"/>
                </a:cubicBezTo>
                <a:cubicBezTo>
                  <a:pt x="1966147" y="2201334"/>
                  <a:pt x="2201333" y="644407"/>
                  <a:pt x="2229556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Forma libre 11"/>
          <p:cNvSpPr/>
          <p:nvPr/>
        </p:nvSpPr>
        <p:spPr>
          <a:xfrm>
            <a:off x="1961444" y="508000"/>
            <a:ext cx="2624667" cy="2328333"/>
          </a:xfrm>
          <a:custGeom>
            <a:avLst/>
            <a:gdLst>
              <a:gd name="connsiteX0" fmla="*/ 0 w 2624667"/>
              <a:gd name="connsiteY0" fmla="*/ 2328333 h 2328333"/>
              <a:gd name="connsiteX1" fmla="*/ 1749778 w 2624667"/>
              <a:gd name="connsiteY1" fmla="*/ 1636889 h 2328333"/>
              <a:gd name="connsiteX2" fmla="*/ 2624667 w 2624667"/>
              <a:gd name="connsiteY2" fmla="*/ 0 h 2328333"/>
              <a:gd name="connsiteX0" fmla="*/ 0 w 2624667"/>
              <a:gd name="connsiteY0" fmla="*/ 2328333 h 2328333"/>
              <a:gd name="connsiteX1" fmla="*/ 1749778 w 2624667"/>
              <a:gd name="connsiteY1" fmla="*/ 1636889 h 2328333"/>
              <a:gd name="connsiteX2" fmla="*/ 2624667 w 2624667"/>
              <a:gd name="connsiteY2" fmla="*/ 0 h 2328333"/>
              <a:gd name="connsiteX0" fmla="*/ 0 w 2624667"/>
              <a:gd name="connsiteY0" fmla="*/ 2328333 h 2328333"/>
              <a:gd name="connsiteX1" fmla="*/ 1524000 w 2624667"/>
              <a:gd name="connsiteY1" fmla="*/ 1820333 h 2328333"/>
              <a:gd name="connsiteX2" fmla="*/ 2624667 w 2624667"/>
              <a:gd name="connsiteY2" fmla="*/ 0 h 2328333"/>
              <a:gd name="connsiteX0" fmla="*/ 0 w 2624667"/>
              <a:gd name="connsiteY0" fmla="*/ 2328333 h 2328333"/>
              <a:gd name="connsiteX1" fmla="*/ 1524000 w 2624667"/>
              <a:gd name="connsiteY1" fmla="*/ 1820333 h 2328333"/>
              <a:gd name="connsiteX2" fmla="*/ 2624667 w 2624667"/>
              <a:gd name="connsiteY2" fmla="*/ 0 h 2328333"/>
              <a:gd name="connsiteX0" fmla="*/ 0 w 2624667"/>
              <a:gd name="connsiteY0" fmla="*/ 2328333 h 2328333"/>
              <a:gd name="connsiteX1" fmla="*/ 1524000 w 2624667"/>
              <a:gd name="connsiteY1" fmla="*/ 1820333 h 2328333"/>
              <a:gd name="connsiteX2" fmla="*/ 2624667 w 2624667"/>
              <a:gd name="connsiteY2" fmla="*/ 0 h 2328333"/>
              <a:gd name="connsiteX0" fmla="*/ 0 w 2624667"/>
              <a:gd name="connsiteY0" fmla="*/ 2328333 h 2328333"/>
              <a:gd name="connsiteX1" fmla="*/ 1524000 w 2624667"/>
              <a:gd name="connsiteY1" fmla="*/ 1820333 h 2328333"/>
              <a:gd name="connsiteX2" fmla="*/ 2624667 w 2624667"/>
              <a:gd name="connsiteY2" fmla="*/ 0 h 2328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24667" h="2328333">
                <a:moveTo>
                  <a:pt x="0" y="2328333"/>
                </a:moveTo>
                <a:cubicBezTo>
                  <a:pt x="444499" y="2261306"/>
                  <a:pt x="832555" y="2307167"/>
                  <a:pt x="1524000" y="1820333"/>
                </a:cubicBezTo>
                <a:cubicBezTo>
                  <a:pt x="2215445" y="1333499"/>
                  <a:pt x="2624667" y="0"/>
                  <a:pt x="2624667" y="0"/>
                </a:cubicBezTo>
              </a:path>
            </a:pathLst>
          </a:custGeom>
          <a:ln>
            <a:solidFill>
              <a:srgbClr val="1D2C7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0" name="Forma libre 19"/>
          <p:cNvSpPr/>
          <p:nvPr/>
        </p:nvSpPr>
        <p:spPr>
          <a:xfrm rot="5400000" flipH="1">
            <a:off x="3979020" y="1600478"/>
            <a:ext cx="2885928" cy="3284146"/>
          </a:xfrm>
          <a:custGeom>
            <a:avLst/>
            <a:gdLst>
              <a:gd name="connsiteX0" fmla="*/ 0 w 2624667"/>
              <a:gd name="connsiteY0" fmla="*/ 2328333 h 2328333"/>
              <a:gd name="connsiteX1" fmla="*/ 1749778 w 2624667"/>
              <a:gd name="connsiteY1" fmla="*/ 1636889 h 2328333"/>
              <a:gd name="connsiteX2" fmla="*/ 2624667 w 2624667"/>
              <a:gd name="connsiteY2" fmla="*/ 0 h 2328333"/>
              <a:gd name="connsiteX0" fmla="*/ 0 w 2624667"/>
              <a:gd name="connsiteY0" fmla="*/ 2328333 h 2328333"/>
              <a:gd name="connsiteX1" fmla="*/ 1749778 w 2624667"/>
              <a:gd name="connsiteY1" fmla="*/ 1636889 h 2328333"/>
              <a:gd name="connsiteX2" fmla="*/ 2624667 w 2624667"/>
              <a:gd name="connsiteY2" fmla="*/ 0 h 2328333"/>
              <a:gd name="connsiteX0" fmla="*/ 0 w 2624667"/>
              <a:gd name="connsiteY0" fmla="*/ 2328333 h 2328333"/>
              <a:gd name="connsiteX1" fmla="*/ 1524000 w 2624667"/>
              <a:gd name="connsiteY1" fmla="*/ 1820333 h 2328333"/>
              <a:gd name="connsiteX2" fmla="*/ 2624667 w 2624667"/>
              <a:gd name="connsiteY2" fmla="*/ 0 h 2328333"/>
              <a:gd name="connsiteX0" fmla="*/ 0 w 2624667"/>
              <a:gd name="connsiteY0" fmla="*/ 2328333 h 2328333"/>
              <a:gd name="connsiteX1" fmla="*/ 1524000 w 2624667"/>
              <a:gd name="connsiteY1" fmla="*/ 1820333 h 2328333"/>
              <a:gd name="connsiteX2" fmla="*/ 2624667 w 2624667"/>
              <a:gd name="connsiteY2" fmla="*/ 0 h 2328333"/>
              <a:gd name="connsiteX0" fmla="*/ 0 w 2624667"/>
              <a:gd name="connsiteY0" fmla="*/ 2328333 h 2328333"/>
              <a:gd name="connsiteX1" fmla="*/ 1524000 w 2624667"/>
              <a:gd name="connsiteY1" fmla="*/ 1820333 h 2328333"/>
              <a:gd name="connsiteX2" fmla="*/ 2624667 w 2624667"/>
              <a:gd name="connsiteY2" fmla="*/ 0 h 2328333"/>
              <a:gd name="connsiteX0" fmla="*/ 0 w 2624667"/>
              <a:gd name="connsiteY0" fmla="*/ 2328333 h 2328333"/>
              <a:gd name="connsiteX1" fmla="*/ 1524000 w 2624667"/>
              <a:gd name="connsiteY1" fmla="*/ 1820333 h 2328333"/>
              <a:gd name="connsiteX2" fmla="*/ 2624667 w 2624667"/>
              <a:gd name="connsiteY2" fmla="*/ 0 h 2328333"/>
              <a:gd name="connsiteX0" fmla="*/ 0 w 2525395"/>
              <a:gd name="connsiteY0" fmla="*/ 2328333 h 2328333"/>
              <a:gd name="connsiteX1" fmla="*/ 1524000 w 2525395"/>
              <a:gd name="connsiteY1" fmla="*/ 1820333 h 2328333"/>
              <a:gd name="connsiteX2" fmla="*/ 2525395 w 2525395"/>
              <a:gd name="connsiteY2" fmla="*/ 0 h 2328333"/>
              <a:gd name="connsiteX0" fmla="*/ 0 w 2525395"/>
              <a:gd name="connsiteY0" fmla="*/ 2298576 h 2298576"/>
              <a:gd name="connsiteX1" fmla="*/ 1524000 w 2525395"/>
              <a:gd name="connsiteY1" fmla="*/ 1790576 h 2298576"/>
              <a:gd name="connsiteX2" fmla="*/ 2525395 w 2525395"/>
              <a:gd name="connsiteY2" fmla="*/ 0 h 2298576"/>
              <a:gd name="connsiteX0" fmla="*/ 0 w 2525395"/>
              <a:gd name="connsiteY0" fmla="*/ 2298576 h 2298576"/>
              <a:gd name="connsiteX1" fmla="*/ 1524000 w 2525395"/>
              <a:gd name="connsiteY1" fmla="*/ 1790576 h 2298576"/>
              <a:gd name="connsiteX2" fmla="*/ 2525395 w 2525395"/>
              <a:gd name="connsiteY2" fmla="*/ 0 h 2298576"/>
              <a:gd name="connsiteX0" fmla="*/ 0 w 2525395"/>
              <a:gd name="connsiteY0" fmla="*/ 2298576 h 2298576"/>
              <a:gd name="connsiteX1" fmla="*/ 1524000 w 2525395"/>
              <a:gd name="connsiteY1" fmla="*/ 1790576 h 2298576"/>
              <a:gd name="connsiteX2" fmla="*/ 2525395 w 2525395"/>
              <a:gd name="connsiteY2" fmla="*/ 0 h 2298576"/>
              <a:gd name="connsiteX0" fmla="*/ 0 w 2475759"/>
              <a:gd name="connsiteY0" fmla="*/ 1951411 h 1951411"/>
              <a:gd name="connsiteX1" fmla="*/ 1524000 w 2475759"/>
              <a:gd name="connsiteY1" fmla="*/ 1443411 h 1951411"/>
              <a:gd name="connsiteX2" fmla="*/ 2475759 w 2475759"/>
              <a:gd name="connsiteY2" fmla="*/ 0 h 1951411"/>
              <a:gd name="connsiteX0" fmla="*/ 0 w 2426124"/>
              <a:gd name="connsiteY0" fmla="*/ 2070439 h 2070439"/>
              <a:gd name="connsiteX1" fmla="*/ 1524000 w 2426124"/>
              <a:gd name="connsiteY1" fmla="*/ 1562439 h 2070439"/>
              <a:gd name="connsiteX2" fmla="*/ 2426124 w 2426124"/>
              <a:gd name="connsiteY2" fmla="*/ 0 h 2070439"/>
              <a:gd name="connsiteX0" fmla="*/ 0 w 2426124"/>
              <a:gd name="connsiteY0" fmla="*/ 2070439 h 2070439"/>
              <a:gd name="connsiteX1" fmla="*/ 1524000 w 2426124"/>
              <a:gd name="connsiteY1" fmla="*/ 1562439 h 2070439"/>
              <a:gd name="connsiteX2" fmla="*/ 2308609 w 2426124"/>
              <a:gd name="connsiteY2" fmla="*/ 442411 h 2070439"/>
              <a:gd name="connsiteX3" fmla="*/ 2426124 w 2426124"/>
              <a:gd name="connsiteY3" fmla="*/ 0 h 2070439"/>
              <a:gd name="connsiteX0" fmla="*/ 0 w 2537804"/>
              <a:gd name="connsiteY0" fmla="*/ 2308495 h 2308495"/>
              <a:gd name="connsiteX1" fmla="*/ 1524000 w 2537804"/>
              <a:gd name="connsiteY1" fmla="*/ 1800495 h 2308495"/>
              <a:gd name="connsiteX2" fmla="*/ 2308609 w 2537804"/>
              <a:gd name="connsiteY2" fmla="*/ 680467 h 2308495"/>
              <a:gd name="connsiteX3" fmla="*/ 2537804 w 2537804"/>
              <a:gd name="connsiteY3" fmla="*/ 0 h 2308495"/>
              <a:gd name="connsiteX0" fmla="*/ 0 w 2537804"/>
              <a:gd name="connsiteY0" fmla="*/ 2308495 h 2308495"/>
              <a:gd name="connsiteX1" fmla="*/ 1524000 w 2537804"/>
              <a:gd name="connsiteY1" fmla="*/ 1800495 h 2308495"/>
              <a:gd name="connsiteX2" fmla="*/ 2308609 w 2537804"/>
              <a:gd name="connsiteY2" fmla="*/ 680467 h 2308495"/>
              <a:gd name="connsiteX3" fmla="*/ 2537804 w 2537804"/>
              <a:gd name="connsiteY3" fmla="*/ 0 h 2308495"/>
              <a:gd name="connsiteX0" fmla="*/ 0 w 2537804"/>
              <a:gd name="connsiteY0" fmla="*/ 2308495 h 2308495"/>
              <a:gd name="connsiteX1" fmla="*/ 1524000 w 2537804"/>
              <a:gd name="connsiteY1" fmla="*/ 1800495 h 2308495"/>
              <a:gd name="connsiteX2" fmla="*/ 2537804 w 2537804"/>
              <a:gd name="connsiteY2" fmla="*/ 0 h 2308495"/>
              <a:gd name="connsiteX0" fmla="*/ 0 w 2537804"/>
              <a:gd name="connsiteY0" fmla="*/ 2308495 h 2308495"/>
              <a:gd name="connsiteX1" fmla="*/ 1524000 w 2537804"/>
              <a:gd name="connsiteY1" fmla="*/ 1800495 h 2308495"/>
              <a:gd name="connsiteX2" fmla="*/ 2537804 w 2537804"/>
              <a:gd name="connsiteY2" fmla="*/ 0 h 2308495"/>
              <a:gd name="connsiteX0" fmla="*/ 0 w 2537804"/>
              <a:gd name="connsiteY0" fmla="*/ 2308495 h 2308495"/>
              <a:gd name="connsiteX1" fmla="*/ 1524000 w 2537804"/>
              <a:gd name="connsiteY1" fmla="*/ 1800495 h 2308495"/>
              <a:gd name="connsiteX2" fmla="*/ 2537804 w 2537804"/>
              <a:gd name="connsiteY2" fmla="*/ 0 h 2308495"/>
              <a:gd name="connsiteX0" fmla="*/ 0 w 2537804"/>
              <a:gd name="connsiteY0" fmla="*/ 2308495 h 2308495"/>
              <a:gd name="connsiteX1" fmla="*/ 1697724 w 2537804"/>
              <a:gd name="connsiteY1" fmla="*/ 1671547 h 2308495"/>
              <a:gd name="connsiteX2" fmla="*/ 2537804 w 2537804"/>
              <a:gd name="connsiteY2" fmla="*/ 0 h 2308495"/>
              <a:gd name="connsiteX0" fmla="*/ 0 w 2537804"/>
              <a:gd name="connsiteY0" fmla="*/ 2308495 h 2308495"/>
              <a:gd name="connsiteX1" fmla="*/ 1697724 w 2537804"/>
              <a:gd name="connsiteY1" fmla="*/ 1671547 h 2308495"/>
              <a:gd name="connsiteX2" fmla="*/ 2537804 w 2537804"/>
              <a:gd name="connsiteY2" fmla="*/ 0 h 2308495"/>
              <a:gd name="connsiteX0" fmla="*/ 0 w 2537804"/>
              <a:gd name="connsiteY0" fmla="*/ 2308495 h 2308495"/>
              <a:gd name="connsiteX1" fmla="*/ 1697724 w 2537804"/>
              <a:gd name="connsiteY1" fmla="*/ 1671547 h 2308495"/>
              <a:gd name="connsiteX2" fmla="*/ 2537804 w 2537804"/>
              <a:gd name="connsiteY2" fmla="*/ 0 h 2308495"/>
              <a:gd name="connsiteX0" fmla="*/ 0 w 2537804"/>
              <a:gd name="connsiteY0" fmla="*/ 2308495 h 2308495"/>
              <a:gd name="connsiteX1" fmla="*/ 1648088 w 2537804"/>
              <a:gd name="connsiteY1" fmla="*/ 1711224 h 2308495"/>
              <a:gd name="connsiteX2" fmla="*/ 2537804 w 2537804"/>
              <a:gd name="connsiteY2" fmla="*/ 0 h 2308495"/>
              <a:gd name="connsiteX0" fmla="*/ 0 w 2537804"/>
              <a:gd name="connsiteY0" fmla="*/ 2308495 h 2308495"/>
              <a:gd name="connsiteX1" fmla="*/ 1648088 w 2537804"/>
              <a:gd name="connsiteY1" fmla="*/ 1711224 h 2308495"/>
              <a:gd name="connsiteX2" fmla="*/ 2537804 w 2537804"/>
              <a:gd name="connsiteY2" fmla="*/ 0 h 2308495"/>
              <a:gd name="connsiteX0" fmla="*/ 0 w 2537804"/>
              <a:gd name="connsiteY0" fmla="*/ 2308495 h 2308495"/>
              <a:gd name="connsiteX1" fmla="*/ 1648088 w 2537804"/>
              <a:gd name="connsiteY1" fmla="*/ 1711224 h 2308495"/>
              <a:gd name="connsiteX2" fmla="*/ 2537804 w 2537804"/>
              <a:gd name="connsiteY2" fmla="*/ 0 h 2308495"/>
              <a:gd name="connsiteX0" fmla="*/ 0 w 2537804"/>
              <a:gd name="connsiteY0" fmla="*/ 2308495 h 2308495"/>
              <a:gd name="connsiteX1" fmla="*/ 1648088 w 2537804"/>
              <a:gd name="connsiteY1" fmla="*/ 1711224 h 2308495"/>
              <a:gd name="connsiteX2" fmla="*/ 2537804 w 2537804"/>
              <a:gd name="connsiteY2" fmla="*/ 0 h 2308495"/>
              <a:gd name="connsiteX0" fmla="*/ 0 w 2537804"/>
              <a:gd name="connsiteY0" fmla="*/ 2308495 h 2308495"/>
              <a:gd name="connsiteX1" fmla="*/ 1648088 w 2537804"/>
              <a:gd name="connsiteY1" fmla="*/ 1711224 h 2308495"/>
              <a:gd name="connsiteX2" fmla="*/ 2537804 w 2537804"/>
              <a:gd name="connsiteY2" fmla="*/ 0 h 2308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37804" h="2308495">
                <a:moveTo>
                  <a:pt x="0" y="2308495"/>
                </a:moveTo>
                <a:cubicBezTo>
                  <a:pt x="469316" y="2300981"/>
                  <a:pt x="1262349" y="2076134"/>
                  <a:pt x="1648088" y="1711224"/>
                </a:cubicBezTo>
                <a:cubicBezTo>
                  <a:pt x="2033827" y="1346314"/>
                  <a:pt x="2463093" y="404860"/>
                  <a:pt x="2537804" y="0"/>
                </a:cubicBezTo>
              </a:path>
            </a:pathLst>
          </a:custGeom>
          <a:ln>
            <a:solidFill>
              <a:srgbClr val="1D2C7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14" name="Conector recto 13"/>
          <p:cNvCxnSpPr/>
          <p:nvPr/>
        </p:nvCxnSpPr>
        <p:spPr>
          <a:xfrm flipV="1">
            <a:off x="2267744" y="764704"/>
            <a:ext cx="3600400" cy="36004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Imagen 1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196752"/>
            <a:ext cx="266700" cy="228600"/>
          </a:xfrm>
          <a:prstGeom prst="rect">
            <a:avLst/>
          </a:prstGeom>
        </p:spPr>
      </p:pic>
      <p:pic>
        <p:nvPicPr>
          <p:cNvPr id="17" name="Imagen 1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700808"/>
            <a:ext cx="482600" cy="241300"/>
          </a:xfrm>
          <a:prstGeom prst="rect">
            <a:avLst/>
          </a:prstGeom>
        </p:spPr>
      </p:pic>
      <p:pic>
        <p:nvPicPr>
          <p:cNvPr id="19" name="Imagen 1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196752"/>
            <a:ext cx="392545" cy="207818"/>
          </a:xfrm>
          <a:prstGeom prst="rect">
            <a:avLst/>
          </a:prstGeom>
        </p:spPr>
      </p:pic>
      <p:pic>
        <p:nvPicPr>
          <p:cNvPr id="21" name="Imagen 2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348880"/>
            <a:ext cx="6223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75910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3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8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3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8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11" grpId="0" animBg="1"/>
      <p:bldP spid="18" grpId="0" animBg="1"/>
      <p:bldP spid="12" grpId="0" animBg="1"/>
      <p:bldP spid="2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/>
          <p:cNvSpPr txBox="1"/>
          <p:nvPr/>
        </p:nvSpPr>
        <p:spPr>
          <a:xfrm>
            <a:off x="7236297" y="548680"/>
            <a:ext cx="1032814" cy="523764"/>
          </a:xfrm>
          <a:prstGeom prst="rect">
            <a:avLst/>
          </a:prstGeom>
          <a:noFill/>
          <a:ln w="12700">
            <a:solidFill>
              <a:schemeClr val="accent6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 defTabSz="914400"/>
            <a:endParaRPr lang="es-ES_tradnl" sz="1400" b="1" dirty="0">
              <a:solidFill>
                <a:srgbClr val="AD0101"/>
              </a:solidFill>
              <a:latin typeface="Helvetica"/>
              <a:cs typeface="Helvetica"/>
            </a:endParaRPr>
          </a:p>
        </p:txBody>
      </p:sp>
      <p:sp>
        <p:nvSpPr>
          <p:cNvPr id="4" name="Títol 1"/>
          <p:cNvSpPr>
            <a:spLocks noGrp="1"/>
          </p:cNvSpPr>
          <p:nvPr>
            <p:ph type="title"/>
          </p:nvPr>
        </p:nvSpPr>
        <p:spPr>
          <a:xfrm>
            <a:off x="762000" y="5301208"/>
            <a:ext cx="7122368" cy="870992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latin typeface="Helvetica"/>
                <a:cs typeface="Helvetica"/>
              </a:rPr>
              <a:t>Propiedades (I)</a:t>
            </a:r>
            <a:endParaRPr lang="ca-ES" dirty="0">
              <a:latin typeface="Helvetica"/>
              <a:cs typeface="Helvetica"/>
            </a:endParaRPr>
          </a:p>
        </p:txBody>
      </p:sp>
      <p:grpSp>
        <p:nvGrpSpPr>
          <p:cNvPr id="34" name="Agrupar 33"/>
          <p:cNvGrpSpPr/>
          <p:nvPr/>
        </p:nvGrpSpPr>
        <p:grpSpPr>
          <a:xfrm>
            <a:off x="899592" y="692696"/>
            <a:ext cx="2586616" cy="369332"/>
            <a:chOff x="899592" y="692696"/>
            <a:chExt cx="2586616" cy="369332"/>
          </a:xfrm>
        </p:grpSpPr>
        <p:sp>
          <p:nvSpPr>
            <p:cNvPr id="5" name="CuadroTexto 4"/>
            <p:cNvSpPr txBox="1"/>
            <p:nvPr/>
          </p:nvSpPr>
          <p:spPr>
            <a:xfrm>
              <a:off x="899592" y="692696"/>
              <a:ext cx="25866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dirty="0" smtClean="0">
                  <a:latin typeface="Helvetica"/>
                  <a:cs typeface="Helvetica"/>
                </a:rPr>
                <a:t>Biyectiva </a:t>
              </a:r>
              <a:r>
                <a:rPr lang="es-ES_tradnl" sz="1600" dirty="0" smtClean="0">
                  <a:latin typeface="Helvetica"/>
                  <a:cs typeface="Helvetica"/>
                </a:rPr>
                <a:t>(en su dominio)</a:t>
              </a:r>
              <a:endParaRPr lang="es-ES_tradnl" sz="1600" dirty="0">
                <a:latin typeface="Helvetica"/>
                <a:cs typeface="Helvetica"/>
              </a:endParaRPr>
            </a:p>
          </p:txBody>
        </p:sp>
        <p:cxnSp>
          <p:nvCxnSpPr>
            <p:cNvPr id="6" name="Conector recto 5"/>
            <p:cNvCxnSpPr/>
            <p:nvPr/>
          </p:nvCxnSpPr>
          <p:spPr>
            <a:xfrm>
              <a:off x="899592" y="1052736"/>
              <a:ext cx="108012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Agrupar 37"/>
          <p:cNvGrpSpPr/>
          <p:nvPr/>
        </p:nvGrpSpPr>
        <p:grpSpPr>
          <a:xfrm>
            <a:off x="899592" y="2132856"/>
            <a:ext cx="2686628" cy="369332"/>
            <a:chOff x="899592" y="1556792"/>
            <a:chExt cx="2686628" cy="369332"/>
          </a:xfrm>
        </p:grpSpPr>
        <p:sp>
          <p:nvSpPr>
            <p:cNvPr id="27" name="CuadroTexto 26"/>
            <p:cNvSpPr txBox="1"/>
            <p:nvPr/>
          </p:nvSpPr>
          <p:spPr>
            <a:xfrm>
              <a:off x="899592" y="1556792"/>
              <a:ext cx="26866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dirty="0" smtClean="0">
                  <a:latin typeface="Helvetica"/>
                  <a:cs typeface="Helvetica"/>
                </a:rPr>
                <a:t>Estrictamente monótona</a:t>
              </a:r>
              <a:endParaRPr lang="es-ES_tradnl" dirty="0">
                <a:latin typeface="Helvetica"/>
                <a:cs typeface="Helvetica"/>
              </a:endParaRPr>
            </a:p>
          </p:txBody>
        </p:sp>
        <p:cxnSp>
          <p:nvCxnSpPr>
            <p:cNvPr id="28" name="Conector recto 27"/>
            <p:cNvCxnSpPr/>
            <p:nvPr/>
          </p:nvCxnSpPr>
          <p:spPr>
            <a:xfrm>
              <a:off x="899592" y="1916832"/>
              <a:ext cx="259228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Imagen 2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836712"/>
            <a:ext cx="2413000" cy="279400"/>
          </a:xfrm>
          <a:prstGeom prst="rect">
            <a:avLst/>
          </a:prstGeom>
        </p:spPr>
      </p:pic>
      <p:grpSp>
        <p:nvGrpSpPr>
          <p:cNvPr id="25" name="Agrupar 24"/>
          <p:cNvGrpSpPr/>
          <p:nvPr/>
        </p:nvGrpSpPr>
        <p:grpSpPr>
          <a:xfrm>
            <a:off x="899592" y="3861048"/>
            <a:ext cx="2156660" cy="369332"/>
            <a:chOff x="899592" y="1556792"/>
            <a:chExt cx="2156660" cy="369332"/>
          </a:xfrm>
        </p:grpSpPr>
        <p:sp>
          <p:nvSpPr>
            <p:cNvPr id="26" name="CuadroTexto 25"/>
            <p:cNvSpPr txBox="1"/>
            <p:nvPr/>
          </p:nvSpPr>
          <p:spPr>
            <a:xfrm>
              <a:off x="899592" y="1556792"/>
              <a:ext cx="2156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dirty="0" smtClean="0">
                  <a:latin typeface="Helvetica"/>
                  <a:cs typeface="Helvetica"/>
                </a:rPr>
                <a:t>Valores en </a:t>
              </a:r>
              <a:r>
                <a:rPr lang="es-ES_tradnl" i="1" dirty="0" smtClean="0">
                  <a:latin typeface="Helvetica"/>
                  <a:cs typeface="Helvetica"/>
                </a:rPr>
                <a:t>a</a:t>
              </a:r>
              <a:r>
                <a:rPr lang="es-ES_tradnl" dirty="0" smtClean="0">
                  <a:latin typeface="Helvetica"/>
                  <a:cs typeface="Helvetica"/>
                </a:rPr>
                <a:t> y en 1</a:t>
              </a:r>
              <a:endParaRPr lang="es-ES_tradnl" dirty="0">
                <a:latin typeface="Helvetica"/>
                <a:cs typeface="Helvetica"/>
              </a:endParaRPr>
            </a:p>
          </p:txBody>
        </p:sp>
        <p:cxnSp>
          <p:nvCxnSpPr>
            <p:cNvPr id="31" name="Conector recto 30"/>
            <p:cNvCxnSpPr/>
            <p:nvPr/>
          </p:nvCxnSpPr>
          <p:spPr>
            <a:xfrm>
              <a:off x="899592" y="1916832"/>
              <a:ext cx="208823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Imagen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40768"/>
            <a:ext cx="3810000" cy="292100"/>
          </a:xfrm>
          <a:prstGeom prst="rect">
            <a:avLst/>
          </a:prstGeom>
        </p:spPr>
      </p:pic>
      <p:pic>
        <p:nvPicPr>
          <p:cNvPr id="14" name="Imagen 1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92696"/>
            <a:ext cx="774700" cy="304800"/>
          </a:xfrm>
          <a:prstGeom prst="rect">
            <a:avLst/>
          </a:prstGeom>
        </p:spPr>
      </p:pic>
      <p:pic>
        <p:nvPicPr>
          <p:cNvPr id="17" name="Imagen 1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356992"/>
            <a:ext cx="5283200" cy="292100"/>
          </a:xfrm>
          <a:prstGeom prst="rect">
            <a:avLst/>
          </a:prstGeom>
        </p:spPr>
      </p:pic>
      <p:pic>
        <p:nvPicPr>
          <p:cNvPr id="18" name="Imagen 1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852936"/>
            <a:ext cx="4775200" cy="292100"/>
          </a:xfrm>
          <a:prstGeom prst="rect">
            <a:avLst/>
          </a:prstGeom>
        </p:spPr>
      </p:pic>
      <p:pic>
        <p:nvPicPr>
          <p:cNvPr id="19" name="Imagen 18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437112"/>
            <a:ext cx="1168400" cy="279400"/>
          </a:xfrm>
          <a:prstGeom prst="rect">
            <a:avLst/>
          </a:prstGeom>
        </p:spPr>
      </p:pic>
      <p:pic>
        <p:nvPicPr>
          <p:cNvPr id="20" name="Imagen 19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941168"/>
            <a:ext cx="1181100" cy="279400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7064058" y="2802414"/>
            <a:ext cx="10695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 smtClean="0">
                <a:latin typeface="Helvetica"/>
                <a:cs typeface="Helvetica"/>
              </a:rPr>
              <a:t>Creciente</a:t>
            </a:r>
            <a:endParaRPr lang="es-ES_tradnl" sz="1600" dirty="0">
              <a:latin typeface="Helvetica"/>
              <a:cs typeface="Helvetica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7064058" y="3306470"/>
            <a:ext cx="1279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 smtClean="0">
                <a:latin typeface="Helvetica"/>
                <a:cs typeface="Helvetica"/>
              </a:rPr>
              <a:t>Decreciente</a:t>
            </a:r>
            <a:endParaRPr lang="es-ES_tradnl" sz="1600" dirty="0">
              <a:latin typeface="Helvetica"/>
              <a:cs typeface="Helvetica"/>
            </a:endParaRPr>
          </a:p>
        </p:txBody>
      </p:sp>
      <p:pic>
        <p:nvPicPr>
          <p:cNvPr id="23" name="Imagen 22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479652"/>
            <a:ext cx="2298700" cy="317500"/>
          </a:xfrm>
          <a:prstGeom prst="rect">
            <a:avLst/>
          </a:prstGeom>
        </p:spPr>
      </p:pic>
      <p:pic>
        <p:nvPicPr>
          <p:cNvPr id="24" name="Imagen 23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013176"/>
            <a:ext cx="2387600" cy="279400"/>
          </a:xfrm>
          <a:prstGeom prst="rect">
            <a:avLst/>
          </a:prstGeom>
        </p:spPr>
      </p:pic>
      <p:grpSp>
        <p:nvGrpSpPr>
          <p:cNvPr id="35" name="Agrupar 34"/>
          <p:cNvGrpSpPr/>
          <p:nvPr/>
        </p:nvGrpSpPr>
        <p:grpSpPr>
          <a:xfrm>
            <a:off x="4932040" y="3861048"/>
            <a:ext cx="1121296" cy="369332"/>
            <a:chOff x="899592" y="1556792"/>
            <a:chExt cx="1121296" cy="369332"/>
          </a:xfrm>
        </p:grpSpPr>
        <p:sp>
          <p:nvSpPr>
            <p:cNvPr id="36" name="CuadroTexto 35"/>
            <p:cNvSpPr txBox="1"/>
            <p:nvPr/>
          </p:nvSpPr>
          <p:spPr>
            <a:xfrm>
              <a:off x="899592" y="1556792"/>
              <a:ext cx="11212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dirty="0" smtClean="0">
                  <a:latin typeface="Helvetica"/>
                  <a:cs typeface="Helvetica"/>
                </a:rPr>
                <a:t>Inversión</a:t>
              </a:r>
              <a:endParaRPr lang="es-ES_tradnl" dirty="0">
                <a:latin typeface="Helvetica"/>
                <a:cs typeface="Helvetica"/>
              </a:endParaRPr>
            </a:p>
          </p:txBody>
        </p:sp>
        <p:cxnSp>
          <p:nvCxnSpPr>
            <p:cNvPr id="37" name="Conector recto 36"/>
            <p:cNvCxnSpPr/>
            <p:nvPr/>
          </p:nvCxnSpPr>
          <p:spPr>
            <a:xfrm>
              <a:off x="899592" y="1916832"/>
              <a:ext cx="108012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966630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1"/>
          <p:cNvSpPr>
            <a:spLocks noGrp="1"/>
          </p:cNvSpPr>
          <p:nvPr>
            <p:ph type="title"/>
          </p:nvPr>
        </p:nvSpPr>
        <p:spPr>
          <a:xfrm>
            <a:off x="762000" y="5301208"/>
            <a:ext cx="7122368" cy="870992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latin typeface="Helvetica"/>
                <a:cs typeface="Helvetica"/>
              </a:rPr>
              <a:t>Propiedades (II)</a:t>
            </a:r>
            <a:endParaRPr lang="ca-ES" dirty="0">
              <a:latin typeface="Helvetica"/>
              <a:cs typeface="Helvetica"/>
            </a:endParaRPr>
          </a:p>
        </p:txBody>
      </p:sp>
      <p:grpSp>
        <p:nvGrpSpPr>
          <p:cNvPr id="34" name="Agrupar 33"/>
          <p:cNvGrpSpPr/>
          <p:nvPr/>
        </p:nvGrpSpPr>
        <p:grpSpPr>
          <a:xfrm>
            <a:off x="899592" y="1124744"/>
            <a:ext cx="792088" cy="369332"/>
            <a:chOff x="899592" y="692696"/>
            <a:chExt cx="792088" cy="369332"/>
          </a:xfrm>
        </p:grpSpPr>
        <p:sp>
          <p:nvSpPr>
            <p:cNvPr id="5" name="CuadroTexto 4"/>
            <p:cNvSpPr txBox="1"/>
            <p:nvPr/>
          </p:nvSpPr>
          <p:spPr>
            <a:xfrm>
              <a:off x="899592" y="692696"/>
              <a:ext cx="7876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dirty="0" smtClean="0">
                  <a:latin typeface="Helvetica"/>
                  <a:cs typeface="Helvetica"/>
                </a:rPr>
                <a:t>Suma</a:t>
              </a:r>
              <a:endParaRPr lang="es-ES_tradnl" dirty="0">
                <a:latin typeface="Helvetica"/>
                <a:cs typeface="Helvetica"/>
              </a:endParaRPr>
            </a:p>
          </p:txBody>
        </p:sp>
        <p:cxnSp>
          <p:nvCxnSpPr>
            <p:cNvPr id="6" name="Conector recto 5"/>
            <p:cNvCxnSpPr/>
            <p:nvPr/>
          </p:nvCxnSpPr>
          <p:spPr>
            <a:xfrm>
              <a:off x="899592" y="1052736"/>
              <a:ext cx="79208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Agrupar 37"/>
          <p:cNvGrpSpPr/>
          <p:nvPr/>
        </p:nvGrpSpPr>
        <p:grpSpPr>
          <a:xfrm>
            <a:off x="5292080" y="1124744"/>
            <a:ext cx="792088" cy="369332"/>
            <a:chOff x="899592" y="1556792"/>
            <a:chExt cx="792088" cy="369332"/>
          </a:xfrm>
        </p:grpSpPr>
        <p:sp>
          <p:nvSpPr>
            <p:cNvPr id="27" name="CuadroTexto 26"/>
            <p:cNvSpPr txBox="1"/>
            <p:nvPr/>
          </p:nvSpPr>
          <p:spPr>
            <a:xfrm>
              <a:off x="899592" y="1556792"/>
              <a:ext cx="7876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dirty="0" smtClean="0">
                  <a:latin typeface="Helvetica"/>
                  <a:cs typeface="Helvetica"/>
                </a:rPr>
                <a:t>Resta</a:t>
              </a:r>
              <a:endParaRPr lang="es-ES_tradnl" dirty="0">
                <a:latin typeface="Helvetica"/>
                <a:cs typeface="Helvetica"/>
              </a:endParaRPr>
            </a:p>
          </p:txBody>
        </p:sp>
        <p:cxnSp>
          <p:nvCxnSpPr>
            <p:cNvPr id="28" name="Conector recto 27"/>
            <p:cNvCxnSpPr/>
            <p:nvPr/>
          </p:nvCxnSpPr>
          <p:spPr>
            <a:xfrm>
              <a:off x="899592" y="1916832"/>
              <a:ext cx="79208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Imagen 2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92696"/>
            <a:ext cx="2413000" cy="279400"/>
          </a:xfrm>
          <a:prstGeom prst="rect">
            <a:avLst/>
          </a:prstGeom>
        </p:spPr>
      </p:pic>
      <p:sp>
        <p:nvSpPr>
          <p:cNvPr id="26" name="CuadroTexto 25"/>
          <p:cNvSpPr txBox="1"/>
          <p:nvPr/>
        </p:nvSpPr>
        <p:spPr>
          <a:xfrm>
            <a:off x="2651671" y="2276872"/>
            <a:ext cx="1416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 smtClean="0">
                <a:latin typeface="Helvetica"/>
                <a:cs typeface="Helvetica"/>
              </a:rPr>
              <a:t>Multiplicación</a:t>
            </a:r>
            <a:endParaRPr lang="es-ES_tradnl" sz="1600" dirty="0">
              <a:latin typeface="Helvetica"/>
              <a:cs typeface="Helvetica"/>
            </a:endParaRPr>
          </a:p>
        </p:txBody>
      </p:sp>
      <p:pic>
        <p:nvPicPr>
          <p:cNvPr id="10" name="Imagen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692696"/>
            <a:ext cx="2438400" cy="292100"/>
          </a:xfrm>
          <a:prstGeom prst="rect">
            <a:avLst/>
          </a:prstGeom>
        </p:spPr>
      </p:pic>
      <p:sp>
        <p:nvSpPr>
          <p:cNvPr id="35" name="CuadroTexto 34"/>
          <p:cNvSpPr txBox="1"/>
          <p:nvPr/>
        </p:nvSpPr>
        <p:spPr>
          <a:xfrm>
            <a:off x="6588224" y="2276872"/>
            <a:ext cx="9030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 smtClean="0">
                <a:latin typeface="Helvetica"/>
                <a:cs typeface="Helvetica"/>
              </a:rPr>
              <a:t>División</a:t>
            </a:r>
            <a:endParaRPr lang="es-ES_tradnl" sz="1600" dirty="0">
              <a:latin typeface="Helvetica"/>
              <a:cs typeface="Helvetica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1331640" y="2276872"/>
            <a:ext cx="12747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>
                <a:latin typeface="Helvetica"/>
                <a:cs typeface="Helvetica"/>
              </a:rPr>
              <a:t>E</a:t>
            </a:r>
            <a:r>
              <a:rPr lang="es-ES_tradnl" sz="1600" dirty="0" smtClean="0">
                <a:latin typeface="Helvetica"/>
                <a:cs typeface="Helvetica"/>
              </a:rPr>
              <a:t>xponentes</a:t>
            </a:r>
            <a:endParaRPr lang="es-ES_tradnl" sz="1600" dirty="0">
              <a:latin typeface="Helvetica"/>
              <a:cs typeface="Helvetica"/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5292080" y="2276872"/>
            <a:ext cx="8258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 smtClean="0">
                <a:latin typeface="Helvetica"/>
                <a:cs typeface="Helvetica"/>
              </a:rPr>
              <a:t>Raíces</a:t>
            </a:r>
            <a:endParaRPr lang="es-ES_tradnl" sz="1600" dirty="0">
              <a:latin typeface="Helvetica"/>
              <a:cs typeface="Helvetica"/>
            </a:endParaRPr>
          </a:p>
        </p:txBody>
      </p:sp>
      <p:grpSp>
        <p:nvGrpSpPr>
          <p:cNvPr id="43" name="Agrupar 42"/>
          <p:cNvGrpSpPr/>
          <p:nvPr/>
        </p:nvGrpSpPr>
        <p:grpSpPr>
          <a:xfrm>
            <a:off x="899592" y="4221088"/>
            <a:ext cx="1008112" cy="369332"/>
            <a:chOff x="899592" y="1556792"/>
            <a:chExt cx="1008112" cy="369332"/>
          </a:xfrm>
        </p:grpSpPr>
        <p:sp>
          <p:nvSpPr>
            <p:cNvPr id="44" name="CuadroTexto 43"/>
            <p:cNvSpPr txBox="1"/>
            <p:nvPr/>
          </p:nvSpPr>
          <p:spPr>
            <a:xfrm>
              <a:off x="899592" y="1556792"/>
              <a:ext cx="9286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dirty="0" smtClean="0">
                  <a:latin typeface="Helvetica"/>
                  <a:cs typeface="Helvetica"/>
                </a:rPr>
                <a:t>Límites</a:t>
              </a:r>
              <a:endParaRPr lang="es-ES_tradnl" dirty="0">
                <a:latin typeface="Helvetica"/>
                <a:cs typeface="Helvetica"/>
              </a:endParaRPr>
            </a:p>
          </p:txBody>
        </p:sp>
        <p:cxnSp>
          <p:nvCxnSpPr>
            <p:cNvPr id="45" name="Conector recto 44"/>
            <p:cNvCxnSpPr/>
            <p:nvPr/>
          </p:nvCxnSpPr>
          <p:spPr>
            <a:xfrm>
              <a:off x="899592" y="1916832"/>
              <a:ext cx="100811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CuadroTexto 30"/>
          <p:cNvSpPr txBox="1"/>
          <p:nvPr/>
        </p:nvSpPr>
        <p:spPr>
          <a:xfrm>
            <a:off x="7236297" y="548680"/>
            <a:ext cx="1032814" cy="523764"/>
          </a:xfrm>
          <a:prstGeom prst="rect">
            <a:avLst/>
          </a:prstGeom>
          <a:noFill/>
          <a:ln w="12700">
            <a:solidFill>
              <a:schemeClr val="accent6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 defTabSz="914400"/>
            <a:endParaRPr lang="es-ES_tradnl" sz="1400" b="1" dirty="0">
              <a:solidFill>
                <a:srgbClr val="AD0101"/>
              </a:solidFill>
              <a:latin typeface="Helvetica"/>
              <a:cs typeface="Helvetica"/>
            </a:endParaRPr>
          </a:p>
        </p:txBody>
      </p:sp>
      <p:pic>
        <p:nvPicPr>
          <p:cNvPr id="33" name="Imagen 3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92696"/>
            <a:ext cx="774700" cy="304800"/>
          </a:xfrm>
          <a:prstGeom prst="rect">
            <a:avLst/>
          </a:prstGeom>
        </p:spPr>
      </p:pic>
      <p:pic>
        <p:nvPicPr>
          <p:cNvPr id="2" name="Imagen 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00808"/>
            <a:ext cx="2933700" cy="279400"/>
          </a:xfrm>
          <a:prstGeom prst="rect">
            <a:avLst/>
          </a:prstGeom>
        </p:spPr>
      </p:pic>
      <p:pic>
        <p:nvPicPr>
          <p:cNvPr id="3" name="Imagen 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556792"/>
            <a:ext cx="2832100" cy="571500"/>
          </a:xfrm>
          <a:prstGeom prst="rect">
            <a:avLst/>
          </a:prstGeom>
        </p:spPr>
      </p:pic>
      <p:pic>
        <p:nvPicPr>
          <p:cNvPr id="7" name="Imagen 6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780928"/>
            <a:ext cx="2082800" cy="279400"/>
          </a:xfrm>
          <a:prstGeom prst="rect">
            <a:avLst/>
          </a:prstGeom>
        </p:spPr>
      </p:pic>
      <p:pic>
        <p:nvPicPr>
          <p:cNvPr id="9" name="Imagen 8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284984"/>
            <a:ext cx="2489200" cy="685800"/>
          </a:xfrm>
          <a:prstGeom prst="rect">
            <a:avLst/>
          </a:prstGeom>
        </p:spPr>
      </p:pic>
      <p:pic>
        <p:nvPicPr>
          <p:cNvPr id="12" name="Imagen 11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636912"/>
            <a:ext cx="2273300" cy="635000"/>
          </a:xfrm>
          <a:prstGeom prst="rect">
            <a:avLst/>
          </a:prstGeom>
        </p:spPr>
      </p:pic>
      <p:pic>
        <p:nvPicPr>
          <p:cNvPr id="15" name="Imagen 14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941168"/>
            <a:ext cx="6819900" cy="406400"/>
          </a:xfrm>
          <a:prstGeom prst="rect">
            <a:avLst/>
          </a:prstGeom>
        </p:spPr>
      </p:pic>
      <p:pic>
        <p:nvPicPr>
          <p:cNvPr id="16" name="Imagen 15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293096"/>
            <a:ext cx="6311900" cy="406400"/>
          </a:xfrm>
          <a:prstGeom prst="rect">
            <a:avLst/>
          </a:prstGeom>
        </p:spPr>
      </p:pic>
      <p:pic>
        <p:nvPicPr>
          <p:cNvPr id="19" name="Imagen 18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356992"/>
            <a:ext cx="17780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59773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5" grpId="0"/>
      <p:bldP spid="30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1"/>
          <p:cNvSpPr>
            <a:spLocks noGrp="1"/>
          </p:cNvSpPr>
          <p:nvPr>
            <p:ph type="title"/>
          </p:nvPr>
        </p:nvSpPr>
        <p:spPr>
          <a:xfrm>
            <a:off x="762000" y="5301208"/>
            <a:ext cx="7122368" cy="870992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latin typeface="Helvetica"/>
                <a:cs typeface="Helvetica"/>
              </a:rPr>
              <a:t>Ejemplo</a:t>
            </a:r>
            <a:endParaRPr lang="ca-ES" dirty="0">
              <a:latin typeface="Helvetica"/>
              <a:cs typeface="Helvetica"/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1043608" y="69269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Helvetica"/>
                <a:cs typeface="Helvetica"/>
              </a:rPr>
              <a:t>Resolución de ecuaciones con logaritmos</a:t>
            </a:r>
            <a:endParaRPr lang="es-ES_tradnl" dirty="0">
              <a:latin typeface="Helvetica"/>
              <a:cs typeface="Helvetica"/>
            </a:endParaRPr>
          </a:p>
        </p:txBody>
      </p:sp>
      <p:pic>
        <p:nvPicPr>
          <p:cNvPr id="3" name="Imagen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556792"/>
            <a:ext cx="2349500" cy="292100"/>
          </a:xfrm>
          <a:prstGeom prst="rect">
            <a:avLst/>
          </a:prstGeom>
        </p:spPr>
      </p:pic>
      <p:pic>
        <p:nvPicPr>
          <p:cNvPr id="6" name="Imagen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484784"/>
            <a:ext cx="3937000" cy="520700"/>
          </a:xfrm>
          <a:prstGeom prst="rect">
            <a:avLst/>
          </a:prstGeom>
        </p:spPr>
      </p:pic>
      <p:pic>
        <p:nvPicPr>
          <p:cNvPr id="8" name="Imagen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060848"/>
            <a:ext cx="4927600" cy="584200"/>
          </a:xfrm>
          <a:prstGeom prst="rect">
            <a:avLst/>
          </a:prstGeom>
        </p:spPr>
      </p:pic>
      <p:pic>
        <p:nvPicPr>
          <p:cNvPr id="9" name="Imagen 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708920"/>
            <a:ext cx="4889500" cy="584200"/>
          </a:xfrm>
          <a:prstGeom prst="rect">
            <a:avLst/>
          </a:prstGeom>
        </p:spPr>
      </p:pic>
      <p:pic>
        <p:nvPicPr>
          <p:cNvPr id="10" name="Imagen 9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429000"/>
            <a:ext cx="1574800" cy="584200"/>
          </a:xfrm>
          <a:prstGeom prst="rect">
            <a:avLst/>
          </a:prstGeom>
        </p:spPr>
      </p:pic>
      <p:pic>
        <p:nvPicPr>
          <p:cNvPr id="11" name="Imagen 10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800" y="3573016"/>
            <a:ext cx="1549400" cy="279400"/>
          </a:xfrm>
          <a:prstGeom prst="rect">
            <a:avLst/>
          </a:prstGeom>
        </p:spPr>
      </p:pic>
      <p:pic>
        <p:nvPicPr>
          <p:cNvPr id="12" name="Imagen 11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293096"/>
            <a:ext cx="3835400" cy="622300"/>
          </a:xfrm>
          <a:prstGeom prst="rect">
            <a:avLst/>
          </a:prstGeom>
        </p:spPr>
      </p:pic>
      <p:pic>
        <p:nvPicPr>
          <p:cNvPr id="13" name="Imagen 12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009" y="4293096"/>
            <a:ext cx="673100" cy="203200"/>
          </a:xfrm>
          <a:prstGeom prst="rect">
            <a:avLst/>
          </a:prstGeom>
        </p:spPr>
      </p:pic>
      <p:pic>
        <p:nvPicPr>
          <p:cNvPr id="14" name="Imagen 13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797152"/>
            <a:ext cx="876300" cy="203200"/>
          </a:xfrm>
          <a:prstGeom prst="rect">
            <a:avLst/>
          </a:prstGeom>
        </p:spPr>
      </p:pic>
      <p:pic>
        <p:nvPicPr>
          <p:cNvPr id="20" name="Imagen 19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628800"/>
            <a:ext cx="482600" cy="165100"/>
          </a:xfrm>
          <a:prstGeom prst="rect">
            <a:avLst/>
          </a:prstGeom>
        </p:spPr>
      </p:pic>
      <p:pic>
        <p:nvPicPr>
          <p:cNvPr id="21" name="Imagen 20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408" y="3645024"/>
            <a:ext cx="482600" cy="165100"/>
          </a:xfrm>
          <a:prstGeom prst="rect">
            <a:avLst/>
          </a:prstGeom>
        </p:spPr>
      </p:pic>
      <p:sp>
        <p:nvSpPr>
          <p:cNvPr id="22" name="Abrir llave 21"/>
          <p:cNvSpPr/>
          <p:nvPr/>
        </p:nvSpPr>
        <p:spPr>
          <a:xfrm>
            <a:off x="5220072" y="4149080"/>
            <a:ext cx="288032" cy="1080120"/>
          </a:xfrm>
          <a:prstGeom prst="leftBrace">
            <a:avLst>
              <a:gd name="adj1" fmla="val 75000"/>
              <a:gd name="adj2" fmla="val 5000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8839160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9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62000" y="685800"/>
            <a:ext cx="7626424" cy="5047456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es-ES" dirty="0" smtClean="0">
                <a:solidFill>
                  <a:schemeClr val="tx1"/>
                </a:solidFill>
                <a:latin typeface="Helvetica"/>
                <a:cs typeface="Helvetica"/>
              </a:rPr>
              <a:t>Función exponencial</a:t>
            </a:r>
          </a:p>
          <a:p>
            <a:pPr marL="777240" lvl="1" indent="-457200">
              <a:buFont typeface="+mj-lt"/>
              <a:buAutoNum type="alphaLcPeriod"/>
            </a:pPr>
            <a:r>
              <a:rPr lang="es-ES" dirty="0" smtClean="0">
                <a:solidFill>
                  <a:schemeClr val="tx1"/>
                </a:solidFill>
                <a:latin typeface="Helvetica"/>
                <a:cs typeface="Helvetica"/>
              </a:rPr>
              <a:t>Definición y base natural</a:t>
            </a:r>
          </a:p>
          <a:p>
            <a:pPr marL="777240" lvl="1" indent="-457200">
              <a:buFont typeface="+mj-lt"/>
              <a:buAutoNum type="alphaLcPeriod"/>
            </a:pPr>
            <a:r>
              <a:rPr lang="es-ES" dirty="0" smtClean="0">
                <a:solidFill>
                  <a:schemeClr val="tx1"/>
                </a:solidFill>
                <a:latin typeface="Helvetica"/>
                <a:cs typeface="Helvetica"/>
              </a:rPr>
              <a:t>Representación gráfica</a:t>
            </a:r>
          </a:p>
          <a:p>
            <a:pPr marL="777240" lvl="1" indent="-457200">
              <a:buFont typeface="+mj-lt"/>
              <a:buAutoNum type="alphaLcPeriod"/>
            </a:pPr>
            <a:r>
              <a:rPr lang="es-ES" dirty="0" smtClean="0">
                <a:solidFill>
                  <a:schemeClr val="tx1"/>
                </a:solidFill>
                <a:latin typeface="Helvetica"/>
                <a:cs typeface="Helvetica"/>
              </a:rPr>
              <a:t>Propiedades</a:t>
            </a:r>
          </a:p>
          <a:p>
            <a:pPr marL="777240" lvl="1" indent="-457200">
              <a:buFont typeface="+mj-lt"/>
              <a:buAutoNum type="alphaLcPeriod"/>
            </a:pPr>
            <a:r>
              <a:rPr lang="es-ES" dirty="0" smtClean="0">
                <a:solidFill>
                  <a:schemeClr val="tx1"/>
                </a:solidFill>
                <a:latin typeface="Helvetica"/>
                <a:cs typeface="Helvetica"/>
              </a:rPr>
              <a:t>Ejemplo</a:t>
            </a:r>
          </a:p>
          <a:p>
            <a:pPr marL="320040" lvl="1" indent="0">
              <a:buNone/>
            </a:pPr>
            <a:endParaRPr lang="es-ES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pPr marL="457200" indent="-457200">
              <a:buFont typeface="+mj-lt"/>
              <a:buAutoNum type="arabicParenR"/>
            </a:pPr>
            <a:r>
              <a:rPr lang="es-ES" dirty="0" smtClean="0">
                <a:solidFill>
                  <a:schemeClr val="tx1"/>
                </a:solidFill>
                <a:latin typeface="Helvetica"/>
                <a:cs typeface="Helvetica"/>
              </a:rPr>
              <a:t>Función logarítmica</a:t>
            </a:r>
          </a:p>
          <a:p>
            <a:pPr marL="777240" lvl="1" indent="-457200">
              <a:buFont typeface="+mj-lt"/>
              <a:buAutoNum type="alphaLcPeriod"/>
            </a:pPr>
            <a:r>
              <a:rPr lang="es-ES" dirty="0" smtClean="0">
                <a:solidFill>
                  <a:schemeClr val="tx1"/>
                </a:solidFill>
                <a:latin typeface="Helvetica"/>
                <a:cs typeface="Helvetica"/>
              </a:rPr>
              <a:t>Definición y casos particulares</a:t>
            </a:r>
          </a:p>
          <a:p>
            <a:pPr marL="777240" lvl="1" indent="-457200">
              <a:buFont typeface="+mj-lt"/>
              <a:buAutoNum type="alphaLcPeriod"/>
            </a:pPr>
            <a:r>
              <a:rPr lang="es-ES" dirty="0" smtClean="0">
                <a:solidFill>
                  <a:schemeClr val="tx1"/>
                </a:solidFill>
                <a:latin typeface="Helvetica"/>
                <a:cs typeface="Helvetica"/>
              </a:rPr>
              <a:t>Representación gráfica</a:t>
            </a:r>
          </a:p>
          <a:p>
            <a:pPr marL="777240" lvl="1" indent="-457200">
              <a:buFont typeface="+mj-lt"/>
              <a:buAutoNum type="alphaLcPeriod"/>
            </a:pPr>
            <a:r>
              <a:rPr lang="es-ES" dirty="0" smtClean="0">
                <a:solidFill>
                  <a:schemeClr val="tx1"/>
                </a:solidFill>
                <a:latin typeface="Helvetica"/>
                <a:cs typeface="Helvetica"/>
              </a:rPr>
              <a:t>Propiedades</a:t>
            </a:r>
          </a:p>
          <a:p>
            <a:pPr marL="777240" lvl="1" indent="-457200">
              <a:buFont typeface="+mj-lt"/>
              <a:buAutoNum type="alphaLcPeriod"/>
            </a:pPr>
            <a:r>
              <a:rPr lang="es-ES" dirty="0" smtClean="0">
                <a:solidFill>
                  <a:schemeClr val="tx1"/>
                </a:solidFill>
                <a:latin typeface="Helvetica"/>
                <a:cs typeface="Helvetica"/>
              </a:rPr>
              <a:t>Ejemplo</a:t>
            </a:r>
          </a:p>
          <a:p>
            <a:pPr marL="0" indent="0">
              <a:buNone/>
            </a:pPr>
            <a:endParaRPr lang="es-ES" sz="105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1"/>
          <p:cNvSpPr>
            <a:spLocks noGrp="1"/>
          </p:cNvSpPr>
          <p:nvPr>
            <p:ph type="title"/>
          </p:nvPr>
        </p:nvSpPr>
        <p:spPr>
          <a:xfrm>
            <a:off x="762000" y="5301208"/>
            <a:ext cx="6781800" cy="870992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latin typeface="Helvetica"/>
                <a:cs typeface="Helvetica"/>
              </a:rPr>
              <a:t>Función exponencial</a:t>
            </a:r>
            <a:endParaRPr lang="ca-ES" dirty="0">
              <a:latin typeface="Helvetica"/>
              <a:cs typeface="Helvetica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899592" y="764704"/>
            <a:ext cx="1198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latin typeface="Helvetica"/>
                <a:cs typeface="Helvetica"/>
              </a:rPr>
              <a:t>Definición</a:t>
            </a:r>
            <a:endParaRPr lang="es-ES_tradnl" dirty="0">
              <a:latin typeface="Helvetica"/>
              <a:cs typeface="Helvetica"/>
            </a:endParaRPr>
          </a:p>
        </p:txBody>
      </p:sp>
      <p:cxnSp>
        <p:nvCxnSpPr>
          <p:cNvPr id="22" name="Conector recto 21"/>
          <p:cNvCxnSpPr/>
          <p:nvPr/>
        </p:nvCxnSpPr>
        <p:spPr>
          <a:xfrm>
            <a:off x="899592" y="1124744"/>
            <a:ext cx="122413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CuadroTexto 30"/>
          <p:cNvSpPr txBox="1"/>
          <p:nvPr/>
        </p:nvSpPr>
        <p:spPr>
          <a:xfrm>
            <a:off x="934534" y="2996952"/>
            <a:ext cx="17265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latin typeface="Helvetica"/>
                <a:cs typeface="Helvetica"/>
              </a:rPr>
              <a:t>Base natural </a:t>
            </a:r>
            <a:r>
              <a:rPr lang="es-ES_tradnl" sz="2200" i="1" dirty="0" smtClean="0">
                <a:latin typeface="Baskerville Old Face"/>
                <a:cs typeface="Baskerville Old Face"/>
              </a:rPr>
              <a:t>e</a:t>
            </a:r>
            <a:endParaRPr lang="es-ES_tradnl" sz="2200" i="1" dirty="0">
              <a:latin typeface="Baskerville Old Face"/>
              <a:cs typeface="Baskerville Old Face"/>
            </a:endParaRPr>
          </a:p>
        </p:txBody>
      </p:sp>
      <p:cxnSp>
        <p:nvCxnSpPr>
          <p:cNvPr id="33" name="Conector recto 32"/>
          <p:cNvCxnSpPr/>
          <p:nvPr/>
        </p:nvCxnSpPr>
        <p:spPr>
          <a:xfrm>
            <a:off x="899592" y="3400778"/>
            <a:ext cx="17281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n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84784"/>
            <a:ext cx="3492500" cy="6096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771800" y="764704"/>
            <a:ext cx="710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latin typeface="Helvetica"/>
                <a:cs typeface="Helvetica"/>
              </a:rPr>
              <a:t>Base</a:t>
            </a:r>
            <a:endParaRPr lang="es-ES_tradnl" dirty="0">
              <a:latin typeface="Helvetica"/>
              <a:cs typeface="Helvetica"/>
            </a:endParaRPr>
          </a:p>
        </p:txBody>
      </p:sp>
      <p:pic>
        <p:nvPicPr>
          <p:cNvPr id="6" name="Imagen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817122"/>
            <a:ext cx="2413000" cy="279400"/>
          </a:xfrm>
          <a:prstGeom prst="rect">
            <a:avLst/>
          </a:prstGeom>
        </p:spPr>
      </p:pic>
      <p:pic>
        <p:nvPicPr>
          <p:cNvPr id="10" name="Imagen 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717032"/>
            <a:ext cx="4635500" cy="698500"/>
          </a:xfrm>
          <a:prstGeom prst="rect">
            <a:avLst/>
          </a:prstGeom>
        </p:spPr>
      </p:pic>
      <p:sp>
        <p:nvSpPr>
          <p:cNvPr id="41" name="CuadroTexto 40"/>
          <p:cNvSpPr txBox="1"/>
          <p:nvPr/>
        </p:nvSpPr>
        <p:spPr>
          <a:xfrm>
            <a:off x="5940152" y="2132856"/>
            <a:ext cx="2304256" cy="1384995"/>
          </a:xfrm>
          <a:prstGeom prst="rect">
            <a:avLst/>
          </a:prstGeom>
          <a:noFill/>
          <a:ln w="12700">
            <a:solidFill>
              <a:schemeClr val="accent6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 defTabSz="914400"/>
            <a:r>
              <a:rPr lang="es-ES_tradnl" sz="1400" b="1" dirty="0">
                <a:solidFill>
                  <a:srgbClr val="AD0101"/>
                </a:solidFill>
                <a:latin typeface="Helvetica"/>
                <a:cs typeface="Helvetica"/>
              </a:rPr>
              <a:t>Sabías que… </a:t>
            </a:r>
          </a:p>
          <a:p>
            <a:r>
              <a:rPr lang="es-ES_tradnl" sz="1400" dirty="0">
                <a:latin typeface="Helvetica"/>
                <a:cs typeface="Helvetica"/>
              </a:rPr>
              <a:t>El número </a:t>
            </a:r>
            <a:r>
              <a:rPr lang="es-ES_tradnl" sz="1400" b="1" i="1" dirty="0">
                <a:latin typeface="Helvetica"/>
                <a:cs typeface="Helvetica"/>
              </a:rPr>
              <a:t>e</a:t>
            </a:r>
            <a:r>
              <a:rPr lang="es-ES_tradnl" sz="1400" dirty="0">
                <a:latin typeface="Helvetica"/>
                <a:cs typeface="Helvetica"/>
              </a:rPr>
              <a:t> </a:t>
            </a:r>
            <a:r>
              <a:rPr lang="es-ES_tradnl" sz="1400" dirty="0" smtClean="0">
                <a:latin typeface="Helvetica"/>
                <a:cs typeface="Helvetica"/>
              </a:rPr>
              <a:t>es un número irracional muy importante ya que se </a:t>
            </a:r>
            <a:r>
              <a:rPr lang="es-ES_tradnl" sz="1400" dirty="0">
                <a:latin typeface="Helvetica"/>
                <a:cs typeface="Helvetica"/>
              </a:rPr>
              <a:t>utiliza en muchos problemas de matemáticas </a:t>
            </a:r>
            <a:r>
              <a:rPr lang="es-ES_tradnl" sz="1400" dirty="0" smtClean="0">
                <a:latin typeface="Helvetica"/>
                <a:cs typeface="Helvetica"/>
              </a:rPr>
              <a:t>aplicadas.</a:t>
            </a:r>
            <a:endParaRPr lang="es-ES_tradnl" sz="1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8312357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1" grpId="0"/>
      <p:bldP spid="5" grpId="0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Agrupar 13"/>
          <p:cNvGrpSpPr/>
          <p:nvPr/>
        </p:nvGrpSpPr>
        <p:grpSpPr>
          <a:xfrm>
            <a:off x="899592" y="764704"/>
            <a:ext cx="2592288" cy="369332"/>
            <a:chOff x="899592" y="764704"/>
            <a:chExt cx="2592288" cy="369332"/>
          </a:xfrm>
        </p:grpSpPr>
        <p:sp>
          <p:nvSpPr>
            <p:cNvPr id="4" name="CuadroTexto 3"/>
            <p:cNvSpPr txBox="1"/>
            <p:nvPr/>
          </p:nvSpPr>
          <p:spPr>
            <a:xfrm>
              <a:off x="899592" y="764704"/>
              <a:ext cx="25584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dirty="0" smtClean="0">
                  <a:latin typeface="Helvetica"/>
                  <a:cs typeface="Helvetica"/>
                </a:rPr>
                <a:t>Representación gráfica</a:t>
              </a:r>
              <a:endParaRPr lang="es-ES_tradnl" dirty="0">
                <a:latin typeface="Helvetica"/>
                <a:cs typeface="Helvetica"/>
              </a:endParaRPr>
            </a:p>
          </p:txBody>
        </p:sp>
        <p:cxnSp>
          <p:nvCxnSpPr>
            <p:cNvPr id="5" name="Conector recto 4"/>
            <p:cNvCxnSpPr/>
            <p:nvPr/>
          </p:nvCxnSpPr>
          <p:spPr>
            <a:xfrm>
              <a:off x="899592" y="1124744"/>
              <a:ext cx="259228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ítol 1"/>
          <p:cNvSpPr>
            <a:spLocks noGrp="1"/>
          </p:cNvSpPr>
          <p:nvPr>
            <p:ph type="title"/>
          </p:nvPr>
        </p:nvSpPr>
        <p:spPr>
          <a:xfrm>
            <a:off x="762000" y="5301208"/>
            <a:ext cx="6781800" cy="870992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latin typeface="Helvetica"/>
                <a:cs typeface="Helvetica"/>
              </a:rPr>
              <a:t>Exponencial:</a:t>
            </a:r>
            <a:br>
              <a:rPr lang="es-ES" dirty="0" smtClean="0">
                <a:latin typeface="Helvetica"/>
                <a:cs typeface="Helvetica"/>
              </a:rPr>
            </a:br>
            <a:r>
              <a:rPr lang="es-ES" dirty="0" smtClean="0">
                <a:latin typeface="Helvetica"/>
                <a:cs typeface="Helvetica"/>
              </a:rPr>
              <a:t>representación gráfica</a:t>
            </a:r>
            <a:endParaRPr lang="ca-ES" dirty="0">
              <a:latin typeface="Helvetica"/>
              <a:cs typeface="Helvetica"/>
            </a:endParaRPr>
          </a:p>
        </p:txBody>
      </p:sp>
      <p:cxnSp>
        <p:nvCxnSpPr>
          <p:cNvPr id="70" name="Conector recto 69"/>
          <p:cNvCxnSpPr/>
          <p:nvPr/>
        </p:nvCxnSpPr>
        <p:spPr>
          <a:xfrm>
            <a:off x="4658980" y="3781910"/>
            <a:ext cx="248107" cy="0"/>
          </a:xfrm>
          <a:prstGeom prst="line">
            <a:avLst/>
          </a:prstGeom>
          <a:ln w="889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de flecha 41"/>
          <p:cNvCxnSpPr/>
          <p:nvPr/>
        </p:nvCxnSpPr>
        <p:spPr>
          <a:xfrm flipV="1">
            <a:off x="4740852" y="1176790"/>
            <a:ext cx="0" cy="3476346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de flecha 42"/>
          <p:cNvCxnSpPr/>
          <p:nvPr/>
        </p:nvCxnSpPr>
        <p:spPr>
          <a:xfrm>
            <a:off x="1619672" y="4535344"/>
            <a:ext cx="6264696" cy="0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CuadroTexto 46"/>
          <p:cNvSpPr txBox="1"/>
          <p:nvPr/>
        </p:nvSpPr>
        <p:spPr>
          <a:xfrm>
            <a:off x="4501424" y="1052736"/>
            <a:ext cx="372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i="1" dirty="0" smtClean="0"/>
              <a:t>y</a:t>
            </a:r>
            <a:endParaRPr lang="es-ES_tradnl" i="1" dirty="0"/>
          </a:p>
        </p:txBody>
      </p:sp>
      <p:sp>
        <p:nvSpPr>
          <p:cNvPr id="48" name="Forma libre 47"/>
          <p:cNvSpPr/>
          <p:nvPr/>
        </p:nvSpPr>
        <p:spPr>
          <a:xfrm>
            <a:off x="1688664" y="1426887"/>
            <a:ext cx="3590582" cy="3047182"/>
          </a:xfrm>
          <a:custGeom>
            <a:avLst/>
            <a:gdLst>
              <a:gd name="connsiteX0" fmla="*/ 0 w 2116666"/>
              <a:gd name="connsiteY0" fmla="*/ 2413000 h 2479491"/>
              <a:gd name="connsiteX1" fmla="*/ 1368777 w 2116666"/>
              <a:gd name="connsiteY1" fmla="*/ 2173111 h 2479491"/>
              <a:gd name="connsiteX2" fmla="*/ 2116666 w 2116666"/>
              <a:gd name="connsiteY2" fmla="*/ 0 h 2479491"/>
              <a:gd name="connsiteX3" fmla="*/ 2116666 w 2116666"/>
              <a:gd name="connsiteY3" fmla="*/ 0 h 2479491"/>
              <a:gd name="connsiteX0" fmla="*/ 0 w 2116666"/>
              <a:gd name="connsiteY0" fmla="*/ 2413000 h 2461628"/>
              <a:gd name="connsiteX1" fmla="*/ 1425222 w 2116666"/>
              <a:gd name="connsiteY1" fmla="*/ 2116667 h 2461628"/>
              <a:gd name="connsiteX2" fmla="*/ 2116666 w 2116666"/>
              <a:gd name="connsiteY2" fmla="*/ 0 h 2461628"/>
              <a:gd name="connsiteX3" fmla="*/ 2116666 w 2116666"/>
              <a:gd name="connsiteY3" fmla="*/ 0 h 2461628"/>
              <a:gd name="connsiteX0" fmla="*/ 0 w 2116666"/>
              <a:gd name="connsiteY0" fmla="*/ 2413000 h 2455543"/>
              <a:gd name="connsiteX1" fmla="*/ 1425222 w 2116666"/>
              <a:gd name="connsiteY1" fmla="*/ 2116667 h 2455543"/>
              <a:gd name="connsiteX2" fmla="*/ 2116666 w 2116666"/>
              <a:gd name="connsiteY2" fmla="*/ 0 h 2455543"/>
              <a:gd name="connsiteX3" fmla="*/ 2116666 w 2116666"/>
              <a:gd name="connsiteY3" fmla="*/ 0 h 2455543"/>
              <a:gd name="connsiteX0" fmla="*/ 0 w 2116666"/>
              <a:gd name="connsiteY0" fmla="*/ 2413000 h 2443597"/>
              <a:gd name="connsiteX1" fmla="*/ 1425222 w 2116666"/>
              <a:gd name="connsiteY1" fmla="*/ 2116667 h 2443597"/>
              <a:gd name="connsiteX2" fmla="*/ 2116666 w 2116666"/>
              <a:gd name="connsiteY2" fmla="*/ 0 h 2443597"/>
              <a:gd name="connsiteX3" fmla="*/ 2116666 w 2116666"/>
              <a:gd name="connsiteY3" fmla="*/ 0 h 2443597"/>
              <a:gd name="connsiteX0" fmla="*/ 0 w 2116666"/>
              <a:gd name="connsiteY0" fmla="*/ 2413000 h 2437045"/>
              <a:gd name="connsiteX1" fmla="*/ 1425222 w 2116666"/>
              <a:gd name="connsiteY1" fmla="*/ 2116667 h 2437045"/>
              <a:gd name="connsiteX2" fmla="*/ 2116666 w 2116666"/>
              <a:gd name="connsiteY2" fmla="*/ 0 h 2437045"/>
              <a:gd name="connsiteX3" fmla="*/ 2116666 w 2116666"/>
              <a:gd name="connsiteY3" fmla="*/ 0 h 2437045"/>
              <a:gd name="connsiteX0" fmla="*/ 0 w 2116666"/>
              <a:gd name="connsiteY0" fmla="*/ 2413000 h 2434548"/>
              <a:gd name="connsiteX1" fmla="*/ 1425222 w 2116666"/>
              <a:gd name="connsiteY1" fmla="*/ 2116667 h 2434548"/>
              <a:gd name="connsiteX2" fmla="*/ 2116666 w 2116666"/>
              <a:gd name="connsiteY2" fmla="*/ 0 h 2434548"/>
              <a:gd name="connsiteX3" fmla="*/ 2116666 w 2116666"/>
              <a:gd name="connsiteY3" fmla="*/ 0 h 2434548"/>
              <a:gd name="connsiteX0" fmla="*/ 0 w 2116666"/>
              <a:gd name="connsiteY0" fmla="*/ 2413000 h 2434548"/>
              <a:gd name="connsiteX1" fmla="*/ 1425222 w 2116666"/>
              <a:gd name="connsiteY1" fmla="*/ 2116667 h 2434548"/>
              <a:gd name="connsiteX2" fmla="*/ 2116666 w 2116666"/>
              <a:gd name="connsiteY2" fmla="*/ 0 h 2434548"/>
              <a:gd name="connsiteX3" fmla="*/ 2116666 w 2116666"/>
              <a:gd name="connsiteY3" fmla="*/ 0 h 2434548"/>
              <a:gd name="connsiteX0" fmla="*/ 0 w 2116666"/>
              <a:gd name="connsiteY0" fmla="*/ 2413000 h 2441736"/>
              <a:gd name="connsiteX1" fmla="*/ 1425222 w 2116666"/>
              <a:gd name="connsiteY1" fmla="*/ 2116667 h 2441736"/>
              <a:gd name="connsiteX2" fmla="*/ 2116666 w 2116666"/>
              <a:gd name="connsiteY2" fmla="*/ 0 h 2441736"/>
              <a:gd name="connsiteX3" fmla="*/ 2116666 w 2116666"/>
              <a:gd name="connsiteY3" fmla="*/ 0 h 2441736"/>
              <a:gd name="connsiteX0" fmla="*/ 0 w 2116666"/>
              <a:gd name="connsiteY0" fmla="*/ 2413000 h 2434548"/>
              <a:gd name="connsiteX1" fmla="*/ 1425222 w 2116666"/>
              <a:gd name="connsiteY1" fmla="*/ 2116667 h 2434548"/>
              <a:gd name="connsiteX2" fmla="*/ 2116666 w 2116666"/>
              <a:gd name="connsiteY2" fmla="*/ 0 h 2434548"/>
              <a:gd name="connsiteX3" fmla="*/ 2116666 w 2116666"/>
              <a:gd name="connsiteY3" fmla="*/ 0 h 2434548"/>
              <a:gd name="connsiteX0" fmla="*/ 0 w 2116666"/>
              <a:gd name="connsiteY0" fmla="*/ 2413000 h 2435741"/>
              <a:gd name="connsiteX1" fmla="*/ 1425222 w 2116666"/>
              <a:gd name="connsiteY1" fmla="*/ 2116667 h 2435741"/>
              <a:gd name="connsiteX2" fmla="*/ 2116666 w 2116666"/>
              <a:gd name="connsiteY2" fmla="*/ 0 h 2435741"/>
              <a:gd name="connsiteX3" fmla="*/ 2116666 w 2116666"/>
              <a:gd name="connsiteY3" fmla="*/ 0 h 2435741"/>
              <a:gd name="connsiteX0" fmla="*/ 0 w 2116666"/>
              <a:gd name="connsiteY0" fmla="*/ 2413000 h 2413000"/>
              <a:gd name="connsiteX1" fmla="*/ 1425222 w 2116666"/>
              <a:gd name="connsiteY1" fmla="*/ 2116667 h 2413000"/>
              <a:gd name="connsiteX2" fmla="*/ 2116666 w 2116666"/>
              <a:gd name="connsiteY2" fmla="*/ 0 h 2413000"/>
              <a:gd name="connsiteX3" fmla="*/ 2116666 w 2116666"/>
              <a:gd name="connsiteY3" fmla="*/ 0 h 2413000"/>
              <a:gd name="connsiteX0" fmla="*/ 0 w 2116666"/>
              <a:gd name="connsiteY0" fmla="*/ 2413000 h 2413000"/>
              <a:gd name="connsiteX1" fmla="*/ 1425222 w 2116666"/>
              <a:gd name="connsiteY1" fmla="*/ 2116667 h 2413000"/>
              <a:gd name="connsiteX2" fmla="*/ 2116666 w 2116666"/>
              <a:gd name="connsiteY2" fmla="*/ 0 h 2413000"/>
              <a:gd name="connsiteX3" fmla="*/ 2116666 w 2116666"/>
              <a:gd name="connsiteY3" fmla="*/ 0 h 2413000"/>
              <a:gd name="connsiteX0" fmla="*/ 0 w 2116666"/>
              <a:gd name="connsiteY0" fmla="*/ 2413000 h 2413000"/>
              <a:gd name="connsiteX1" fmla="*/ 1425222 w 2116666"/>
              <a:gd name="connsiteY1" fmla="*/ 2116667 h 2413000"/>
              <a:gd name="connsiteX2" fmla="*/ 2116666 w 2116666"/>
              <a:gd name="connsiteY2" fmla="*/ 0 h 2413000"/>
              <a:gd name="connsiteX3" fmla="*/ 2116666 w 2116666"/>
              <a:gd name="connsiteY3" fmla="*/ 0 h 2413000"/>
              <a:gd name="connsiteX0" fmla="*/ 0 w 3936999"/>
              <a:gd name="connsiteY0" fmla="*/ 2469444 h 2469444"/>
              <a:gd name="connsiteX1" fmla="*/ 3245555 w 3936999"/>
              <a:gd name="connsiteY1" fmla="*/ 2116667 h 2469444"/>
              <a:gd name="connsiteX2" fmla="*/ 3936999 w 3936999"/>
              <a:gd name="connsiteY2" fmla="*/ 0 h 2469444"/>
              <a:gd name="connsiteX3" fmla="*/ 3936999 w 3936999"/>
              <a:gd name="connsiteY3" fmla="*/ 0 h 2469444"/>
              <a:gd name="connsiteX0" fmla="*/ 0 w 3978400"/>
              <a:gd name="connsiteY0" fmla="*/ 3132666 h 3132666"/>
              <a:gd name="connsiteX1" fmla="*/ 3245555 w 3978400"/>
              <a:gd name="connsiteY1" fmla="*/ 2779889 h 3132666"/>
              <a:gd name="connsiteX2" fmla="*/ 3936999 w 3978400"/>
              <a:gd name="connsiteY2" fmla="*/ 663222 h 3132666"/>
              <a:gd name="connsiteX3" fmla="*/ 3894666 w 3978400"/>
              <a:gd name="connsiteY3" fmla="*/ 0 h 3132666"/>
              <a:gd name="connsiteX0" fmla="*/ 0 w 3936999"/>
              <a:gd name="connsiteY0" fmla="*/ 2469444 h 2469444"/>
              <a:gd name="connsiteX1" fmla="*/ 3245555 w 3936999"/>
              <a:gd name="connsiteY1" fmla="*/ 2116667 h 2469444"/>
              <a:gd name="connsiteX2" fmla="*/ 3936999 w 3936999"/>
              <a:gd name="connsiteY2" fmla="*/ 0 h 2469444"/>
              <a:gd name="connsiteX0" fmla="*/ 0 w 4120443"/>
              <a:gd name="connsiteY0" fmla="*/ 3556000 h 3596817"/>
              <a:gd name="connsiteX1" fmla="*/ 3245555 w 4120443"/>
              <a:gd name="connsiteY1" fmla="*/ 3203223 h 3596817"/>
              <a:gd name="connsiteX2" fmla="*/ 4120443 w 4120443"/>
              <a:gd name="connsiteY2" fmla="*/ 0 h 3596817"/>
              <a:gd name="connsiteX0" fmla="*/ 0 w 4120443"/>
              <a:gd name="connsiteY0" fmla="*/ 3556000 h 3596817"/>
              <a:gd name="connsiteX1" fmla="*/ 3245555 w 4120443"/>
              <a:gd name="connsiteY1" fmla="*/ 3203223 h 3596817"/>
              <a:gd name="connsiteX2" fmla="*/ 4120443 w 4120443"/>
              <a:gd name="connsiteY2" fmla="*/ 0 h 3596817"/>
              <a:gd name="connsiteX0" fmla="*/ 0 w 4120443"/>
              <a:gd name="connsiteY0" fmla="*/ 3556000 h 3574570"/>
              <a:gd name="connsiteX1" fmla="*/ 3245555 w 4120443"/>
              <a:gd name="connsiteY1" fmla="*/ 3203223 h 3574570"/>
              <a:gd name="connsiteX2" fmla="*/ 4120443 w 4120443"/>
              <a:gd name="connsiteY2" fmla="*/ 0 h 3574570"/>
              <a:gd name="connsiteX0" fmla="*/ 0 w 4120443"/>
              <a:gd name="connsiteY0" fmla="*/ 3556000 h 3574570"/>
              <a:gd name="connsiteX1" fmla="*/ 3245555 w 4120443"/>
              <a:gd name="connsiteY1" fmla="*/ 3203223 h 3574570"/>
              <a:gd name="connsiteX2" fmla="*/ 4120443 w 4120443"/>
              <a:gd name="connsiteY2" fmla="*/ 0 h 3574570"/>
              <a:gd name="connsiteX0" fmla="*/ 0 w 4120443"/>
              <a:gd name="connsiteY0" fmla="*/ 3556000 h 3565551"/>
              <a:gd name="connsiteX1" fmla="*/ 3287889 w 4120443"/>
              <a:gd name="connsiteY1" fmla="*/ 3175000 h 3565551"/>
              <a:gd name="connsiteX2" fmla="*/ 4120443 w 4120443"/>
              <a:gd name="connsiteY2" fmla="*/ 0 h 3565551"/>
              <a:gd name="connsiteX0" fmla="*/ 0 w 4120443"/>
              <a:gd name="connsiteY0" fmla="*/ 3556000 h 3556000"/>
              <a:gd name="connsiteX1" fmla="*/ 3287889 w 4120443"/>
              <a:gd name="connsiteY1" fmla="*/ 3175000 h 3556000"/>
              <a:gd name="connsiteX2" fmla="*/ 4120443 w 4120443"/>
              <a:gd name="connsiteY2" fmla="*/ 0 h 3556000"/>
              <a:gd name="connsiteX0" fmla="*/ 0 w 4120443"/>
              <a:gd name="connsiteY0" fmla="*/ 3556000 h 3580134"/>
              <a:gd name="connsiteX1" fmla="*/ 3132667 w 4120443"/>
              <a:gd name="connsiteY1" fmla="*/ 3330222 h 3580134"/>
              <a:gd name="connsiteX2" fmla="*/ 4120443 w 4120443"/>
              <a:gd name="connsiteY2" fmla="*/ 0 h 3580134"/>
              <a:gd name="connsiteX0" fmla="*/ 0 w 4120443"/>
              <a:gd name="connsiteY0" fmla="*/ 3556000 h 3575377"/>
              <a:gd name="connsiteX1" fmla="*/ 3132667 w 4120443"/>
              <a:gd name="connsiteY1" fmla="*/ 3330222 h 3575377"/>
              <a:gd name="connsiteX2" fmla="*/ 4120443 w 4120443"/>
              <a:gd name="connsiteY2" fmla="*/ 0 h 3575377"/>
              <a:gd name="connsiteX0" fmla="*/ 0 w 4120443"/>
              <a:gd name="connsiteY0" fmla="*/ 3556000 h 3575377"/>
              <a:gd name="connsiteX1" fmla="*/ 3090334 w 4120443"/>
              <a:gd name="connsiteY1" fmla="*/ 3330222 h 3575377"/>
              <a:gd name="connsiteX2" fmla="*/ 4120443 w 4120443"/>
              <a:gd name="connsiteY2" fmla="*/ 0 h 3575377"/>
              <a:gd name="connsiteX0" fmla="*/ 0 w 4120443"/>
              <a:gd name="connsiteY0" fmla="*/ 3556000 h 3575377"/>
              <a:gd name="connsiteX1" fmla="*/ 3090334 w 4120443"/>
              <a:gd name="connsiteY1" fmla="*/ 3330222 h 3575377"/>
              <a:gd name="connsiteX2" fmla="*/ 4120443 w 4120443"/>
              <a:gd name="connsiteY2" fmla="*/ 0 h 3575377"/>
              <a:gd name="connsiteX0" fmla="*/ 0 w 4120443"/>
              <a:gd name="connsiteY0" fmla="*/ 3556000 h 3558732"/>
              <a:gd name="connsiteX1" fmla="*/ 3090334 w 4120443"/>
              <a:gd name="connsiteY1" fmla="*/ 3330222 h 3558732"/>
              <a:gd name="connsiteX2" fmla="*/ 4120443 w 4120443"/>
              <a:gd name="connsiteY2" fmla="*/ 0 h 3558732"/>
              <a:gd name="connsiteX0" fmla="*/ 0 w 4120443"/>
              <a:gd name="connsiteY0" fmla="*/ 3556000 h 3562424"/>
              <a:gd name="connsiteX1" fmla="*/ 3090334 w 4120443"/>
              <a:gd name="connsiteY1" fmla="*/ 3330222 h 3562424"/>
              <a:gd name="connsiteX2" fmla="*/ 4120443 w 4120443"/>
              <a:gd name="connsiteY2" fmla="*/ 0 h 3562424"/>
              <a:gd name="connsiteX0" fmla="*/ 0 w 4120443"/>
              <a:gd name="connsiteY0" fmla="*/ 3556000 h 3570810"/>
              <a:gd name="connsiteX1" fmla="*/ 3090334 w 4120443"/>
              <a:gd name="connsiteY1" fmla="*/ 3330222 h 3570810"/>
              <a:gd name="connsiteX2" fmla="*/ 4120443 w 4120443"/>
              <a:gd name="connsiteY2" fmla="*/ 0 h 3570810"/>
              <a:gd name="connsiteX0" fmla="*/ 0 w 4120443"/>
              <a:gd name="connsiteY0" fmla="*/ 3556000 h 3585051"/>
              <a:gd name="connsiteX1" fmla="*/ 3090334 w 4120443"/>
              <a:gd name="connsiteY1" fmla="*/ 3330222 h 3585051"/>
              <a:gd name="connsiteX2" fmla="*/ 4120443 w 4120443"/>
              <a:gd name="connsiteY2" fmla="*/ 0 h 3585051"/>
              <a:gd name="connsiteX0" fmla="*/ 0 w 4120443"/>
              <a:gd name="connsiteY0" fmla="*/ 3556000 h 3573033"/>
              <a:gd name="connsiteX1" fmla="*/ 3033890 w 4120443"/>
              <a:gd name="connsiteY1" fmla="*/ 3301999 h 3573033"/>
              <a:gd name="connsiteX2" fmla="*/ 4120443 w 4120443"/>
              <a:gd name="connsiteY2" fmla="*/ 0 h 3573033"/>
              <a:gd name="connsiteX0" fmla="*/ 0 w 4120443"/>
              <a:gd name="connsiteY0" fmla="*/ 3556000 h 3573033"/>
              <a:gd name="connsiteX1" fmla="*/ 3033890 w 4120443"/>
              <a:gd name="connsiteY1" fmla="*/ 3301999 h 3573033"/>
              <a:gd name="connsiteX2" fmla="*/ 4120443 w 4120443"/>
              <a:gd name="connsiteY2" fmla="*/ 0 h 3573033"/>
              <a:gd name="connsiteX0" fmla="*/ 0 w 4120443"/>
              <a:gd name="connsiteY0" fmla="*/ 3556000 h 3592054"/>
              <a:gd name="connsiteX1" fmla="*/ 3033890 w 4120443"/>
              <a:gd name="connsiteY1" fmla="*/ 3301999 h 3592054"/>
              <a:gd name="connsiteX2" fmla="*/ 4120443 w 4120443"/>
              <a:gd name="connsiteY2" fmla="*/ 0 h 3592054"/>
              <a:gd name="connsiteX0" fmla="*/ 0 w 4092221"/>
              <a:gd name="connsiteY0" fmla="*/ 3725333 h 3747537"/>
              <a:gd name="connsiteX1" fmla="*/ 3005668 w 4092221"/>
              <a:gd name="connsiteY1" fmla="*/ 3301999 h 3747537"/>
              <a:gd name="connsiteX2" fmla="*/ 4092221 w 4092221"/>
              <a:gd name="connsiteY2" fmla="*/ 0 h 3747537"/>
              <a:gd name="connsiteX0" fmla="*/ 0 w 4092221"/>
              <a:gd name="connsiteY0" fmla="*/ 3872380 h 3872380"/>
              <a:gd name="connsiteX1" fmla="*/ 3005668 w 4092221"/>
              <a:gd name="connsiteY1" fmla="*/ 3301999 h 3872380"/>
              <a:gd name="connsiteX2" fmla="*/ 4092221 w 4092221"/>
              <a:gd name="connsiteY2" fmla="*/ 0 h 3872380"/>
              <a:gd name="connsiteX0" fmla="*/ 0 w 3933948"/>
              <a:gd name="connsiteY0" fmla="*/ 3857056 h 3857056"/>
              <a:gd name="connsiteX1" fmla="*/ 3005668 w 3933948"/>
              <a:gd name="connsiteY1" fmla="*/ 3286675 h 3857056"/>
              <a:gd name="connsiteX2" fmla="*/ 3933948 w 3933948"/>
              <a:gd name="connsiteY2" fmla="*/ 0 h 3857056"/>
              <a:gd name="connsiteX0" fmla="*/ 0 w 3815243"/>
              <a:gd name="connsiteY0" fmla="*/ 3841732 h 3841732"/>
              <a:gd name="connsiteX1" fmla="*/ 3005668 w 3815243"/>
              <a:gd name="connsiteY1" fmla="*/ 3271351 h 3841732"/>
              <a:gd name="connsiteX2" fmla="*/ 3815243 w 3815243"/>
              <a:gd name="connsiteY2" fmla="*/ 0 h 3841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5243" h="3841732">
                <a:moveTo>
                  <a:pt x="0" y="3841732"/>
                </a:moveTo>
                <a:cubicBezTo>
                  <a:pt x="790221" y="3824093"/>
                  <a:pt x="2369794" y="3911640"/>
                  <a:pt x="3005668" y="3271351"/>
                </a:cubicBezTo>
                <a:cubicBezTo>
                  <a:pt x="3641542" y="2631062"/>
                  <a:pt x="3791725" y="689094"/>
                  <a:pt x="3815243" y="0"/>
                </a:cubicBezTo>
              </a:path>
            </a:pathLst>
          </a:custGeom>
          <a:scene3d>
            <a:camera prst="orthographicFront">
              <a:rot lat="0" lon="0" rev="6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0" name="Forma libre 49"/>
          <p:cNvSpPr/>
          <p:nvPr/>
        </p:nvSpPr>
        <p:spPr>
          <a:xfrm>
            <a:off x="1627892" y="1379846"/>
            <a:ext cx="4229980" cy="3099554"/>
          </a:xfrm>
          <a:custGeom>
            <a:avLst/>
            <a:gdLst>
              <a:gd name="connsiteX0" fmla="*/ 0 w 2624667"/>
              <a:gd name="connsiteY0" fmla="*/ 2328333 h 2328333"/>
              <a:gd name="connsiteX1" fmla="*/ 1749778 w 2624667"/>
              <a:gd name="connsiteY1" fmla="*/ 1636889 h 2328333"/>
              <a:gd name="connsiteX2" fmla="*/ 2624667 w 2624667"/>
              <a:gd name="connsiteY2" fmla="*/ 0 h 2328333"/>
              <a:gd name="connsiteX0" fmla="*/ 0 w 2624667"/>
              <a:gd name="connsiteY0" fmla="*/ 2328333 h 2328333"/>
              <a:gd name="connsiteX1" fmla="*/ 1749778 w 2624667"/>
              <a:gd name="connsiteY1" fmla="*/ 1636889 h 2328333"/>
              <a:gd name="connsiteX2" fmla="*/ 2624667 w 2624667"/>
              <a:gd name="connsiteY2" fmla="*/ 0 h 2328333"/>
              <a:gd name="connsiteX0" fmla="*/ 0 w 2624667"/>
              <a:gd name="connsiteY0" fmla="*/ 2328333 h 2328333"/>
              <a:gd name="connsiteX1" fmla="*/ 1524000 w 2624667"/>
              <a:gd name="connsiteY1" fmla="*/ 1820333 h 2328333"/>
              <a:gd name="connsiteX2" fmla="*/ 2624667 w 2624667"/>
              <a:gd name="connsiteY2" fmla="*/ 0 h 2328333"/>
              <a:gd name="connsiteX0" fmla="*/ 0 w 2624667"/>
              <a:gd name="connsiteY0" fmla="*/ 2328333 h 2328333"/>
              <a:gd name="connsiteX1" fmla="*/ 1524000 w 2624667"/>
              <a:gd name="connsiteY1" fmla="*/ 1820333 h 2328333"/>
              <a:gd name="connsiteX2" fmla="*/ 2624667 w 2624667"/>
              <a:gd name="connsiteY2" fmla="*/ 0 h 2328333"/>
              <a:gd name="connsiteX0" fmla="*/ 0 w 2624667"/>
              <a:gd name="connsiteY0" fmla="*/ 2328333 h 2328333"/>
              <a:gd name="connsiteX1" fmla="*/ 1524000 w 2624667"/>
              <a:gd name="connsiteY1" fmla="*/ 1820333 h 2328333"/>
              <a:gd name="connsiteX2" fmla="*/ 2624667 w 2624667"/>
              <a:gd name="connsiteY2" fmla="*/ 0 h 2328333"/>
              <a:gd name="connsiteX0" fmla="*/ 0 w 2624667"/>
              <a:gd name="connsiteY0" fmla="*/ 2328333 h 2328333"/>
              <a:gd name="connsiteX1" fmla="*/ 1524000 w 2624667"/>
              <a:gd name="connsiteY1" fmla="*/ 1820333 h 2328333"/>
              <a:gd name="connsiteX2" fmla="*/ 2624667 w 2624667"/>
              <a:gd name="connsiteY2" fmla="*/ 0 h 2328333"/>
              <a:gd name="connsiteX0" fmla="*/ 0 w 3048000"/>
              <a:gd name="connsiteY0" fmla="*/ 3471333 h 3471333"/>
              <a:gd name="connsiteX1" fmla="*/ 1524000 w 3048000"/>
              <a:gd name="connsiteY1" fmla="*/ 2963333 h 3471333"/>
              <a:gd name="connsiteX2" fmla="*/ 3048000 w 3048000"/>
              <a:gd name="connsiteY2" fmla="*/ 0 h 3471333"/>
              <a:gd name="connsiteX0" fmla="*/ 0 w 4910666"/>
              <a:gd name="connsiteY0" fmla="*/ 3598333 h 3598333"/>
              <a:gd name="connsiteX1" fmla="*/ 3386666 w 4910666"/>
              <a:gd name="connsiteY1" fmla="*/ 2963333 h 3598333"/>
              <a:gd name="connsiteX2" fmla="*/ 4910666 w 4910666"/>
              <a:gd name="connsiteY2" fmla="*/ 0 h 3598333"/>
              <a:gd name="connsiteX0" fmla="*/ 0 w 4910666"/>
              <a:gd name="connsiteY0" fmla="*/ 3598333 h 3598333"/>
              <a:gd name="connsiteX1" fmla="*/ 3626555 w 4910666"/>
              <a:gd name="connsiteY1" fmla="*/ 2808111 h 3598333"/>
              <a:gd name="connsiteX2" fmla="*/ 4910666 w 4910666"/>
              <a:gd name="connsiteY2" fmla="*/ 0 h 3598333"/>
              <a:gd name="connsiteX0" fmla="*/ 0 w 4910666"/>
              <a:gd name="connsiteY0" fmla="*/ 3598333 h 3598333"/>
              <a:gd name="connsiteX1" fmla="*/ 3626555 w 4910666"/>
              <a:gd name="connsiteY1" fmla="*/ 2808111 h 3598333"/>
              <a:gd name="connsiteX2" fmla="*/ 4910666 w 4910666"/>
              <a:gd name="connsiteY2" fmla="*/ 0 h 3598333"/>
              <a:gd name="connsiteX0" fmla="*/ 0 w 4910666"/>
              <a:gd name="connsiteY0" fmla="*/ 3598333 h 3598333"/>
              <a:gd name="connsiteX1" fmla="*/ 3640666 w 4910666"/>
              <a:gd name="connsiteY1" fmla="*/ 2751667 h 3598333"/>
              <a:gd name="connsiteX2" fmla="*/ 4910666 w 4910666"/>
              <a:gd name="connsiteY2" fmla="*/ 0 h 3598333"/>
              <a:gd name="connsiteX0" fmla="*/ 0 w 4910666"/>
              <a:gd name="connsiteY0" fmla="*/ 3598333 h 3598333"/>
              <a:gd name="connsiteX1" fmla="*/ 3640666 w 4910666"/>
              <a:gd name="connsiteY1" fmla="*/ 2751667 h 3598333"/>
              <a:gd name="connsiteX2" fmla="*/ 4910666 w 4910666"/>
              <a:gd name="connsiteY2" fmla="*/ 0 h 3598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10666" h="3598333">
                <a:moveTo>
                  <a:pt x="0" y="3598333"/>
                </a:moveTo>
                <a:cubicBezTo>
                  <a:pt x="910166" y="3573639"/>
                  <a:pt x="2779889" y="3647722"/>
                  <a:pt x="3640666" y="2751667"/>
                </a:cubicBezTo>
                <a:cubicBezTo>
                  <a:pt x="4501443" y="1855612"/>
                  <a:pt x="4910666" y="0"/>
                  <a:pt x="4910666" y="0"/>
                </a:cubicBezTo>
              </a:path>
            </a:pathLst>
          </a:custGeom>
          <a:ln>
            <a:solidFill>
              <a:srgbClr val="1D2C7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56" name="Imagen 5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407" y="2417323"/>
            <a:ext cx="229732" cy="196913"/>
          </a:xfrm>
          <a:prstGeom prst="rect">
            <a:avLst/>
          </a:prstGeom>
        </p:spPr>
      </p:pic>
      <p:pic>
        <p:nvPicPr>
          <p:cNvPr id="61" name="Imagen 6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274" y="1673003"/>
            <a:ext cx="338133" cy="179012"/>
          </a:xfrm>
          <a:prstGeom prst="rect">
            <a:avLst/>
          </a:prstGeom>
        </p:spPr>
      </p:pic>
      <p:sp>
        <p:nvSpPr>
          <p:cNvPr id="64" name="Forma libre 63"/>
          <p:cNvSpPr/>
          <p:nvPr/>
        </p:nvSpPr>
        <p:spPr>
          <a:xfrm flipH="1">
            <a:off x="4286820" y="1412776"/>
            <a:ext cx="3549292" cy="3077761"/>
          </a:xfrm>
          <a:custGeom>
            <a:avLst/>
            <a:gdLst>
              <a:gd name="connsiteX0" fmla="*/ 0 w 2116666"/>
              <a:gd name="connsiteY0" fmla="*/ 2413000 h 2479491"/>
              <a:gd name="connsiteX1" fmla="*/ 1368777 w 2116666"/>
              <a:gd name="connsiteY1" fmla="*/ 2173111 h 2479491"/>
              <a:gd name="connsiteX2" fmla="*/ 2116666 w 2116666"/>
              <a:gd name="connsiteY2" fmla="*/ 0 h 2479491"/>
              <a:gd name="connsiteX3" fmla="*/ 2116666 w 2116666"/>
              <a:gd name="connsiteY3" fmla="*/ 0 h 2479491"/>
              <a:gd name="connsiteX0" fmla="*/ 0 w 2116666"/>
              <a:gd name="connsiteY0" fmla="*/ 2413000 h 2461628"/>
              <a:gd name="connsiteX1" fmla="*/ 1425222 w 2116666"/>
              <a:gd name="connsiteY1" fmla="*/ 2116667 h 2461628"/>
              <a:gd name="connsiteX2" fmla="*/ 2116666 w 2116666"/>
              <a:gd name="connsiteY2" fmla="*/ 0 h 2461628"/>
              <a:gd name="connsiteX3" fmla="*/ 2116666 w 2116666"/>
              <a:gd name="connsiteY3" fmla="*/ 0 h 2461628"/>
              <a:gd name="connsiteX0" fmla="*/ 0 w 2116666"/>
              <a:gd name="connsiteY0" fmla="*/ 2413000 h 2455543"/>
              <a:gd name="connsiteX1" fmla="*/ 1425222 w 2116666"/>
              <a:gd name="connsiteY1" fmla="*/ 2116667 h 2455543"/>
              <a:gd name="connsiteX2" fmla="*/ 2116666 w 2116666"/>
              <a:gd name="connsiteY2" fmla="*/ 0 h 2455543"/>
              <a:gd name="connsiteX3" fmla="*/ 2116666 w 2116666"/>
              <a:gd name="connsiteY3" fmla="*/ 0 h 2455543"/>
              <a:gd name="connsiteX0" fmla="*/ 0 w 2116666"/>
              <a:gd name="connsiteY0" fmla="*/ 2413000 h 2443597"/>
              <a:gd name="connsiteX1" fmla="*/ 1425222 w 2116666"/>
              <a:gd name="connsiteY1" fmla="*/ 2116667 h 2443597"/>
              <a:gd name="connsiteX2" fmla="*/ 2116666 w 2116666"/>
              <a:gd name="connsiteY2" fmla="*/ 0 h 2443597"/>
              <a:gd name="connsiteX3" fmla="*/ 2116666 w 2116666"/>
              <a:gd name="connsiteY3" fmla="*/ 0 h 2443597"/>
              <a:gd name="connsiteX0" fmla="*/ 0 w 2116666"/>
              <a:gd name="connsiteY0" fmla="*/ 2413000 h 2437045"/>
              <a:gd name="connsiteX1" fmla="*/ 1425222 w 2116666"/>
              <a:gd name="connsiteY1" fmla="*/ 2116667 h 2437045"/>
              <a:gd name="connsiteX2" fmla="*/ 2116666 w 2116666"/>
              <a:gd name="connsiteY2" fmla="*/ 0 h 2437045"/>
              <a:gd name="connsiteX3" fmla="*/ 2116666 w 2116666"/>
              <a:gd name="connsiteY3" fmla="*/ 0 h 2437045"/>
              <a:gd name="connsiteX0" fmla="*/ 0 w 2116666"/>
              <a:gd name="connsiteY0" fmla="*/ 2413000 h 2434548"/>
              <a:gd name="connsiteX1" fmla="*/ 1425222 w 2116666"/>
              <a:gd name="connsiteY1" fmla="*/ 2116667 h 2434548"/>
              <a:gd name="connsiteX2" fmla="*/ 2116666 w 2116666"/>
              <a:gd name="connsiteY2" fmla="*/ 0 h 2434548"/>
              <a:gd name="connsiteX3" fmla="*/ 2116666 w 2116666"/>
              <a:gd name="connsiteY3" fmla="*/ 0 h 2434548"/>
              <a:gd name="connsiteX0" fmla="*/ 0 w 2116666"/>
              <a:gd name="connsiteY0" fmla="*/ 2413000 h 2434548"/>
              <a:gd name="connsiteX1" fmla="*/ 1425222 w 2116666"/>
              <a:gd name="connsiteY1" fmla="*/ 2116667 h 2434548"/>
              <a:gd name="connsiteX2" fmla="*/ 2116666 w 2116666"/>
              <a:gd name="connsiteY2" fmla="*/ 0 h 2434548"/>
              <a:gd name="connsiteX3" fmla="*/ 2116666 w 2116666"/>
              <a:gd name="connsiteY3" fmla="*/ 0 h 2434548"/>
              <a:gd name="connsiteX0" fmla="*/ 0 w 2116666"/>
              <a:gd name="connsiteY0" fmla="*/ 2413000 h 2441736"/>
              <a:gd name="connsiteX1" fmla="*/ 1425222 w 2116666"/>
              <a:gd name="connsiteY1" fmla="*/ 2116667 h 2441736"/>
              <a:gd name="connsiteX2" fmla="*/ 2116666 w 2116666"/>
              <a:gd name="connsiteY2" fmla="*/ 0 h 2441736"/>
              <a:gd name="connsiteX3" fmla="*/ 2116666 w 2116666"/>
              <a:gd name="connsiteY3" fmla="*/ 0 h 2441736"/>
              <a:gd name="connsiteX0" fmla="*/ 0 w 2116666"/>
              <a:gd name="connsiteY0" fmla="*/ 2413000 h 2434548"/>
              <a:gd name="connsiteX1" fmla="*/ 1425222 w 2116666"/>
              <a:gd name="connsiteY1" fmla="*/ 2116667 h 2434548"/>
              <a:gd name="connsiteX2" fmla="*/ 2116666 w 2116666"/>
              <a:gd name="connsiteY2" fmla="*/ 0 h 2434548"/>
              <a:gd name="connsiteX3" fmla="*/ 2116666 w 2116666"/>
              <a:gd name="connsiteY3" fmla="*/ 0 h 2434548"/>
              <a:gd name="connsiteX0" fmla="*/ 0 w 2116666"/>
              <a:gd name="connsiteY0" fmla="*/ 2413000 h 2435741"/>
              <a:gd name="connsiteX1" fmla="*/ 1425222 w 2116666"/>
              <a:gd name="connsiteY1" fmla="*/ 2116667 h 2435741"/>
              <a:gd name="connsiteX2" fmla="*/ 2116666 w 2116666"/>
              <a:gd name="connsiteY2" fmla="*/ 0 h 2435741"/>
              <a:gd name="connsiteX3" fmla="*/ 2116666 w 2116666"/>
              <a:gd name="connsiteY3" fmla="*/ 0 h 2435741"/>
              <a:gd name="connsiteX0" fmla="*/ 0 w 2116666"/>
              <a:gd name="connsiteY0" fmla="*/ 2413000 h 2413000"/>
              <a:gd name="connsiteX1" fmla="*/ 1425222 w 2116666"/>
              <a:gd name="connsiteY1" fmla="*/ 2116667 h 2413000"/>
              <a:gd name="connsiteX2" fmla="*/ 2116666 w 2116666"/>
              <a:gd name="connsiteY2" fmla="*/ 0 h 2413000"/>
              <a:gd name="connsiteX3" fmla="*/ 2116666 w 2116666"/>
              <a:gd name="connsiteY3" fmla="*/ 0 h 2413000"/>
              <a:gd name="connsiteX0" fmla="*/ 0 w 2116666"/>
              <a:gd name="connsiteY0" fmla="*/ 2413000 h 2413000"/>
              <a:gd name="connsiteX1" fmla="*/ 1425222 w 2116666"/>
              <a:gd name="connsiteY1" fmla="*/ 2116667 h 2413000"/>
              <a:gd name="connsiteX2" fmla="*/ 2116666 w 2116666"/>
              <a:gd name="connsiteY2" fmla="*/ 0 h 2413000"/>
              <a:gd name="connsiteX3" fmla="*/ 2116666 w 2116666"/>
              <a:gd name="connsiteY3" fmla="*/ 0 h 2413000"/>
              <a:gd name="connsiteX0" fmla="*/ 0 w 2116666"/>
              <a:gd name="connsiteY0" fmla="*/ 2413000 h 2413000"/>
              <a:gd name="connsiteX1" fmla="*/ 1425222 w 2116666"/>
              <a:gd name="connsiteY1" fmla="*/ 2116667 h 2413000"/>
              <a:gd name="connsiteX2" fmla="*/ 2116666 w 2116666"/>
              <a:gd name="connsiteY2" fmla="*/ 0 h 2413000"/>
              <a:gd name="connsiteX3" fmla="*/ 2116666 w 2116666"/>
              <a:gd name="connsiteY3" fmla="*/ 0 h 2413000"/>
              <a:gd name="connsiteX0" fmla="*/ 0 w 3936999"/>
              <a:gd name="connsiteY0" fmla="*/ 2469444 h 2469444"/>
              <a:gd name="connsiteX1" fmla="*/ 3245555 w 3936999"/>
              <a:gd name="connsiteY1" fmla="*/ 2116667 h 2469444"/>
              <a:gd name="connsiteX2" fmla="*/ 3936999 w 3936999"/>
              <a:gd name="connsiteY2" fmla="*/ 0 h 2469444"/>
              <a:gd name="connsiteX3" fmla="*/ 3936999 w 3936999"/>
              <a:gd name="connsiteY3" fmla="*/ 0 h 2469444"/>
              <a:gd name="connsiteX0" fmla="*/ 0 w 3978400"/>
              <a:gd name="connsiteY0" fmla="*/ 3132666 h 3132666"/>
              <a:gd name="connsiteX1" fmla="*/ 3245555 w 3978400"/>
              <a:gd name="connsiteY1" fmla="*/ 2779889 h 3132666"/>
              <a:gd name="connsiteX2" fmla="*/ 3936999 w 3978400"/>
              <a:gd name="connsiteY2" fmla="*/ 663222 h 3132666"/>
              <a:gd name="connsiteX3" fmla="*/ 3894666 w 3978400"/>
              <a:gd name="connsiteY3" fmla="*/ 0 h 3132666"/>
              <a:gd name="connsiteX0" fmla="*/ 0 w 3936999"/>
              <a:gd name="connsiteY0" fmla="*/ 2469444 h 2469444"/>
              <a:gd name="connsiteX1" fmla="*/ 3245555 w 3936999"/>
              <a:gd name="connsiteY1" fmla="*/ 2116667 h 2469444"/>
              <a:gd name="connsiteX2" fmla="*/ 3936999 w 3936999"/>
              <a:gd name="connsiteY2" fmla="*/ 0 h 2469444"/>
              <a:gd name="connsiteX0" fmla="*/ 0 w 4120443"/>
              <a:gd name="connsiteY0" fmla="*/ 3556000 h 3596817"/>
              <a:gd name="connsiteX1" fmla="*/ 3245555 w 4120443"/>
              <a:gd name="connsiteY1" fmla="*/ 3203223 h 3596817"/>
              <a:gd name="connsiteX2" fmla="*/ 4120443 w 4120443"/>
              <a:gd name="connsiteY2" fmla="*/ 0 h 3596817"/>
              <a:gd name="connsiteX0" fmla="*/ 0 w 4120443"/>
              <a:gd name="connsiteY0" fmla="*/ 3556000 h 3596817"/>
              <a:gd name="connsiteX1" fmla="*/ 3245555 w 4120443"/>
              <a:gd name="connsiteY1" fmla="*/ 3203223 h 3596817"/>
              <a:gd name="connsiteX2" fmla="*/ 4120443 w 4120443"/>
              <a:gd name="connsiteY2" fmla="*/ 0 h 3596817"/>
              <a:gd name="connsiteX0" fmla="*/ 0 w 4120443"/>
              <a:gd name="connsiteY0" fmla="*/ 3556000 h 3574570"/>
              <a:gd name="connsiteX1" fmla="*/ 3245555 w 4120443"/>
              <a:gd name="connsiteY1" fmla="*/ 3203223 h 3574570"/>
              <a:gd name="connsiteX2" fmla="*/ 4120443 w 4120443"/>
              <a:gd name="connsiteY2" fmla="*/ 0 h 3574570"/>
              <a:gd name="connsiteX0" fmla="*/ 0 w 4120443"/>
              <a:gd name="connsiteY0" fmla="*/ 3556000 h 3574570"/>
              <a:gd name="connsiteX1" fmla="*/ 3245555 w 4120443"/>
              <a:gd name="connsiteY1" fmla="*/ 3203223 h 3574570"/>
              <a:gd name="connsiteX2" fmla="*/ 4120443 w 4120443"/>
              <a:gd name="connsiteY2" fmla="*/ 0 h 3574570"/>
              <a:gd name="connsiteX0" fmla="*/ 0 w 4120443"/>
              <a:gd name="connsiteY0" fmla="*/ 3556000 h 3565551"/>
              <a:gd name="connsiteX1" fmla="*/ 3287889 w 4120443"/>
              <a:gd name="connsiteY1" fmla="*/ 3175000 h 3565551"/>
              <a:gd name="connsiteX2" fmla="*/ 4120443 w 4120443"/>
              <a:gd name="connsiteY2" fmla="*/ 0 h 3565551"/>
              <a:gd name="connsiteX0" fmla="*/ 0 w 4120443"/>
              <a:gd name="connsiteY0" fmla="*/ 3556000 h 3556000"/>
              <a:gd name="connsiteX1" fmla="*/ 3287889 w 4120443"/>
              <a:gd name="connsiteY1" fmla="*/ 3175000 h 3556000"/>
              <a:gd name="connsiteX2" fmla="*/ 4120443 w 4120443"/>
              <a:gd name="connsiteY2" fmla="*/ 0 h 3556000"/>
              <a:gd name="connsiteX0" fmla="*/ 0 w 4120443"/>
              <a:gd name="connsiteY0" fmla="*/ 3556000 h 3580134"/>
              <a:gd name="connsiteX1" fmla="*/ 3132667 w 4120443"/>
              <a:gd name="connsiteY1" fmla="*/ 3330222 h 3580134"/>
              <a:gd name="connsiteX2" fmla="*/ 4120443 w 4120443"/>
              <a:gd name="connsiteY2" fmla="*/ 0 h 3580134"/>
              <a:gd name="connsiteX0" fmla="*/ 0 w 4120443"/>
              <a:gd name="connsiteY0" fmla="*/ 3556000 h 3575377"/>
              <a:gd name="connsiteX1" fmla="*/ 3132667 w 4120443"/>
              <a:gd name="connsiteY1" fmla="*/ 3330222 h 3575377"/>
              <a:gd name="connsiteX2" fmla="*/ 4120443 w 4120443"/>
              <a:gd name="connsiteY2" fmla="*/ 0 h 3575377"/>
              <a:gd name="connsiteX0" fmla="*/ 0 w 4120443"/>
              <a:gd name="connsiteY0" fmla="*/ 3556000 h 3575377"/>
              <a:gd name="connsiteX1" fmla="*/ 3090334 w 4120443"/>
              <a:gd name="connsiteY1" fmla="*/ 3330222 h 3575377"/>
              <a:gd name="connsiteX2" fmla="*/ 4120443 w 4120443"/>
              <a:gd name="connsiteY2" fmla="*/ 0 h 3575377"/>
              <a:gd name="connsiteX0" fmla="*/ 0 w 4120443"/>
              <a:gd name="connsiteY0" fmla="*/ 3556000 h 3575377"/>
              <a:gd name="connsiteX1" fmla="*/ 3090334 w 4120443"/>
              <a:gd name="connsiteY1" fmla="*/ 3330222 h 3575377"/>
              <a:gd name="connsiteX2" fmla="*/ 4120443 w 4120443"/>
              <a:gd name="connsiteY2" fmla="*/ 0 h 3575377"/>
              <a:gd name="connsiteX0" fmla="*/ 0 w 4120443"/>
              <a:gd name="connsiteY0" fmla="*/ 3556000 h 3558732"/>
              <a:gd name="connsiteX1" fmla="*/ 3090334 w 4120443"/>
              <a:gd name="connsiteY1" fmla="*/ 3330222 h 3558732"/>
              <a:gd name="connsiteX2" fmla="*/ 4120443 w 4120443"/>
              <a:gd name="connsiteY2" fmla="*/ 0 h 3558732"/>
              <a:gd name="connsiteX0" fmla="*/ 0 w 4120443"/>
              <a:gd name="connsiteY0" fmla="*/ 3556000 h 3562424"/>
              <a:gd name="connsiteX1" fmla="*/ 3090334 w 4120443"/>
              <a:gd name="connsiteY1" fmla="*/ 3330222 h 3562424"/>
              <a:gd name="connsiteX2" fmla="*/ 4120443 w 4120443"/>
              <a:gd name="connsiteY2" fmla="*/ 0 h 3562424"/>
              <a:gd name="connsiteX0" fmla="*/ 0 w 4120443"/>
              <a:gd name="connsiteY0" fmla="*/ 3556000 h 3570810"/>
              <a:gd name="connsiteX1" fmla="*/ 3090334 w 4120443"/>
              <a:gd name="connsiteY1" fmla="*/ 3330222 h 3570810"/>
              <a:gd name="connsiteX2" fmla="*/ 4120443 w 4120443"/>
              <a:gd name="connsiteY2" fmla="*/ 0 h 3570810"/>
              <a:gd name="connsiteX0" fmla="*/ 0 w 4120443"/>
              <a:gd name="connsiteY0" fmla="*/ 3556000 h 3585051"/>
              <a:gd name="connsiteX1" fmla="*/ 3090334 w 4120443"/>
              <a:gd name="connsiteY1" fmla="*/ 3330222 h 3585051"/>
              <a:gd name="connsiteX2" fmla="*/ 4120443 w 4120443"/>
              <a:gd name="connsiteY2" fmla="*/ 0 h 3585051"/>
              <a:gd name="connsiteX0" fmla="*/ 0 w 4120443"/>
              <a:gd name="connsiteY0" fmla="*/ 3556000 h 3573033"/>
              <a:gd name="connsiteX1" fmla="*/ 3033890 w 4120443"/>
              <a:gd name="connsiteY1" fmla="*/ 3301999 h 3573033"/>
              <a:gd name="connsiteX2" fmla="*/ 4120443 w 4120443"/>
              <a:gd name="connsiteY2" fmla="*/ 0 h 3573033"/>
              <a:gd name="connsiteX0" fmla="*/ 0 w 4120443"/>
              <a:gd name="connsiteY0" fmla="*/ 3556000 h 3573033"/>
              <a:gd name="connsiteX1" fmla="*/ 3033890 w 4120443"/>
              <a:gd name="connsiteY1" fmla="*/ 3301999 h 3573033"/>
              <a:gd name="connsiteX2" fmla="*/ 4120443 w 4120443"/>
              <a:gd name="connsiteY2" fmla="*/ 0 h 3573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20443" h="3573033">
                <a:moveTo>
                  <a:pt x="0" y="3556000"/>
                </a:moveTo>
                <a:cubicBezTo>
                  <a:pt x="790221" y="3538361"/>
                  <a:pt x="2093150" y="3697110"/>
                  <a:pt x="3033890" y="3301999"/>
                </a:cubicBezTo>
                <a:cubicBezTo>
                  <a:pt x="3974630" y="2906888"/>
                  <a:pt x="4096925" y="689094"/>
                  <a:pt x="4120443" y="0"/>
                </a:cubicBezTo>
              </a:path>
            </a:pathLst>
          </a:custGeom>
          <a:ln>
            <a:prstDash val="lgDash"/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5" name="Forma libre 64"/>
          <p:cNvSpPr/>
          <p:nvPr/>
        </p:nvSpPr>
        <p:spPr>
          <a:xfrm flipH="1">
            <a:off x="3604526" y="1371983"/>
            <a:ext cx="4229980" cy="3099554"/>
          </a:xfrm>
          <a:custGeom>
            <a:avLst/>
            <a:gdLst>
              <a:gd name="connsiteX0" fmla="*/ 0 w 2624667"/>
              <a:gd name="connsiteY0" fmla="*/ 2328333 h 2328333"/>
              <a:gd name="connsiteX1" fmla="*/ 1749778 w 2624667"/>
              <a:gd name="connsiteY1" fmla="*/ 1636889 h 2328333"/>
              <a:gd name="connsiteX2" fmla="*/ 2624667 w 2624667"/>
              <a:gd name="connsiteY2" fmla="*/ 0 h 2328333"/>
              <a:gd name="connsiteX0" fmla="*/ 0 w 2624667"/>
              <a:gd name="connsiteY0" fmla="*/ 2328333 h 2328333"/>
              <a:gd name="connsiteX1" fmla="*/ 1749778 w 2624667"/>
              <a:gd name="connsiteY1" fmla="*/ 1636889 h 2328333"/>
              <a:gd name="connsiteX2" fmla="*/ 2624667 w 2624667"/>
              <a:gd name="connsiteY2" fmla="*/ 0 h 2328333"/>
              <a:gd name="connsiteX0" fmla="*/ 0 w 2624667"/>
              <a:gd name="connsiteY0" fmla="*/ 2328333 h 2328333"/>
              <a:gd name="connsiteX1" fmla="*/ 1524000 w 2624667"/>
              <a:gd name="connsiteY1" fmla="*/ 1820333 h 2328333"/>
              <a:gd name="connsiteX2" fmla="*/ 2624667 w 2624667"/>
              <a:gd name="connsiteY2" fmla="*/ 0 h 2328333"/>
              <a:gd name="connsiteX0" fmla="*/ 0 w 2624667"/>
              <a:gd name="connsiteY0" fmla="*/ 2328333 h 2328333"/>
              <a:gd name="connsiteX1" fmla="*/ 1524000 w 2624667"/>
              <a:gd name="connsiteY1" fmla="*/ 1820333 h 2328333"/>
              <a:gd name="connsiteX2" fmla="*/ 2624667 w 2624667"/>
              <a:gd name="connsiteY2" fmla="*/ 0 h 2328333"/>
              <a:gd name="connsiteX0" fmla="*/ 0 w 2624667"/>
              <a:gd name="connsiteY0" fmla="*/ 2328333 h 2328333"/>
              <a:gd name="connsiteX1" fmla="*/ 1524000 w 2624667"/>
              <a:gd name="connsiteY1" fmla="*/ 1820333 h 2328333"/>
              <a:gd name="connsiteX2" fmla="*/ 2624667 w 2624667"/>
              <a:gd name="connsiteY2" fmla="*/ 0 h 2328333"/>
              <a:gd name="connsiteX0" fmla="*/ 0 w 2624667"/>
              <a:gd name="connsiteY0" fmla="*/ 2328333 h 2328333"/>
              <a:gd name="connsiteX1" fmla="*/ 1524000 w 2624667"/>
              <a:gd name="connsiteY1" fmla="*/ 1820333 h 2328333"/>
              <a:gd name="connsiteX2" fmla="*/ 2624667 w 2624667"/>
              <a:gd name="connsiteY2" fmla="*/ 0 h 2328333"/>
              <a:gd name="connsiteX0" fmla="*/ 0 w 3048000"/>
              <a:gd name="connsiteY0" fmla="*/ 3471333 h 3471333"/>
              <a:gd name="connsiteX1" fmla="*/ 1524000 w 3048000"/>
              <a:gd name="connsiteY1" fmla="*/ 2963333 h 3471333"/>
              <a:gd name="connsiteX2" fmla="*/ 3048000 w 3048000"/>
              <a:gd name="connsiteY2" fmla="*/ 0 h 3471333"/>
              <a:gd name="connsiteX0" fmla="*/ 0 w 4910666"/>
              <a:gd name="connsiteY0" fmla="*/ 3598333 h 3598333"/>
              <a:gd name="connsiteX1" fmla="*/ 3386666 w 4910666"/>
              <a:gd name="connsiteY1" fmla="*/ 2963333 h 3598333"/>
              <a:gd name="connsiteX2" fmla="*/ 4910666 w 4910666"/>
              <a:gd name="connsiteY2" fmla="*/ 0 h 3598333"/>
              <a:gd name="connsiteX0" fmla="*/ 0 w 4910666"/>
              <a:gd name="connsiteY0" fmla="*/ 3598333 h 3598333"/>
              <a:gd name="connsiteX1" fmla="*/ 3626555 w 4910666"/>
              <a:gd name="connsiteY1" fmla="*/ 2808111 h 3598333"/>
              <a:gd name="connsiteX2" fmla="*/ 4910666 w 4910666"/>
              <a:gd name="connsiteY2" fmla="*/ 0 h 3598333"/>
              <a:gd name="connsiteX0" fmla="*/ 0 w 4910666"/>
              <a:gd name="connsiteY0" fmla="*/ 3598333 h 3598333"/>
              <a:gd name="connsiteX1" fmla="*/ 3626555 w 4910666"/>
              <a:gd name="connsiteY1" fmla="*/ 2808111 h 3598333"/>
              <a:gd name="connsiteX2" fmla="*/ 4910666 w 4910666"/>
              <a:gd name="connsiteY2" fmla="*/ 0 h 3598333"/>
              <a:gd name="connsiteX0" fmla="*/ 0 w 4910666"/>
              <a:gd name="connsiteY0" fmla="*/ 3598333 h 3598333"/>
              <a:gd name="connsiteX1" fmla="*/ 3640666 w 4910666"/>
              <a:gd name="connsiteY1" fmla="*/ 2751667 h 3598333"/>
              <a:gd name="connsiteX2" fmla="*/ 4910666 w 4910666"/>
              <a:gd name="connsiteY2" fmla="*/ 0 h 3598333"/>
              <a:gd name="connsiteX0" fmla="*/ 0 w 4910666"/>
              <a:gd name="connsiteY0" fmla="*/ 3598333 h 3598333"/>
              <a:gd name="connsiteX1" fmla="*/ 3640666 w 4910666"/>
              <a:gd name="connsiteY1" fmla="*/ 2751667 h 3598333"/>
              <a:gd name="connsiteX2" fmla="*/ 4910666 w 4910666"/>
              <a:gd name="connsiteY2" fmla="*/ 0 h 3598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10666" h="3598333">
                <a:moveTo>
                  <a:pt x="0" y="3598333"/>
                </a:moveTo>
                <a:cubicBezTo>
                  <a:pt x="910166" y="3573639"/>
                  <a:pt x="2779889" y="3647722"/>
                  <a:pt x="3640666" y="2751667"/>
                </a:cubicBezTo>
                <a:cubicBezTo>
                  <a:pt x="4501443" y="1855612"/>
                  <a:pt x="4910666" y="0"/>
                  <a:pt x="4910666" y="0"/>
                </a:cubicBezTo>
              </a:path>
            </a:pathLst>
          </a:custGeom>
          <a:ln>
            <a:solidFill>
              <a:srgbClr val="1D2C7D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41" name="Imagen 4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606" y="1673003"/>
            <a:ext cx="470403" cy="175034"/>
          </a:xfrm>
          <a:prstGeom prst="rect">
            <a:avLst/>
          </a:prstGeom>
        </p:spPr>
      </p:pic>
      <p:pic>
        <p:nvPicPr>
          <p:cNvPr id="66" name="Imagen 6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473" y="2417323"/>
            <a:ext cx="361007" cy="175034"/>
          </a:xfrm>
          <a:prstGeom prst="rect">
            <a:avLst/>
          </a:prstGeom>
        </p:spPr>
      </p:pic>
      <p:pic>
        <p:nvPicPr>
          <p:cNvPr id="67" name="Imagen 66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244" y="3622358"/>
            <a:ext cx="87517" cy="175034"/>
          </a:xfrm>
          <a:prstGeom prst="rect">
            <a:avLst/>
          </a:prstGeom>
        </p:spPr>
      </p:pic>
      <p:pic>
        <p:nvPicPr>
          <p:cNvPr id="68" name="Imagen 67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288" y="4588257"/>
            <a:ext cx="131275" cy="12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64459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6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6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6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8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3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6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9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0" grpId="0" animBg="1"/>
      <p:bldP spid="64" grpId="0" animBg="1"/>
      <p:bldP spid="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1"/>
          <p:cNvSpPr>
            <a:spLocks noGrp="1"/>
          </p:cNvSpPr>
          <p:nvPr>
            <p:ph type="title"/>
          </p:nvPr>
        </p:nvSpPr>
        <p:spPr>
          <a:xfrm>
            <a:off x="762000" y="5301208"/>
            <a:ext cx="7122368" cy="870992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latin typeface="Helvetica"/>
                <a:cs typeface="Helvetica"/>
              </a:rPr>
              <a:t>Propiedades (I)</a:t>
            </a:r>
            <a:endParaRPr lang="ca-ES" dirty="0">
              <a:latin typeface="Helvetica"/>
              <a:cs typeface="Helvetica"/>
            </a:endParaRPr>
          </a:p>
        </p:txBody>
      </p:sp>
      <p:grpSp>
        <p:nvGrpSpPr>
          <p:cNvPr id="34" name="Agrupar 33"/>
          <p:cNvGrpSpPr/>
          <p:nvPr/>
        </p:nvGrpSpPr>
        <p:grpSpPr>
          <a:xfrm>
            <a:off x="899592" y="692696"/>
            <a:ext cx="1095597" cy="369332"/>
            <a:chOff x="899592" y="692696"/>
            <a:chExt cx="1095597" cy="369332"/>
          </a:xfrm>
        </p:grpSpPr>
        <p:sp>
          <p:nvSpPr>
            <p:cNvPr id="5" name="CuadroTexto 4"/>
            <p:cNvSpPr txBox="1"/>
            <p:nvPr/>
          </p:nvSpPr>
          <p:spPr>
            <a:xfrm>
              <a:off x="899592" y="692696"/>
              <a:ext cx="10955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dirty="0" smtClean="0">
                  <a:latin typeface="Helvetica"/>
                  <a:cs typeface="Helvetica"/>
                </a:rPr>
                <a:t>Inyectiva</a:t>
              </a:r>
              <a:endParaRPr lang="es-ES_tradnl" dirty="0">
                <a:latin typeface="Helvetica"/>
                <a:cs typeface="Helvetica"/>
              </a:endParaRPr>
            </a:p>
          </p:txBody>
        </p:sp>
        <p:cxnSp>
          <p:nvCxnSpPr>
            <p:cNvPr id="6" name="Conector recto 5"/>
            <p:cNvCxnSpPr/>
            <p:nvPr/>
          </p:nvCxnSpPr>
          <p:spPr>
            <a:xfrm>
              <a:off x="899592" y="1052736"/>
              <a:ext cx="100811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Agrupar 37"/>
          <p:cNvGrpSpPr/>
          <p:nvPr/>
        </p:nvGrpSpPr>
        <p:grpSpPr>
          <a:xfrm>
            <a:off x="899592" y="2132856"/>
            <a:ext cx="2686628" cy="369332"/>
            <a:chOff x="899592" y="1556792"/>
            <a:chExt cx="2686628" cy="369332"/>
          </a:xfrm>
        </p:grpSpPr>
        <p:sp>
          <p:nvSpPr>
            <p:cNvPr id="27" name="CuadroTexto 26"/>
            <p:cNvSpPr txBox="1"/>
            <p:nvPr/>
          </p:nvSpPr>
          <p:spPr>
            <a:xfrm>
              <a:off x="899592" y="1556792"/>
              <a:ext cx="26866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dirty="0" smtClean="0">
                  <a:latin typeface="Helvetica"/>
                  <a:cs typeface="Helvetica"/>
                </a:rPr>
                <a:t>Estrictamente monótona</a:t>
              </a:r>
              <a:endParaRPr lang="es-ES_tradnl" dirty="0">
                <a:latin typeface="Helvetica"/>
                <a:cs typeface="Helvetica"/>
              </a:endParaRPr>
            </a:p>
          </p:txBody>
        </p:sp>
        <p:cxnSp>
          <p:nvCxnSpPr>
            <p:cNvPr id="28" name="Conector recto 27"/>
            <p:cNvCxnSpPr/>
            <p:nvPr/>
          </p:nvCxnSpPr>
          <p:spPr>
            <a:xfrm>
              <a:off x="899592" y="1916832"/>
              <a:ext cx="259228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Imagen 2" descr="latex-image-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b="-13492"/>
          <a:stretch/>
        </p:blipFill>
        <p:spPr>
          <a:xfrm>
            <a:off x="1691680" y="1484784"/>
            <a:ext cx="2342445" cy="302684"/>
          </a:xfrm>
          <a:prstGeom prst="rect">
            <a:avLst/>
          </a:prstGeom>
        </p:spPr>
      </p:pic>
      <p:pic>
        <p:nvPicPr>
          <p:cNvPr id="22" name="Imagen 2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836712"/>
            <a:ext cx="2413000" cy="279400"/>
          </a:xfrm>
          <a:prstGeom prst="rect">
            <a:avLst/>
          </a:prstGeom>
        </p:spPr>
      </p:pic>
      <p:pic>
        <p:nvPicPr>
          <p:cNvPr id="8" name="Imagen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924944"/>
            <a:ext cx="3924300" cy="292100"/>
          </a:xfrm>
          <a:prstGeom prst="rect">
            <a:avLst/>
          </a:prstGeom>
        </p:spPr>
      </p:pic>
      <p:pic>
        <p:nvPicPr>
          <p:cNvPr id="9" name="Imagen 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906" y="3501008"/>
            <a:ext cx="4445000" cy="292100"/>
          </a:xfrm>
          <a:prstGeom prst="rect">
            <a:avLst/>
          </a:prstGeom>
        </p:spPr>
      </p:pic>
      <p:grpSp>
        <p:nvGrpSpPr>
          <p:cNvPr id="25" name="Agrupar 24"/>
          <p:cNvGrpSpPr/>
          <p:nvPr/>
        </p:nvGrpSpPr>
        <p:grpSpPr>
          <a:xfrm>
            <a:off x="899592" y="4005064"/>
            <a:ext cx="2156660" cy="369332"/>
            <a:chOff x="899592" y="1556792"/>
            <a:chExt cx="2156660" cy="369332"/>
          </a:xfrm>
        </p:grpSpPr>
        <p:sp>
          <p:nvSpPr>
            <p:cNvPr id="26" name="CuadroTexto 25"/>
            <p:cNvSpPr txBox="1"/>
            <p:nvPr/>
          </p:nvSpPr>
          <p:spPr>
            <a:xfrm>
              <a:off x="899592" y="1556792"/>
              <a:ext cx="2156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dirty="0" smtClean="0">
                  <a:latin typeface="Helvetica"/>
                  <a:cs typeface="Helvetica"/>
                </a:rPr>
                <a:t>Valores en 0 y en 1</a:t>
              </a:r>
              <a:endParaRPr lang="es-ES_tradnl" dirty="0">
                <a:latin typeface="Helvetica"/>
                <a:cs typeface="Helvetica"/>
              </a:endParaRPr>
            </a:p>
          </p:txBody>
        </p:sp>
        <p:cxnSp>
          <p:nvCxnSpPr>
            <p:cNvPr id="31" name="Conector recto 30"/>
            <p:cNvCxnSpPr/>
            <p:nvPr/>
          </p:nvCxnSpPr>
          <p:spPr>
            <a:xfrm>
              <a:off x="899592" y="1916832"/>
              <a:ext cx="208823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Imagen 1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653136"/>
            <a:ext cx="787400" cy="254000"/>
          </a:xfrm>
          <a:prstGeom prst="rect">
            <a:avLst/>
          </a:prstGeom>
        </p:spPr>
      </p:pic>
      <p:pic>
        <p:nvPicPr>
          <p:cNvPr id="12" name="Imagen 11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653136"/>
            <a:ext cx="762000" cy="254000"/>
          </a:xfrm>
          <a:prstGeom prst="rect">
            <a:avLst/>
          </a:prstGeom>
        </p:spPr>
      </p:pic>
      <p:pic>
        <p:nvPicPr>
          <p:cNvPr id="13" name="Imagen 12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489" y="649111"/>
            <a:ext cx="304800" cy="254000"/>
          </a:xfrm>
          <a:prstGeom prst="rect">
            <a:avLst/>
          </a:prstGeom>
        </p:spPr>
      </p:pic>
      <p:sp>
        <p:nvSpPr>
          <p:cNvPr id="32" name="CuadroTexto 31"/>
          <p:cNvSpPr txBox="1"/>
          <p:nvPr/>
        </p:nvSpPr>
        <p:spPr>
          <a:xfrm>
            <a:off x="7668343" y="548680"/>
            <a:ext cx="600767" cy="523764"/>
          </a:xfrm>
          <a:prstGeom prst="rect">
            <a:avLst/>
          </a:prstGeom>
          <a:noFill/>
          <a:ln w="12700">
            <a:solidFill>
              <a:schemeClr val="accent6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 defTabSz="914400"/>
            <a:endParaRPr lang="es-ES_tradnl" sz="1400" b="1" dirty="0">
              <a:solidFill>
                <a:srgbClr val="AD0101"/>
              </a:solidFill>
              <a:latin typeface="Helvetica"/>
              <a:cs typeface="Helvetica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6228184" y="2924944"/>
            <a:ext cx="10695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 smtClean="0">
                <a:latin typeface="Helvetica"/>
                <a:cs typeface="Helvetica"/>
              </a:rPr>
              <a:t>Creciente</a:t>
            </a:r>
            <a:endParaRPr lang="es-ES_tradnl" sz="1600" dirty="0">
              <a:latin typeface="Helvetica"/>
              <a:cs typeface="Helvetica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6228184" y="3450486"/>
            <a:ext cx="1279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 smtClean="0">
                <a:latin typeface="Helvetica"/>
                <a:cs typeface="Helvetica"/>
              </a:rPr>
              <a:t>Decreciente</a:t>
            </a:r>
            <a:endParaRPr lang="es-ES_tradnl" sz="1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81270017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1"/>
          <p:cNvSpPr>
            <a:spLocks noGrp="1"/>
          </p:cNvSpPr>
          <p:nvPr>
            <p:ph type="title"/>
          </p:nvPr>
        </p:nvSpPr>
        <p:spPr>
          <a:xfrm>
            <a:off x="762000" y="5301208"/>
            <a:ext cx="7122368" cy="870992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latin typeface="Helvetica"/>
                <a:cs typeface="Helvetica"/>
              </a:rPr>
              <a:t>Propiedades (II)</a:t>
            </a:r>
            <a:endParaRPr lang="ca-ES" dirty="0">
              <a:latin typeface="Helvetica"/>
              <a:cs typeface="Helvetica"/>
            </a:endParaRPr>
          </a:p>
        </p:txBody>
      </p:sp>
      <p:grpSp>
        <p:nvGrpSpPr>
          <p:cNvPr id="34" name="Agrupar 33"/>
          <p:cNvGrpSpPr/>
          <p:nvPr/>
        </p:nvGrpSpPr>
        <p:grpSpPr>
          <a:xfrm>
            <a:off x="899592" y="1124744"/>
            <a:ext cx="792088" cy="369332"/>
            <a:chOff x="899592" y="692696"/>
            <a:chExt cx="792088" cy="369332"/>
          </a:xfrm>
        </p:grpSpPr>
        <p:sp>
          <p:nvSpPr>
            <p:cNvPr id="5" name="CuadroTexto 4"/>
            <p:cNvSpPr txBox="1"/>
            <p:nvPr/>
          </p:nvSpPr>
          <p:spPr>
            <a:xfrm>
              <a:off x="899592" y="692696"/>
              <a:ext cx="7876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dirty="0" smtClean="0">
                  <a:latin typeface="Helvetica"/>
                  <a:cs typeface="Helvetica"/>
                </a:rPr>
                <a:t>Suma</a:t>
              </a:r>
              <a:endParaRPr lang="es-ES_tradnl" dirty="0">
                <a:latin typeface="Helvetica"/>
                <a:cs typeface="Helvetica"/>
              </a:endParaRPr>
            </a:p>
          </p:txBody>
        </p:sp>
        <p:cxnSp>
          <p:nvCxnSpPr>
            <p:cNvPr id="6" name="Conector recto 5"/>
            <p:cNvCxnSpPr/>
            <p:nvPr/>
          </p:nvCxnSpPr>
          <p:spPr>
            <a:xfrm>
              <a:off x="899592" y="1052736"/>
              <a:ext cx="79208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Agrupar 37"/>
          <p:cNvGrpSpPr/>
          <p:nvPr/>
        </p:nvGrpSpPr>
        <p:grpSpPr>
          <a:xfrm>
            <a:off x="3347864" y="1124744"/>
            <a:ext cx="792088" cy="369332"/>
            <a:chOff x="899592" y="1556792"/>
            <a:chExt cx="792088" cy="369332"/>
          </a:xfrm>
        </p:grpSpPr>
        <p:sp>
          <p:nvSpPr>
            <p:cNvPr id="27" name="CuadroTexto 26"/>
            <p:cNvSpPr txBox="1"/>
            <p:nvPr/>
          </p:nvSpPr>
          <p:spPr>
            <a:xfrm>
              <a:off x="899592" y="1556792"/>
              <a:ext cx="7876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dirty="0" smtClean="0">
                  <a:latin typeface="Helvetica"/>
                  <a:cs typeface="Helvetica"/>
                </a:rPr>
                <a:t>Resta</a:t>
              </a:r>
              <a:endParaRPr lang="es-ES_tradnl" dirty="0">
                <a:latin typeface="Helvetica"/>
                <a:cs typeface="Helvetica"/>
              </a:endParaRPr>
            </a:p>
          </p:txBody>
        </p:sp>
        <p:cxnSp>
          <p:nvCxnSpPr>
            <p:cNvPr id="28" name="Conector recto 27"/>
            <p:cNvCxnSpPr/>
            <p:nvPr/>
          </p:nvCxnSpPr>
          <p:spPr>
            <a:xfrm>
              <a:off x="899592" y="1916832"/>
              <a:ext cx="79208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Imagen 2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92696"/>
            <a:ext cx="2413000" cy="279400"/>
          </a:xfrm>
          <a:prstGeom prst="rect">
            <a:avLst/>
          </a:prstGeom>
        </p:spPr>
      </p:pic>
      <p:sp>
        <p:nvSpPr>
          <p:cNvPr id="26" name="CuadroTexto 25"/>
          <p:cNvSpPr txBox="1"/>
          <p:nvPr/>
        </p:nvSpPr>
        <p:spPr>
          <a:xfrm>
            <a:off x="1043608" y="2684918"/>
            <a:ext cx="1621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latin typeface="Helvetica"/>
                <a:cs typeface="Helvetica"/>
              </a:rPr>
              <a:t>Multiplicación</a:t>
            </a:r>
            <a:endParaRPr lang="es-ES_tradnl" dirty="0">
              <a:latin typeface="Helvetica"/>
              <a:cs typeface="Helvetica"/>
            </a:endParaRPr>
          </a:p>
        </p:txBody>
      </p:sp>
      <p:pic>
        <p:nvPicPr>
          <p:cNvPr id="13" name="Imagen 1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489" y="649111"/>
            <a:ext cx="304800" cy="254000"/>
          </a:xfrm>
          <a:prstGeom prst="rect">
            <a:avLst/>
          </a:prstGeom>
        </p:spPr>
      </p:pic>
      <p:sp>
        <p:nvSpPr>
          <p:cNvPr id="32" name="CuadroTexto 31"/>
          <p:cNvSpPr txBox="1"/>
          <p:nvPr/>
        </p:nvSpPr>
        <p:spPr>
          <a:xfrm>
            <a:off x="7668343" y="548680"/>
            <a:ext cx="600767" cy="523764"/>
          </a:xfrm>
          <a:prstGeom prst="rect">
            <a:avLst/>
          </a:prstGeom>
          <a:noFill/>
          <a:ln w="12700">
            <a:solidFill>
              <a:schemeClr val="accent6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 defTabSz="914400"/>
            <a:endParaRPr lang="es-ES_tradnl" sz="1400" b="1" dirty="0">
              <a:solidFill>
                <a:srgbClr val="AD0101"/>
              </a:solidFill>
              <a:latin typeface="Helvetica"/>
              <a:cs typeface="Helvetica"/>
            </a:endParaRPr>
          </a:p>
        </p:txBody>
      </p:sp>
      <p:pic>
        <p:nvPicPr>
          <p:cNvPr id="10" name="Imagen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692696"/>
            <a:ext cx="2438400" cy="292100"/>
          </a:xfrm>
          <a:prstGeom prst="rect">
            <a:avLst/>
          </a:prstGeom>
        </p:spPr>
      </p:pic>
      <p:pic>
        <p:nvPicPr>
          <p:cNvPr id="17" name="Imagen 1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00808"/>
            <a:ext cx="1562100" cy="241300"/>
          </a:xfrm>
          <a:prstGeom prst="rect">
            <a:avLst/>
          </a:prstGeom>
        </p:spPr>
      </p:pic>
      <p:pic>
        <p:nvPicPr>
          <p:cNvPr id="18" name="Imagen 1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412776"/>
            <a:ext cx="1333500" cy="609600"/>
          </a:xfrm>
          <a:prstGeom prst="rect">
            <a:avLst/>
          </a:prstGeom>
        </p:spPr>
      </p:pic>
      <p:pic>
        <p:nvPicPr>
          <p:cNvPr id="20" name="Imagen 19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708920"/>
            <a:ext cx="1460500" cy="317500"/>
          </a:xfrm>
          <a:prstGeom prst="rect">
            <a:avLst/>
          </a:prstGeom>
        </p:spPr>
      </p:pic>
      <p:pic>
        <p:nvPicPr>
          <p:cNvPr id="21" name="Imagen 20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501008"/>
            <a:ext cx="1511300" cy="317500"/>
          </a:xfrm>
          <a:prstGeom prst="rect">
            <a:avLst/>
          </a:prstGeom>
        </p:spPr>
      </p:pic>
      <p:pic>
        <p:nvPicPr>
          <p:cNvPr id="23" name="Imagen 22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708920"/>
            <a:ext cx="1562100" cy="304800"/>
          </a:xfrm>
          <a:prstGeom prst="rect">
            <a:avLst/>
          </a:prstGeom>
        </p:spPr>
      </p:pic>
      <p:pic>
        <p:nvPicPr>
          <p:cNvPr id="24" name="Imagen 23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356992"/>
            <a:ext cx="1397000" cy="609600"/>
          </a:xfrm>
          <a:prstGeom prst="rect">
            <a:avLst/>
          </a:prstGeom>
        </p:spPr>
      </p:pic>
      <p:sp>
        <p:nvSpPr>
          <p:cNvPr id="35" name="CuadroTexto 34"/>
          <p:cNvSpPr txBox="1"/>
          <p:nvPr/>
        </p:nvSpPr>
        <p:spPr>
          <a:xfrm>
            <a:off x="1547664" y="3477006"/>
            <a:ext cx="99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latin typeface="Helvetica"/>
                <a:cs typeface="Helvetica"/>
              </a:rPr>
              <a:t>División</a:t>
            </a:r>
            <a:endParaRPr lang="es-ES_tradnl" dirty="0">
              <a:latin typeface="Helvetica"/>
              <a:cs typeface="Helvetica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3347864" y="2204864"/>
            <a:ext cx="11464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 smtClean="0">
                <a:latin typeface="Helvetica"/>
                <a:cs typeface="Helvetica"/>
              </a:rPr>
              <a:t>exponente</a:t>
            </a:r>
            <a:endParaRPr lang="es-ES_tradnl" sz="1600" dirty="0">
              <a:latin typeface="Helvetica"/>
              <a:cs typeface="Helvetica"/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6300192" y="2204864"/>
            <a:ext cx="633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 smtClean="0">
                <a:latin typeface="Helvetica"/>
                <a:cs typeface="Helvetica"/>
              </a:rPr>
              <a:t>base</a:t>
            </a:r>
            <a:endParaRPr lang="es-ES_tradnl" sz="1600" dirty="0">
              <a:latin typeface="Helvetica"/>
              <a:cs typeface="Helvetica"/>
            </a:endParaRPr>
          </a:p>
        </p:txBody>
      </p:sp>
      <p:cxnSp>
        <p:nvCxnSpPr>
          <p:cNvPr id="40" name="Conector recto 39"/>
          <p:cNvCxnSpPr/>
          <p:nvPr/>
        </p:nvCxnSpPr>
        <p:spPr>
          <a:xfrm>
            <a:off x="5148064" y="2276872"/>
            <a:ext cx="0" cy="1800200"/>
          </a:xfrm>
          <a:prstGeom prst="line">
            <a:avLst/>
          </a:prstGeom>
          <a:ln w="12700"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Imagen 41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340768"/>
            <a:ext cx="1420091" cy="646545"/>
          </a:xfrm>
          <a:prstGeom prst="rect">
            <a:avLst/>
          </a:prstGeom>
        </p:spPr>
      </p:pic>
      <p:grpSp>
        <p:nvGrpSpPr>
          <p:cNvPr id="43" name="Agrupar 42"/>
          <p:cNvGrpSpPr/>
          <p:nvPr/>
        </p:nvGrpSpPr>
        <p:grpSpPr>
          <a:xfrm>
            <a:off x="899592" y="4221088"/>
            <a:ext cx="1008112" cy="369332"/>
            <a:chOff x="899592" y="1556792"/>
            <a:chExt cx="1008112" cy="369332"/>
          </a:xfrm>
        </p:grpSpPr>
        <p:sp>
          <p:nvSpPr>
            <p:cNvPr id="44" name="CuadroTexto 43"/>
            <p:cNvSpPr txBox="1"/>
            <p:nvPr/>
          </p:nvSpPr>
          <p:spPr>
            <a:xfrm>
              <a:off x="899592" y="1556792"/>
              <a:ext cx="9286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dirty="0" smtClean="0">
                  <a:latin typeface="Helvetica"/>
                  <a:cs typeface="Helvetica"/>
                </a:rPr>
                <a:t>Límites</a:t>
              </a:r>
              <a:endParaRPr lang="es-ES_tradnl" dirty="0">
                <a:latin typeface="Helvetica"/>
                <a:cs typeface="Helvetica"/>
              </a:endParaRPr>
            </a:p>
          </p:txBody>
        </p:sp>
        <p:cxnSp>
          <p:nvCxnSpPr>
            <p:cNvPr id="45" name="Conector recto 44"/>
            <p:cNvCxnSpPr/>
            <p:nvPr/>
          </p:nvCxnSpPr>
          <p:spPr>
            <a:xfrm>
              <a:off x="899592" y="1916832"/>
              <a:ext cx="100811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7" name="Imagen 46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293096"/>
            <a:ext cx="5499100" cy="419100"/>
          </a:xfrm>
          <a:prstGeom prst="rect">
            <a:avLst/>
          </a:prstGeom>
        </p:spPr>
      </p:pic>
      <p:pic>
        <p:nvPicPr>
          <p:cNvPr id="48" name="Imagen 47" descr="latex-image-1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869160"/>
            <a:ext cx="6032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55868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5" grpId="0"/>
      <p:bldP spid="30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1"/>
          <p:cNvSpPr>
            <a:spLocks noGrp="1"/>
          </p:cNvSpPr>
          <p:nvPr>
            <p:ph type="title"/>
          </p:nvPr>
        </p:nvSpPr>
        <p:spPr>
          <a:xfrm>
            <a:off x="762000" y="5301208"/>
            <a:ext cx="7122368" cy="870992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latin typeface="Helvetica"/>
                <a:cs typeface="Helvetica"/>
              </a:rPr>
              <a:t>Ejemplo</a:t>
            </a:r>
            <a:endParaRPr lang="ca-ES" dirty="0">
              <a:latin typeface="Helvetica"/>
              <a:cs typeface="Helvetica"/>
            </a:endParaRPr>
          </a:p>
        </p:txBody>
      </p:sp>
      <p:pic>
        <p:nvPicPr>
          <p:cNvPr id="2" name="Imagen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692696"/>
            <a:ext cx="2857500" cy="711200"/>
          </a:xfrm>
          <a:prstGeom prst="rect">
            <a:avLst/>
          </a:prstGeom>
        </p:spPr>
      </p:pic>
      <p:pic>
        <p:nvPicPr>
          <p:cNvPr id="7" name="Imagen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132856"/>
            <a:ext cx="2679700" cy="711200"/>
          </a:xfrm>
          <a:prstGeom prst="rect">
            <a:avLst/>
          </a:prstGeom>
        </p:spPr>
      </p:pic>
      <p:pic>
        <p:nvPicPr>
          <p:cNvPr id="15" name="Imagen 1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132856"/>
            <a:ext cx="2311400" cy="711200"/>
          </a:xfrm>
          <a:prstGeom prst="rect">
            <a:avLst/>
          </a:prstGeom>
        </p:spPr>
      </p:pic>
      <p:pic>
        <p:nvPicPr>
          <p:cNvPr id="18" name="Imagen 1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861048"/>
            <a:ext cx="1968500" cy="711200"/>
          </a:xfrm>
          <a:prstGeom prst="rect">
            <a:avLst/>
          </a:prstGeom>
        </p:spPr>
      </p:pic>
      <p:pic>
        <p:nvPicPr>
          <p:cNvPr id="19" name="Imagen 1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861048"/>
            <a:ext cx="1447800" cy="711200"/>
          </a:xfrm>
          <a:prstGeom prst="rect">
            <a:avLst/>
          </a:prstGeom>
        </p:spPr>
      </p:pic>
      <p:cxnSp>
        <p:nvCxnSpPr>
          <p:cNvPr id="27" name="Conector recto 26"/>
          <p:cNvCxnSpPr/>
          <p:nvPr/>
        </p:nvCxnSpPr>
        <p:spPr>
          <a:xfrm flipV="1">
            <a:off x="3275856" y="2996952"/>
            <a:ext cx="2952328" cy="720080"/>
          </a:xfrm>
          <a:prstGeom prst="line">
            <a:avLst/>
          </a:prstGeom>
          <a:ln w="12700">
            <a:prstDash val="dash"/>
            <a:headEnd type="stealth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CuadroTexto 24"/>
          <p:cNvSpPr txBox="1"/>
          <p:nvPr/>
        </p:nvSpPr>
        <p:spPr>
          <a:xfrm>
            <a:off x="4283968" y="2132856"/>
            <a:ext cx="79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i="1" dirty="0" smtClean="0">
                <a:latin typeface="Helvetica"/>
                <a:cs typeface="Helvetica"/>
              </a:rPr>
              <a:t>suma</a:t>
            </a:r>
            <a:endParaRPr lang="es-ES_tradnl" i="1" dirty="0">
              <a:latin typeface="Helvetica"/>
              <a:cs typeface="Helvetica"/>
            </a:endParaRPr>
          </a:p>
        </p:txBody>
      </p:sp>
      <p:sp>
        <p:nvSpPr>
          <p:cNvPr id="28" name="CuadroTexto 27"/>
          <p:cNvSpPr txBox="1"/>
          <p:nvPr/>
        </p:nvSpPr>
        <p:spPr>
          <a:xfrm rot="20784129">
            <a:off x="3803799" y="3024460"/>
            <a:ext cx="1403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latin typeface="Helvetica"/>
                <a:cs typeface="Helvetica"/>
              </a:rPr>
              <a:t>Inyectividad</a:t>
            </a:r>
            <a:endParaRPr lang="es-ES_tradnl" dirty="0">
              <a:latin typeface="Helvetica"/>
              <a:cs typeface="Helvetica"/>
            </a:endParaRPr>
          </a:p>
        </p:txBody>
      </p:sp>
      <p:cxnSp>
        <p:nvCxnSpPr>
          <p:cNvPr id="36" name="Conector recto 35"/>
          <p:cNvCxnSpPr/>
          <p:nvPr/>
        </p:nvCxnSpPr>
        <p:spPr>
          <a:xfrm>
            <a:off x="4211960" y="2492896"/>
            <a:ext cx="1008112" cy="0"/>
          </a:xfrm>
          <a:prstGeom prst="line">
            <a:avLst/>
          </a:prstGeom>
          <a:ln w="12700">
            <a:prstDash val="dash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CuadroTexto 38"/>
          <p:cNvSpPr txBox="1"/>
          <p:nvPr/>
        </p:nvSpPr>
        <p:spPr>
          <a:xfrm>
            <a:off x="1043608" y="69269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Helvetica"/>
                <a:cs typeface="Helvetica"/>
              </a:rPr>
              <a:t>Resolución de ecuaciones exponenciales simples</a:t>
            </a:r>
            <a:endParaRPr lang="es-ES_tradnl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3955480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1"/>
          <p:cNvSpPr>
            <a:spLocks noGrp="1"/>
          </p:cNvSpPr>
          <p:nvPr>
            <p:ph type="title"/>
          </p:nvPr>
        </p:nvSpPr>
        <p:spPr>
          <a:xfrm>
            <a:off x="762000" y="5301208"/>
            <a:ext cx="6781800" cy="870992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latin typeface="Helvetica"/>
                <a:cs typeface="Helvetica"/>
              </a:rPr>
              <a:t>Función logarítmica</a:t>
            </a:r>
            <a:endParaRPr lang="ca-ES" dirty="0">
              <a:latin typeface="Helvetica"/>
              <a:cs typeface="Helvetica"/>
            </a:endParaRPr>
          </a:p>
        </p:txBody>
      </p:sp>
      <p:grpSp>
        <p:nvGrpSpPr>
          <p:cNvPr id="18" name="Agrupar 17"/>
          <p:cNvGrpSpPr/>
          <p:nvPr/>
        </p:nvGrpSpPr>
        <p:grpSpPr>
          <a:xfrm>
            <a:off x="899592" y="764704"/>
            <a:ext cx="1224136" cy="369332"/>
            <a:chOff x="899592" y="764704"/>
            <a:chExt cx="1224136" cy="369332"/>
          </a:xfrm>
        </p:grpSpPr>
        <p:sp>
          <p:nvSpPr>
            <p:cNvPr id="21" name="CuadroTexto 20"/>
            <p:cNvSpPr txBox="1"/>
            <p:nvPr/>
          </p:nvSpPr>
          <p:spPr>
            <a:xfrm>
              <a:off x="899592" y="764704"/>
              <a:ext cx="11982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dirty="0" smtClean="0">
                  <a:latin typeface="Helvetica"/>
                  <a:cs typeface="Helvetica"/>
                </a:rPr>
                <a:t>Definición</a:t>
              </a:r>
              <a:endParaRPr lang="es-ES_tradnl" dirty="0">
                <a:latin typeface="Helvetica"/>
                <a:cs typeface="Helvetica"/>
              </a:endParaRPr>
            </a:p>
          </p:txBody>
        </p:sp>
        <p:cxnSp>
          <p:nvCxnSpPr>
            <p:cNvPr id="22" name="Conector recto 21"/>
            <p:cNvCxnSpPr/>
            <p:nvPr/>
          </p:nvCxnSpPr>
          <p:spPr>
            <a:xfrm>
              <a:off x="899592" y="1124744"/>
              <a:ext cx="122413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Agrupar 18"/>
          <p:cNvGrpSpPr/>
          <p:nvPr/>
        </p:nvGrpSpPr>
        <p:grpSpPr>
          <a:xfrm>
            <a:off x="899592" y="2996952"/>
            <a:ext cx="2176073" cy="369332"/>
            <a:chOff x="899592" y="2996952"/>
            <a:chExt cx="2176073" cy="369332"/>
          </a:xfrm>
        </p:grpSpPr>
        <p:sp>
          <p:nvSpPr>
            <p:cNvPr id="31" name="CuadroTexto 30"/>
            <p:cNvSpPr txBox="1"/>
            <p:nvPr/>
          </p:nvSpPr>
          <p:spPr>
            <a:xfrm>
              <a:off x="934534" y="2996952"/>
              <a:ext cx="21411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dirty="0" smtClean="0">
                  <a:latin typeface="Helvetica"/>
                  <a:cs typeface="Helvetica"/>
                </a:rPr>
                <a:t>Casos particulares</a:t>
              </a:r>
              <a:endParaRPr lang="es-ES_tradnl" sz="2200" i="1" dirty="0">
                <a:latin typeface="Baskerville Old Face"/>
                <a:cs typeface="Baskerville Old Face"/>
              </a:endParaRPr>
            </a:p>
          </p:txBody>
        </p:sp>
        <p:cxnSp>
          <p:nvCxnSpPr>
            <p:cNvPr id="33" name="Conector recto 32"/>
            <p:cNvCxnSpPr/>
            <p:nvPr/>
          </p:nvCxnSpPr>
          <p:spPr>
            <a:xfrm>
              <a:off x="899592" y="3356992"/>
              <a:ext cx="208823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uadroTexto 4"/>
          <p:cNvSpPr txBox="1"/>
          <p:nvPr/>
        </p:nvSpPr>
        <p:spPr>
          <a:xfrm>
            <a:off x="2771800" y="764704"/>
            <a:ext cx="710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latin typeface="Helvetica"/>
                <a:cs typeface="Helvetica"/>
              </a:rPr>
              <a:t>Base</a:t>
            </a:r>
            <a:endParaRPr lang="es-ES_tradnl" dirty="0">
              <a:latin typeface="Helvetica"/>
              <a:cs typeface="Helvetica"/>
            </a:endParaRPr>
          </a:p>
        </p:txBody>
      </p:sp>
      <p:pic>
        <p:nvPicPr>
          <p:cNvPr id="6" name="Imagen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817122"/>
            <a:ext cx="2413000" cy="279400"/>
          </a:xfrm>
          <a:prstGeom prst="rect">
            <a:avLst/>
          </a:prstGeom>
        </p:spPr>
      </p:pic>
      <p:sp>
        <p:nvSpPr>
          <p:cNvPr id="41" name="CuadroTexto 40"/>
          <p:cNvSpPr txBox="1"/>
          <p:nvPr/>
        </p:nvSpPr>
        <p:spPr>
          <a:xfrm>
            <a:off x="5868144" y="2132856"/>
            <a:ext cx="2232248" cy="1384995"/>
          </a:xfrm>
          <a:prstGeom prst="rect">
            <a:avLst/>
          </a:prstGeom>
          <a:noFill/>
          <a:ln w="12700">
            <a:solidFill>
              <a:schemeClr val="accent6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 defTabSz="914400"/>
            <a:r>
              <a:rPr lang="es-ES_tradnl" sz="1400" b="1" dirty="0">
                <a:solidFill>
                  <a:srgbClr val="AD0101"/>
                </a:solidFill>
                <a:latin typeface="Helvetica"/>
                <a:cs typeface="Helvetica"/>
              </a:rPr>
              <a:t>Sabías que… </a:t>
            </a:r>
          </a:p>
          <a:p>
            <a:r>
              <a:rPr lang="es-ES_tradnl" sz="1400" b="1" dirty="0" smtClean="0">
                <a:latin typeface="Helvetica"/>
                <a:cs typeface="Helvetica"/>
              </a:rPr>
              <a:t>Logaritmo</a:t>
            </a:r>
            <a:r>
              <a:rPr lang="es-ES_tradnl" sz="1400" dirty="0" smtClean="0">
                <a:latin typeface="Helvetica"/>
                <a:cs typeface="Helvetica"/>
              </a:rPr>
              <a:t> viene de </a:t>
            </a:r>
            <a:r>
              <a:rPr lang="es-ES_tradnl" sz="1400" i="1" dirty="0" smtClean="0">
                <a:latin typeface="Helvetica"/>
                <a:cs typeface="Helvetica"/>
              </a:rPr>
              <a:t>logos</a:t>
            </a:r>
            <a:r>
              <a:rPr lang="es-ES_tradnl" sz="1400" dirty="0" smtClean="0">
                <a:latin typeface="Helvetica"/>
                <a:cs typeface="Helvetica"/>
              </a:rPr>
              <a:t> + </a:t>
            </a:r>
            <a:r>
              <a:rPr lang="es-ES_tradnl" sz="1400" i="1" dirty="0" smtClean="0">
                <a:latin typeface="Helvetica"/>
                <a:cs typeface="Helvetica"/>
              </a:rPr>
              <a:t>arithmos</a:t>
            </a:r>
            <a:r>
              <a:rPr lang="es-ES_tradnl" sz="1400" dirty="0" smtClean="0">
                <a:latin typeface="Helvetica"/>
                <a:cs typeface="Helvetica"/>
              </a:rPr>
              <a:t> y se define literalmente “un número que indica una </a:t>
            </a:r>
            <a:r>
              <a:rPr lang="es-ES_tradnl" sz="1400" b="1" dirty="0" smtClean="0">
                <a:latin typeface="Helvetica"/>
                <a:cs typeface="Helvetica"/>
              </a:rPr>
              <a:t>relación</a:t>
            </a:r>
            <a:r>
              <a:rPr lang="es-ES_tradnl" sz="1400" dirty="0" smtClean="0">
                <a:latin typeface="Helvetica"/>
                <a:cs typeface="Helvetica"/>
              </a:rPr>
              <a:t> o </a:t>
            </a:r>
            <a:r>
              <a:rPr lang="es-ES_tradnl" sz="1400" b="1" dirty="0" smtClean="0">
                <a:latin typeface="Helvetica"/>
                <a:cs typeface="Helvetica"/>
              </a:rPr>
              <a:t>proporción</a:t>
            </a:r>
            <a:r>
              <a:rPr lang="es-ES_tradnl" sz="1400" dirty="0" smtClean="0">
                <a:latin typeface="Helvetica"/>
                <a:cs typeface="Helvetica"/>
              </a:rPr>
              <a:t>”</a:t>
            </a:r>
            <a:endParaRPr lang="es-ES_tradnl" sz="1400" dirty="0">
              <a:latin typeface="Helvetica"/>
              <a:cs typeface="Helvetica"/>
            </a:endParaRPr>
          </a:p>
        </p:txBody>
      </p:sp>
      <p:pic>
        <p:nvPicPr>
          <p:cNvPr id="2" name="Imagen 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2776"/>
            <a:ext cx="3022600" cy="673100"/>
          </a:xfrm>
          <a:prstGeom prst="rect">
            <a:avLst/>
          </a:prstGeom>
        </p:spPr>
      </p:pic>
      <p:pic>
        <p:nvPicPr>
          <p:cNvPr id="7" name="Imagen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348880"/>
            <a:ext cx="3556000" cy="30480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043608" y="3789040"/>
            <a:ext cx="27050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 smtClean="0">
                <a:latin typeface="Helvetica"/>
                <a:cs typeface="Helvetica"/>
              </a:rPr>
              <a:t>Logaritmo decimal o común</a:t>
            </a:r>
            <a:endParaRPr lang="es-ES_tradnl" sz="1600" dirty="0">
              <a:latin typeface="Helvetica"/>
              <a:cs typeface="Helvetica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043608" y="4437112"/>
            <a:ext cx="17814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 smtClean="0">
                <a:latin typeface="Helvetica"/>
                <a:cs typeface="Helvetica"/>
              </a:rPr>
              <a:t>Logaritmo natural</a:t>
            </a:r>
            <a:endParaRPr lang="es-ES_tradnl" sz="1600" dirty="0">
              <a:latin typeface="Helvetica"/>
              <a:cs typeface="Helvetica"/>
            </a:endParaRPr>
          </a:p>
        </p:txBody>
      </p:sp>
      <p:grpSp>
        <p:nvGrpSpPr>
          <p:cNvPr id="15" name="Agrupar 14"/>
          <p:cNvGrpSpPr/>
          <p:nvPr/>
        </p:nvGrpSpPr>
        <p:grpSpPr>
          <a:xfrm>
            <a:off x="3932062" y="3643571"/>
            <a:ext cx="1816100" cy="467702"/>
            <a:chOff x="3932062" y="3643571"/>
            <a:chExt cx="1816100" cy="467702"/>
          </a:xfrm>
        </p:grpSpPr>
        <p:pic>
          <p:nvPicPr>
            <p:cNvPr id="11" name="Imagen 10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2062" y="3819173"/>
              <a:ext cx="1816100" cy="292100"/>
            </a:xfrm>
            <a:prstGeom prst="rect">
              <a:avLst/>
            </a:prstGeom>
          </p:spPr>
        </p:pic>
        <p:sp>
          <p:nvSpPr>
            <p:cNvPr id="13" name="CuadroTexto 12"/>
            <p:cNvSpPr txBox="1"/>
            <p:nvPr/>
          </p:nvSpPr>
          <p:spPr>
            <a:xfrm>
              <a:off x="4761105" y="3643571"/>
              <a:ext cx="4197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1200" dirty="0" smtClean="0"/>
                <a:t>not.</a:t>
              </a:r>
              <a:endParaRPr lang="es-ES_tradnl" sz="1200" dirty="0"/>
            </a:p>
          </p:txBody>
        </p:sp>
      </p:grpSp>
      <p:grpSp>
        <p:nvGrpSpPr>
          <p:cNvPr id="14" name="Agrupar 13"/>
          <p:cNvGrpSpPr/>
          <p:nvPr/>
        </p:nvGrpSpPr>
        <p:grpSpPr>
          <a:xfrm>
            <a:off x="3232855" y="4332194"/>
            <a:ext cx="1549400" cy="442300"/>
            <a:chOff x="3232855" y="4332194"/>
            <a:chExt cx="1549400" cy="442300"/>
          </a:xfrm>
        </p:grpSpPr>
        <p:pic>
          <p:nvPicPr>
            <p:cNvPr id="12" name="Imagen 11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2855" y="4482394"/>
              <a:ext cx="1549400" cy="292100"/>
            </a:xfrm>
            <a:prstGeom prst="rect">
              <a:avLst/>
            </a:prstGeom>
          </p:spPr>
        </p:pic>
        <p:sp>
          <p:nvSpPr>
            <p:cNvPr id="20" name="CuadroTexto 19"/>
            <p:cNvSpPr txBox="1"/>
            <p:nvPr/>
          </p:nvSpPr>
          <p:spPr>
            <a:xfrm>
              <a:off x="3938039" y="4332194"/>
              <a:ext cx="4197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1200" dirty="0" smtClean="0"/>
                <a:t>not.</a:t>
              </a:r>
              <a:endParaRPr lang="es-ES_tradnl" sz="1200" dirty="0"/>
            </a:p>
          </p:txBody>
        </p:sp>
      </p:grpSp>
      <p:pic>
        <p:nvPicPr>
          <p:cNvPr id="17" name="Imagen 16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433" y="1401233"/>
            <a:ext cx="22098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69146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1" grpId="0" animBg="1"/>
      <p:bldP spid="9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Agrupar 13"/>
          <p:cNvGrpSpPr/>
          <p:nvPr/>
        </p:nvGrpSpPr>
        <p:grpSpPr>
          <a:xfrm>
            <a:off x="899592" y="764704"/>
            <a:ext cx="2592288" cy="369332"/>
            <a:chOff x="899592" y="764704"/>
            <a:chExt cx="2592288" cy="369332"/>
          </a:xfrm>
        </p:grpSpPr>
        <p:sp>
          <p:nvSpPr>
            <p:cNvPr id="4" name="CuadroTexto 3"/>
            <p:cNvSpPr txBox="1"/>
            <p:nvPr/>
          </p:nvSpPr>
          <p:spPr>
            <a:xfrm>
              <a:off x="899592" y="764704"/>
              <a:ext cx="25584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dirty="0" smtClean="0">
                  <a:latin typeface="Helvetica"/>
                  <a:cs typeface="Helvetica"/>
                </a:rPr>
                <a:t>Representación gráfica</a:t>
              </a:r>
              <a:endParaRPr lang="es-ES_tradnl" dirty="0">
                <a:latin typeface="Helvetica"/>
                <a:cs typeface="Helvetica"/>
              </a:endParaRPr>
            </a:p>
          </p:txBody>
        </p:sp>
        <p:cxnSp>
          <p:nvCxnSpPr>
            <p:cNvPr id="5" name="Conector recto 4"/>
            <p:cNvCxnSpPr/>
            <p:nvPr/>
          </p:nvCxnSpPr>
          <p:spPr>
            <a:xfrm>
              <a:off x="899592" y="1124744"/>
              <a:ext cx="259228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ítol 1"/>
          <p:cNvSpPr>
            <a:spLocks noGrp="1"/>
          </p:cNvSpPr>
          <p:nvPr>
            <p:ph type="title"/>
          </p:nvPr>
        </p:nvSpPr>
        <p:spPr>
          <a:xfrm>
            <a:off x="762000" y="5301208"/>
            <a:ext cx="6781800" cy="870992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latin typeface="Helvetica"/>
                <a:cs typeface="Helvetica"/>
              </a:rPr>
              <a:t>Logaritmo:</a:t>
            </a:r>
            <a:br>
              <a:rPr lang="es-ES" dirty="0" smtClean="0">
                <a:latin typeface="Helvetica"/>
                <a:cs typeface="Helvetica"/>
              </a:rPr>
            </a:br>
            <a:r>
              <a:rPr lang="es-ES" dirty="0" smtClean="0">
                <a:latin typeface="Helvetica"/>
                <a:cs typeface="Helvetica"/>
              </a:rPr>
              <a:t>representación gráfica</a:t>
            </a:r>
            <a:endParaRPr lang="ca-ES" dirty="0">
              <a:latin typeface="Helvetica"/>
              <a:cs typeface="Helvetica"/>
            </a:endParaRPr>
          </a:p>
        </p:txBody>
      </p:sp>
      <p:sp>
        <p:nvSpPr>
          <p:cNvPr id="65" name="Forma libre 64"/>
          <p:cNvSpPr/>
          <p:nvPr/>
        </p:nvSpPr>
        <p:spPr>
          <a:xfrm rot="16200000" flipH="1" flipV="1">
            <a:off x="3571897" y="617852"/>
            <a:ext cx="2608938" cy="4664038"/>
          </a:xfrm>
          <a:custGeom>
            <a:avLst/>
            <a:gdLst>
              <a:gd name="connsiteX0" fmla="*/ 0 w 2624667"/>
              <a:gd name="connsiteY0" fmla="*/ 2328333 h 2328333"/>
              <a:gd name="connsiteX1" fmla="*/ 1749778 w 2624667"/>
              <a:gd name="connsiteY1" fmla="*/ 1636889 h 2328333"/>
              <a:gd name="connsiteX2" fmla="*/ 2624667 w 2624667"/>
              <a:gd name="connsiteY2" fmla="*/ 0 h 2328333"/>
              <a:gd name="connsiteX0" fmla="*/ 0 w 2624667"/>
              <a:gd name="connsiteY0" fmla="*/ 2328333 h 2328333"/>
              <a:gd name="connsiteX1" fmla="*/ 1749778 w 2624667"/>
              <a:gd name="connsiteY1" fmla="*/ 1636889 h 2328333"/>
              <a:gd name="connsiteX2" fmla="*/ 2624667 w 2624667"/>
              <a:gd name="connsiteY2" fmla="*/ 0 h 2328333"/>
              <a:gd name="connsiteX0" fmla="*/ 0 w 2624667"/>
              <a:gd name="connsiteY0" fmla="*/ 2328333 h 2328333"/>
              <a:gd name="connsiteX1" fmla="*/ 1524000 w 2624667"/>
              <a:gd name="connsiteY1" fmla="*/ 1820333 h 2328333"/>
              <a:gd name="connsiteX2" fmla="*/ 2624667 w 2624667"/>
              <a:gd name="connsiteY2" fmla="*/ 0 h 2328333"/>
              <a:gd name="connsiteX0" fmla="*/ 0 w 2624667"/>
              <a:gd name="connsiteY0" fmla="*/ 2328333 h 2328333"/>
              <a:gd name="connsiteX1" fmla="*/ 1524000 w 2624667"/>
              <a:gd name="connsiteY1" fmla="*/ 1820333 h 2328333"/>
              <a:gd name="connsiteX2" fmla="*/ 2624667 w 2624667"/>
              <a:gd name="connsiteY2" fmla="*/ 0 h 2328333"/>
              <a:gd name="connsiteX0" fmla="*/ 0 w 2624667"/>
              <a:gd name="connsiteY0" fmla="*/ 2328333 h 2328333"/>
              <a:gd name="connsiteX1" fmla="*/ 1524000 w 2624667"/>
              <a:gd name="connsiteY1" fmla="*/ 1820333 h 2328333"/>
              <a:gd name="connsiteX2" fmla="*/ 2624667 w 2624667"/>
              <a:gd name="connsiteY2" fmla="*/ 0 h 2328333"/>
              <a:gd name="connsiteX0" fmla="*/ 0 w 2624667"/>
              <a:gd name="connsiteY0" fmla="*/ 2328333 h 2328333"/>
              <a:gd name="connsiteX1" fmla="*/ 1524000 w 2624667"/>
              <a:gd name="connsiteY1" fmla="*/ 1820333 h 2328333"/>
              <a:gd name="connsiteX2" fmla="*/ 2624667 w 2624667"/>
              <a:gd name="connsiteY2" fmla="*/ 0 h 2328333"/>
              <a:gd name="connsiteX0" fmla="*/ 0 w 3048000"/>
              <a:gd name="connsiteY0" fmla="*/ 3471333 h 3471333"/>
              <a:gd name="connsiteX1" fmla="*/ 1524000 w 3048000"/>
              <a:gd name="connsiteY1" fmla="*/ 2963333 h 3471333"/>
              <a:gd name="connsiteX2" fmla="*/ 3048000 w 3048000"/>
              <a:gd name="connsiteY2" fmla="*/ 0 h 3471333"/>
              <a:gd name="connsiteX0" fmla="*/ 0 w 4910666"/>
              <a:gd name="connsiteY0" fmla="*/ 3598333 h 3598333"/>
              <a:gd name="connsiteX1" fmla="*/ 3386666 w 4910666"/>
              <a:gd name="connsiteY1" fmla="*/ 2963333 h 3598333"/>
              <a:gd name="connsiteX2" fmla="*/ 4910666 w 4910666"/>
              <a:gd name="connsiteY2" fmla="*/ 0 h 3598333"/>
              <a:gd name="connsiteX0" fmla="*/ 0 w 4910666"/>
              <a:gd name="connsiteY0" fmla="*/ 3598333 h 3598333"/>
              <a:gd name="connsiteX1" fmla="*/ 3626555 w 4910666"/>
              <a:gd name="connsiteY1" fmla="*/ 2808111 h 3598333"/>
              <a:gd name="connsiteX2" fmla="*/ 4910666 w 4910666"/>
              <a:gd name="connsiteY2" fmla="*/ 0 h 3598333"/>
              <a:gd name="connsiteX0" fmla="*/ 0 w 4910666"/>
              <a:gd name="connsiteY0" fmla="*/ 3598333 h 3598333"/>
              <a:gd name="connsiteX1" fmla="*/ 3626555 w 4910666"/>
              <a:gd name="connsiteY1" fmla="*/ 2808111 h 3598333"/>
              <a:gd name="connsiteX2" fmla="*/ 4910666 w 4910666"/>
              <a:gd name="connsiteY2" fmla="*/ 0 h 3598333"/>
              <a:gd name="connsiteX0" fmla="*/ 0 w 4910666"/>
              <a:gd name="connsiteY0" fmla="*/ 3598333 h 3598333"/>
              <a:gd name="connsiteX1" fmla="*/ 3640666 w 4910666"/>
              <a:gd name="connsiteY1" fmla="*/ 2751667 h 3598333"/>
              <a:gd name="connsiteX2" fmla="*/ 4910666 w 4910666"/>
              <a:gd name="connsiteY2" fmla="*/ 0 h 3598333"/>
              <a:gd name="connsiteX0" fmla="*/ 0 w 4910666"/>
              <a:gd name="connsiteY0" fmla="*/ 3598333 h 3598333"/>
              <a:gd name="connsiteX1" fmla="*/ 3640666 w 4910666"/>
              <a:gd name="connsiteY1" fmla="*/ 2751667 h 3598333"/>
              <a:gd name="connsiteX2" fmla="*/ 4910666 w 4910666"/>
              <a:gd name="connsiteY2" fmla="*/ 0 h 3598333"/>
              <a:gd name="connsiteX0" fmla="*/ 0 w 4001625"/>
              <a:gd name="connsiteY0" fmla="*/ 3576691 h 3576691"/>
              <a:gd name="connsiteX1" fmla="*/ 2731625 w 4001625"/>
              <a:gd name="connsiteY1" fmla="*/ 2751667 h 3576691"/>
              <a:gd name="connsiteX2" fmla="*/ 4001625 w 4001625"/>
              <a:gd name="connsiteY2" fmla="*/ 0 h 3576691"/>
              <a:gd name="connsiteX0" fmla="*/ 0 w 4001625"/>
              <a:gd name="connsiteY0" fmla="*/ 3576691 h 3576691"/>
              <a:gd name="connsiteX1" fmla="*/ 2731625 w 4001625"/>
              <a:gd name="connsiteY1" fmla="*/ 2751667 h 3576691"/>
              <a:gd name="connsiteX2" fmla="*/ 4001625 w 4001625"/>
              <a:gd name="connsiteY2" fmla="*/ 0 h 3576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01625" h="3576691">
                <a:moveTo>
                  <a:pt x="0" y="3576691"/>
                </a:moveTo>
                <a:cubicBezTo>
                  <a:pt x="931810" y="3562818"/>
                  <a:pt x="2064687" y="3347782"/>
                  <a:pt x="2731625" y="2751667"/>
                </a:cubicBezTo>
                <a:cubicBezTo>
                  <a:pt x="3398563" y="2155552"/>
                  <a:pt x="4001625" y="0"/>
                  <a:pt x="4001625" y="0"/>
                </a:cubicBezTo>
              </a:path>
            </a:pathLst>
          </a:custGeom>
          <a:ln>
            <a:solidFill>
              <a:srgbClr val="1D2C7D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          </a:t>
            </a:r>
            <a:endParaRPr lang="es-ES_tradnl" dirty="0"/>
          </a:p>
        </p:txBody>
      </p:sp>
      <p:cxnSp>
        <p:nvCxnSpPr>
          <p:cNvPr id="70" name="Conector recto 69"/>
          <p:cNvCxnSpPr/>
          <p:nvPr/>
        </p:nvCxnSpPr>
        <p:spPr>
          <a:xfrm rot="16200000" flipV="1">
            <a:off x="2988955" y="3035913"/>
            <a:ext cx="234967" cy="0"/>
          </a:xfrm>
          <a:prstGeom prst="line">
            <a:avLst/>
          </a:prstGeom>
          <a:ln w="889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de flecha 41"/>
          <p:cNvCxnSpPr/>
          <p:nvPr/>
        </p:nvCxnSpPr>
        <p:spPr>
          <a:xfrm flipV="1">
            <a:off x="1187624" y="3044190"/>
            <a:ext cx="6438394" cy="0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de flecha 42"/>
          <p:cNvCxnSpPr/>
          <p:nvPr/>
        </p:nvCxnSpPr>
        <p:spPr>
          <a:xfrm flipV="1">
            <a:off x="2511430" y="1227667"/>
            <a:ext cx="0" cy="3494204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Forma libre 47"/>
          <p:cNvSpPr/>
          <p:nvPr/>
        </p:nvSpPr>
        <p:spPr>
          <a:xfrm rot="16200000" flipV="1">
            <a:off x="3832805" y="1252696"/>
            <a:ext cx="2096540" cy="4705421"/>
          </a:xfrm>
          <a:custGeom>
            <a:avLst/>
            <a:gdLst>
              <a:gd name="connsiteX0" fmla="*/ 0 w 2116666"/>
              <a:gd name="connsiteY0" fmla="*/ 2413000 h 2479491"/>
              <a:gd name="connsiteX1" fmla="*/ 1368777 w 2116666"/>
              <a:gd name="connsiteY1" fmla="*/ 2173111 h 2479491"/>
              <a:gd name="connsiteX2" fmla="*/ 2116666 w 2116666"/>
              <a:gd name="connsiteY2" fmla="*/ 0 h 2479491"/>
              <a:gd name="connsiteX3" fmla="*/ 2116666 w 2116666"/>
              <a:gd name="connsiteY3" fmla="*/ 0 h 2479491"/>
              <a:gd name="connsiteX0" fmla="*/ 0 w 2116666"/>
              <a:gd name="connsiteY0" fmla="*/ 2413000 h 2461628"/>
              <a:gd name="connsiteX1" fmla="*/ 1425222 w 2116666"/>
              <a:gd name="connsiteY1" fmla="*/ 2116667 h 2461628"/>
              <a:gd name="connsiteX2" fmla="*/ 2116666 w 2116666"/>
              <a:gd name="connsiteY2" fmla="*/ 0 h 2461628"/>
              <a:gd name="connsiteX3" fmla="*/ 2116666 w 2116666"/>
              <a:gd name="connsiteY3" fmla="*/ 0 h 2461628"/>
              <a:gd name="connsiteX0" fmla="*/ 0 w 2116666"/>
              <a:gd name="connsiteY0" fmla="*/ 2413000 h 2455543"/>
              <a:gd name="connsiteX1" fmla="*/ 1425222 w 2116666"/>
              <a:gd name="connsiteY1" fmla="*/ 2116667 h 2455543"/>
              <a:gd name="connsiteX2" fmla="*/ 2116666 w 2116666"/>
              <a:gd name="connsiteY2" fmla="*/ 0 h 2455543"/>
              <a:gd name="connsiteX3" fmla="*/ 2116666 w 2116666"/>
              <a:gd name="connsiteY3" fmla="*/ 0 h 2455543"/>
              <a:gd name="connsiteX0" fmla="*/ 0 w 2116666"/>
              <a:gd name="connsiteY0" fmla="*/ 2413000 h 2443597"/>
              <a:gd name="connsiteX1" fmla="*/ 1425222 w 2116666"/>
              <a:gd name="connsiteY1" fmla="*/ 2116667 h 2443597"/>
              <a:gd name="connsiteX2" fmla="*/ 2116666 w 2116666"/>
              <a:gd name="connsiteY2" fmla="*/ 0 h 2443597"/>
              <a:gd name="connsiteX3" fmla="*/ 2116666 w 2116666"/>
              <a:gd name="connsiteY3" fmla="*/ 0 h 2443597"/>
              <a:gd name="connsiteX0" fmla="*/ 0 w 2116666"/>
              <a:gd name="connsiteY0" fmla="*/ 2413000 h 2437045"/>
              <a:gd name="connsiteX1" fmla="*/ 1425222 w 2116666"/>
              <a:gd name="connsiteY1" fmla="*/ 2116667 h 2437045"/>
              <a:gd name="connsiteX2" fmla="*/ 2116666 w 2116666"/>
              <a:gd name="connsiteY2" fmla="*/ 0 h 2437045"/>
              <a:gd name="connsiteX3" fmla="*/ 2116666 w 2116666"/>
              <a:gd name="connsiteY3" fmla="*/ 0 h 2437045"/>
              <a:gd name="connsiteX0" fmla="*/ 0 w 2116666"/>
              <a:gd name="connsiteY0" fmla="*/ 2413000 h 2434548"/>
              <a:gd name="connsiteX1" fmla="*/ 1425222 w 2116666"/>
              <a:gd name="connsiteY1" fmla="*/ 2116667 h 2434548"/>
              <a:gd name="connsiteX2" fmla="*/ 2116666 w 2116666"/>
              <a:gd name="connsiteY2" fmla="*/ 0 h 2434548"/>
              <a:gd name="connsiteX3" fmla="*/ 2116666 w 2116666"/>
              <a:gd name="connsiteY3" fmla="*/ 0 h 2434548"/>
              <a:gd name="connsiteX0" fmla="*/ 0 w 2116666"/>
              <a:gd name="connsiteY0" fmla="*/ 2413000 h 2434548"/>
              <a:gd name="connsiteX1" fmla="*/ 1425222 w 2116666"/>
              <a:gd name="connsiteY1" fmla="*/ 2116667 h 2434548"/>
              <a:gd name="connsiteX2" fmla="*/ 2116666 w 2116666"/>
              <a:gd name="connsiteY2" fmla="*/ 0 h 2434548"/>
              <a:gd name="connsiteX3" fmla="*/ 2116666 w 2116666"/>
              <a:gd name="connsiteY3" fmla="*/ 0 h 2434548"/>
              <a:gd name="connsiteX0" fmla="*/ 0 w 2116666"/>
              <a:gd name="connsiteY0" fmla="*/ 2413000 h 2441736"/>
              <a:gd name="connsiteX1" fmla="*/ 1425222 w 2116666"/>
              <a:gd name="connsiteY1" fmla="*/ 2116667 h 2441736"/>
              <a:gd name="connsiteX2" fmla="*/ 2116666 w 2116666"/>
              <a:gd name="connsiteY2" fmla="*/ 0 h 2441736"/>
              <a:gd name="connsiteX3" fmla="*/ 2116666 w 2116666"/>
              <a:gd name="connsiteY3" fmla="*/ 0 h 2441736"/>
              <a:gd name="connsiteX0" fmla="*/ 0 w 2116666"/>
              <a:gd name="connsiteY0" fmla="*/ 2413000 h 2434548"/>
              <a:gd name="connsiteX1" fmla="*/ 1425222 w 2116666"/>
              <a:gd name="connsiteY1" fmla="*/ 2116667 h 2434548"/>
              <a:gd name="connsiteX2" fmla="*/ 2116666 w 2116666"/>
              <a:gd name="connsiteY2" fmla="*/ 0 h 2434548"/>
              <a:gd name="connsiteX3" fmla="*/ 2116666 w 2116666"/>
              <a:gd name="connsiteY3" fmla="*/ 0 h 2434548"/>
              <a:gd name="connsiteX0" fmla="*/ 0 w 2116666"/>
              <a:gd name="connsiteY0" fmla="*/ 2413000 h 2435741"/>
              <a:gd name="connsiteX1" fmla="*/ 1425222 w 2116666"/>
              <a:gd name="connsiteY1" fmla="*/ 2116667 h 2435741"/>
              <a:gd name="connsiteX2" fmla="*/ 2116666 w 2116666"/>
              <a:gd name="connsiteY2" fmla="*/ 0 h 2435741"/>
              <a:gd name="connsiteX3" fmla="*/ 2116666 w 2116666"/>
              <a:gd name="connsiteY3" fmla="*/ 0 h 2435741"/>
              <a:gd name="connsiteX0" fmla="*/ 0 w 2116666"/>
              <a:gd name="connsiteY0" fmla="*/ 2413000 h 2413000"/>
              <a:gd name="connsiteX1" fmla="*/ 1425222 w 2116666"/>
              <a:gd name="connsiteY1" fmla="*/ 2116667 h 2413000"/>
              <a:gd name="connsiteX2" fmla="*/ 2116666 w 2116666"/>
              <a:gd name="connsiteY2" fmla="*/ 0 h 2413000"/>
              <a:gd name="connsiteX3" fmla="*/ 2116666 w 2116666"/>
              <a:gd name="connsiteY3" fmla="*/ 0 h 2413000"/>
              <a:gd name="connsiteX0" fmla="*/ 0 w 2116666"/>
              <a:gd name="connsiteY0" fmla="*/ 2413000 h 2413000"/>
              <a:gd name="connsiteX1" fmla="*/ 1425222 w 2116666"/>
              <a:gd name="connsiteY1" fmla="*/ 2116667 h 2413000"/>
              <a:gd name="connsiteX2" fmla="*/ 2116666 w 2116666"/>
              <a:gd name="connsiteY2" fmla="*/ 0 h 2413000"/>
              <a:gd name="connsiteX3" fmla="*/ 2116666 w 2116666"/>
              <a:gd name="connsiteY3" fmla="*/ 0 h 2413000"/>
              <a:gd name="connsiteX0" fmla="*/ 0 w 2116666"/>
              <a:gd name="connsiteY0" fmla="*/ 2413000 h 2413000"/>
              <a:gd name="connsiteX1" fmla="*/ 1425222 w 2116666"/>
              <a:gd name="connsiteY1" fmla="*/ 2116667 h 2413000"/>
              <a:gd name="connsiteX2" fmla="*/ 2116666 w 2116666"/>
              <a:gd name="connsiteY2" fmla="*/ 0 h 2413000"/>
              <a:gd name="connsiteX3" fmla="*/ 2116666 w 2116666"/>
              <a:gd name="connsiteY3" fmla="*/ 0 h 2413000"/>
              <a:gd name="connsiteX0" fmla="*/ 0 w 3936999"/>
              <a:gd name="connsiteY0" fmla="*/ 2469444 h 2469444"/>
              <a:gd name="connsiteX1" fmla="*/ 3245555 w 3936999"/>
              <a:gd name="connsiteY1" fmla="*/ 2116667 h 2469444"/>
              <a:gd name="connsiteX2" fmla="*/ 3936999 w 3936999"/>
              <a:gd name="connsiteY2" fmla="*/ 0 h 2469444"/>
              <a:gd name="connsiteX3" fmla="*/ 3936999 w 3936999"/>
              <a:gd name="connsiteY3" fmla="*/ 0 h 2469444"/>
              <a:gd name="connsiteX0" fmla="*/ 0 w 3978400"/>
              <a:gd name="connsiteY0" fmla="*/ 3132666 h 3132666"/>
              <a:gd name="connsiteX1" fmla="*/ 3245555 w 3978400"/>
              <a:gd name="connsiteY1" fmla="*/ 2779889 h 3132666"/>
              <a:gd name="connsiteX2" fmla="*/ 3936999 w 3978400"/>
              <a:gd name="connsiteY2" fmla="*/ 663222 h 3132666"/>
              <a:gd name="connsiteX3" fmla="*/ 3894666 w 3978400"/>
              <a:gd name="connsiteY3" fmla="*/ 0 h 3132666"/>
              <a:gd name="connsiteX0" fmla="*/ 0 w 3936999"/>
              <a:gd name="connsiteY0" fmla="*/ 2469444 h 2469444"/>
              <a:gd name="connsiteX1" fmla="*/ 3245555 w 3936999"/>
              <a:gd name="connsiteY1" fmla="*/ 2116667 h 2469444"/>
              <a:gd name="connsiteX2" fmla="*/ 3936999 w 3936999"/>
              <a:gd name="connsiteY2" fmla="*/ 0 h 2469444"/>
              <a:gd name="connsiteX0" fmla="*/ 0 w 4120443"/>
              <a:gd name="connsiteY0" fmla="*/ 3556000 h 3596817"/>
              <a:gd name="connsiteX1" fmla="*/ 3245555 w 4120443"/>
              <a:gd name="connsiteY1" fmla="*/ 3203223 h 3596817"/>
              <a:gd name="connsiteX2" fmla="*/ 4120443 w 4120443"/>
              <a:gd name="connsiteY2" fmla="*/ 0 h 3596817"/>
              <a:gd name="connsiteX0" fmla="*/ 0 w 4120443"/>
              <a:gd name="connsiteY0" fmla="*/ 3556000 h 3596817"/>
              <a:gd name="connsiteX1" fmla="*/ 3245555 w 4120443"/>
              <a:gd name="connsiteY1" fmla="*/ 3203223 h 3596817"/>
              <a:gd name="connsiteX2" fmla="*/ 4120443 w 4120443"/>
              <a:gd name="connsiteY2" fmla="*/ 0 h 3596817"/>
              <a:gd name="connsiteX0" fmla="*/ 0 w 4120443"/>
              <a:gd name="connsiteY0" fmla="*/ 3556000 h 3574570"/>
              <a:gd name="connsiteX1" fmla="*/ 3245555 w 4120443"/>
              <a:gd name="connsiteY1" fmla="*/ 3203223 h 3574570"/>
              <a:gd name="connsiteX2" fmla="*/ 4120443 w 4120443"/>
              <a:gd name="connsiteY2" fmla="*/ 0 h 3574570"/>
              <a:gd name="connsiteX0" fmla="*/ 0 w 4120443"/>
              <a:gd name="connsiteY0" fmla="*/ 3556000 h 3574570"/>
              <a:gd name="connsiteX1" fmla="*/ 3245555 w 4120443"/>
              <a:gd name="connsiteY1" fmla="*/ 3203223 h 3574570"/>
              <a:gd name="connsiteX2" fmla="*/ 4120443 w 4120443"/>
              <a:gd name="connsiteY2" fmla="*/ 0 h 3574570"/>
              <a:gd name="connsiteX0" fmla="*/ 0 w 4120443"/>
              <a:gd name="connsiteY0" fmla="*/ 3556000 h 3565551"/>
              <a:gd name="connsiteX1" fmla="*/ 3287889 w 4120443"/>
              <a:gd name="connsiteY1" fmla="*/ 3175000 h 3565551"/>
              <a:gd name="connsiteX2" fmla="*/ 4120443 w 4120443"/>
              <a:gd name="connsiteY2" fmla="*/ 0 h 3565551"/>
              <a:gd name="connsiteX0" fmla="*/ 0 w 4120443"/>
              <a:gd name="connsiteY0" fmla="*/ 3556000 h 3556000"/>
              <a:gd name="connsiteX1" fmla="*/ 3287889 w 4120443"/>
              <a:gd name="connsiteY1" fmla="*/ 3175000 h 3556000"/>
              <a:gd name="connsiteX2" fmla="*/ 4120443 w 4120443"/>
              <a:gd name="connsiteY2" fmla="*/ 0 h 3556000"/>
              <a:gd name="connsiteX0" fmla="*/ 0 w 4120443"/>
              <a:gd name="connsiteY0" fmla="*/ 3556000 h 3580134"/>
              <a:gd name="connsiteX1" fmla="*/ 3132667 w 4120443"/>
              <a:gd name="connsiteY1" fmla="*/ 3330222 h 3580134"/>
              <a:gd name="connsiteX2" fmla="*/ 4120443 w 4120443"/>
              <a:gd name="connsiteY2" fmla="*/ 0 h 3580134"/>
              <a:gd name="connsiteX0" fmla="*/ 0 w 4120443"/>
              <a:gd name="connsiteY0" fmla="*/ 3556000 h 3575377"/>
              <a:gd name="connsiteX1" fmla="*/ 3132667 w 4120443"/>
              <a:gd name="connsiteY1" fmla="*/ 3330222 h 3575377"/>
              <a:gd name="connsiteX2" fmla="*/ 4120443 w 4120443"/>
              <a:gd name="connsiteY2" fmla="*/ 0 h 3575377"/>
              <a:gd name="connsiteX0" fmla="*/ 0 w 4120443"/>
              <a:gd name="connsiteY0" fmla="*/ 3556000 h 3575377"/>
              <a:gd name="connsiteX1" fmla="*/ 3090334 w 4120443"/>
              <a:gd name="connsiteY1" fmla="*/ 3330222 h 3575377"/>
              <a:gd name="connsiteX2" fmla="*/ 4120443 w 4120443"/>
              <a:gd name="connsiteY2" fmla="*/ 0 h 3575377"/>
              <a:gd name="connsiteX0" fmla="*/ 0 w 4120443"/>
              <a:gd name="connsiteY0" fmla="*/ 3556000 h 3575377"/>
              <a:gd name="connsiteX1" fmla="*/ 3090334 w 4120443"/>
              <a:gd name="connsiteY1" fmla="*/ 3330222 h 3575377"/>
              <a:gd name="connsiteX2" fmla="*/ 4120443 w 4120443"/>
              <a:gd name="connsiteY2" fmla="*/ 0 h 3575377"/>
              <a:gd name="connsiteX0" fmla="*/ 0 w 4120443"/>
              <a:gd name="connsiteY0" fmla="*/ 3556000 h 3558732"/>
              <a:gd name="connsiteX1" fmla="*/ 3090334 w 4120443"/>
              <a:gd name="connsiteY1" fmla="*/ 3330222 h 3558732"/>
              <a:gd name="connsiteX2" fmla="*/ 4120443 w 4120443"/>
              <a:gd name="connsiteY2" fmla="*/ 0 h 3558732"/>
              <a:gd name="connsiteX0" fmla="*/ 0 w 4120443"/>
              <a:gd name="connsiteY0" fmla="*/ 3556000 h 3562424"/>
              <a:gd name="connsiteX1" fmla="*/ 3090334 w 4120443"/>
              <a:gd name="connsiteY1" fmla="*/ 3330222 h 3562424"/>
              <a:gd name="connsiteX2" fmla="*/ 4120443 w 4120443"/>
              <a:gd name="connsiteY2" fmla="*/ 0 h 3562424"/>
              <a:gd name="connsiteX0" fmla="*/ 0 w 4120443"/>
              <a:gd name="connsiteY0" fmla="*/ 3556000 h 3570810"/>
              <a:gd name="connsiteX1" fmla="*/ 3090334 w 4120443"/>
              <a:gd name="connsiteY1" fmla="*/ 3330222 h 3570810"/>
              <a:gd name="connsiteX2" fmla="*/ 4120443 w 4120443"/>
              <a:gd name="connsiteY2" fmla="*/ 0 h 3570810"/>
              <a:gd name="connsiteX0" fmla="*/ 0 w 4120443"/>
              <a:gd name="connsiteY0" fmla="*/ 3556000 h 3585051"/>
              <a:gd name="connsiteX1" fmla="*/ 3090334 w 4120443"/>
              <a:gd name="connsiteY1" fmla="*/ 3330222 h 3585051"/>
              <a:gd name="connsiteX2" fmla="*/ 4120443 w 4120443"/>
              <a:gd name="connsiteY2" fmla="*/ 0 h 3585051"/>
              <a:gd name="connsiteX0" fmla="*/ 0 w 4120443"/>
              <a:gd name="connsiteY0" fmla="*/ 3556000 h 3573033"/>
              <a:gd name="connsiteX1" fmla="*/ 3033890 w 4120443"/>
              <a:gd name="connsiteY1" fmla="*/ 3301999 h 3573033"/>
              <a:gd name="connsiteX2" fmla="*/ 4120443 w 4120443"/>
              <a:gd name="connsiteY2" fmla="*/ 0 h 3573033"/>
              <a:gd name="connsiteX0" fmla="*/ 0 w 4120443"/>
              <a:gd name="connsiteY0" fmla="*/ 3556000 h 3573033"/>
              <a:gd name="connsiteX1" fmla="*/ 3033890 w 4120443"/>
              <a:gd name="connsiteY1" fmla="*/ 3301999 h 3573033"/>
              <a:gd name="connsiteX2" fmla="*/ 4120443 w 4120443"/>
              <a:gd name="connsiteY2" fmla="*/ 0 h 3573033"/>
              <a:gd name="connsiteX0" fmla="*/ 0 w 4120443"/>
              <a:gd name="connsiteY0" fmla="*/ 3556000 h 3592054"/>
              <a:gd name="connsiteX1" fmla="*/ 3033890 w 4120443"/>
              <a:gd name="connsiteY1" fmla="*/ 3301999 h 3592054"/>
              <a:gd name="connsiteX2" fmla="*/ 4120443 w 4120443"/>
              <a:gd name="connsiteY2" fmla="*/ 0 h 3592054"/>
              <a:gd name="connsiteX0" fmla="*/ 0 w 4092221"/>
              <a:gd name="connsiteY0" fmla="*/ 3725333 h 3747537"/>
              <a:gd name="connsiteX1" fmla="*/ 3005668 w 4092221"/>
              <a:gd name="connsiteY1" fmla="*/ 3301999 h 3747537"/>
              <a:gd name="connsiteX2" fmla="*/ 4092221 w 4092221"/>
              <a:gd name="connsiteY2" fmla="*/ 0 h 3747537"/>
              <a:gd name="connsiteX0" fmla="*/ 0 w 4092221"/>
              <a:gd name="connsiteY0" fmla="*/ 3872380 h 3872380"/>
              <a:gd name="connsiteX1" fmla="*/ 3005668 w 4092221"/>
              <a:gd name="connsiteY1" fmla="*/ 3301999 h 3872380"/>
              <a:gd name="connsiteX2" fmla="*/ 4092221 w 4092221"/>
              <a:gd name="connsiteY2" fmla="*/ 0 h 3872380"/>
              <a:gd name="connsiteX0" fmla="*/ 0 w 3933948"/>
              <a:gd name="connsiteY0" fmla="*/ 3857056 h 3857056"/>
              <a:gd name="connsiteX1" fmla="*/ 3005668 w 3933948"/>
              <a:gd name="connsiteY1" fmla="*/ 3286675 h 3857056"/>
              <a:gd name="connsiteX2" fmla="*/ 3933948 w 3933948"/>
              <a:gd name="connsiteY2" fmla="*/ 0 h 3857056"/>
              <a:gd name="connsiteX0" fmla="*/ 0 w 3815243"/>
              <a:gd name="connsiteY0" fmla="*/ 3841732 h 3841732"/>
              <a:gd name="connsiteX1" fmla="*/ 3005668 w 3815243"/>
              <a:gd name="connsiteY1" fmla="*/ 3271351 h 3841732"/>
              <a:gd name="connsiteX2" fmla="*/ 3815243 w 3815243"/>
              <a:gd name="connsiteY2" fmla="*/ 0 h 3841732"/>
              <a:gd name="connsiteX0" fmla="*/ 0 w 3815243"/>
              <a:gd name="connsiteY0" fmla="*/ 3841732 h 3847716"/>
              <a:gd name="connsiteX1" fmla="*/ 3005668 w 3815243"/>
              <a:gd name="connsiteY1" fmla="*/ 3345134 h 3847716"/>
              <a:gd name="connsiteX2" fmla="*/ 3815243 w 3815243"/>
              <a:gd name="connsiteY2" fmla="*/ 0 h 3847716"/>
              <a:gd name="connsiteX0" fmla="*/ 0 w 3815243"/>
              <a:gd name="connsiteY0" fmla="*/ 3841732 h 3841732"/>
              <a:gd name="connsiteX1" fmla="*/ 3005668 w 3815243"/>
              <a:gd name="connsiteY1" fmla="*/ 3345134 h 3841732"/>
              <a:gd name="connsiteX2" fmla="*/ 3815243 w 3815243"/>
              <a:gd name="connsiteY2" fmla="*/ 0 h 3841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5243" h="3841732">
                <a:moveTo>
                  <a:pt x="0" y="3841732"/>
                </a:moveTo>
                <a:cubicBezTo>
                  <a:pt x="790221" y="3824093"/>
                  <a:pt x="2467075" y="3890558"/>
                  <a:pt x="3005668" y="3345134"/>
                </a:cubicBezTo>
                <a:cubicBezTo>
                  <a:pt x="3544261" y="2799710"/>
                  <a:pt x="3791725" y="689094"/>
                  <a:pt x="3815243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0" name="Forma libre 49"/>
          <p:cNvSpPr/>
          <p:nvPr/>
        </p:nvSpPr>
        <p:spPr>
          <a:xfrm rot="16200000" flipV="1">
            <a:off x="3507185" y="1042640"/>
            <a:ext cx="2727780" cy="4637227"/>
          </a:xfrm>
          <a:custGeom>
            <a:avLst/>
            <a:gdLst>
              <a:gd name="connsiteX0" fmla="*/ 0 w 2624667"/>
              <a:gd name="connsiteY0" fmla="*/ 2328333 h 2328333"/>
              <a:gd name="connsiteX1" fmla="*/ 1749778 w 2624667"/>
              <a:gd name="connsiteY1" fmla="*/ 1636889 h 2328333"/>
              <a:gd name="connsiteX2" fmla="*/ 2624667 w 2624667"/>
              <a:gd name="connsiteY2" fmla="*/ 0 h 2328333"/>
              <a:gd name="connsiteX0" fmla="*/ 0 w 2624667"/>
              <a:gd name="connsiteY0" fmla="*/ 2328333 h 2328333"/>
              <a:gd name="connsiteX1" fmla="*/ 1749778 w 2624667"/>
              <a:gd name="connsiteY1" fmla="*/ 1636889 h 2328333"/>
              <a:gd name="connsiteX2" fmla="*/ 2624667 w 2624667"/>
              <a:gd name="connsiteY2" fmla="*/ 0 h 2328333"/>
              <a:gd name="connsiteX0" fmla="*/ 0 w 2624667"/>
              <a:gd name="connsiteY0" fmla="*/ 2328333 h 2328333"/>
              <a:gd name="connsiteX1" fmla="*/ 1524000 w 2624667"/>
              <a:gd name="connsiteY1" fmla="*/ 1820333 h 2328333"/>
              <a:gd name="connsiteX2" fmla="*/ 2624667 w 2624667"/>
              <a:gd name="connsiteY2" fmla="*/ 0 h 2328333"/>
              <a:gd name="connsiteX0" fmla="*/ 0 w 2624667"/>
              <a:gd name="connsiteY0" fmla="*/ 2328333 h 2328333"/>
              <a:gd name="connsiteX1" fmla="*/ 1524000 w 2624667"/>
              <a:gd name="connsiteY1" fmla="*/ 1820333 h 2328333"/>
              <a:gd name="connsiteX2" fmla="*/ 2624667 w 2624667"/>
              <a:gd name="connsiteY2" fmla="*/ 0 h 2328333"/>
              <a:gd name="connsiteX0" fmla="*/ 0 w 2624667"/>
              <a:gd name="connsiteY0" fmla="*/ 2328333 h 2328333"/>
              <a:gd name="connsiteX1" fmla="*/ 1524000 w 2624667"/>
              <a:gd name="connsiteY1" fmla="*/ 1820333 h 2328333"/>
              <a:gd name="connsiteX2" fmla="*/ 2624667 w 2624667"/>
              <a:gd name="connsiteY2" fmla="*/ 0 h 2328333"/>
              <a:gd name="connsiteX0" fmla="*/ 0 w 2624667"/>
              <a:gd name="connsiteY0" fmla="*/ 2328333 h 2328333"/>
              <a:gd name="connsiteX1" fmla="*/ 1524000 w 2624667"/>
              <a:gd name="connsiteY1" fmla="*/ 1820333 h 2328333"/>
              <a:gd name="connsiteX2" fmla="*/ 2624667 w 2624667"/>
              <a:gd name="connsiteY2" fmla="*/ 0 h 2328333"/>
              <a:gd name="connsiteX0" fmla="*/ 0 w 3048000"/>
              <a:gd name="connsiteY0" fmla="*/ 3471333 h 3471333"/>
              <a:gd name="connsiteX1" fmla="*/ 1524000 w 3048000"/>
              <a:gd name="connsiteY1" fmla="*/ 2963333 h 3471333"/>
              <a:gd name="connsiteX2" fmla="*/ 3048000 w 3048000"/>
              <a:gd name="connsiteY2" fmla="*/ 0 h 3471333"/>
              <a:gd name="connsiteX0" fmla="*/ 0 w 4910666"/>
              <a:gd name="connsiteY0" fmla="*/ 3598333 h 3598333"/>
              <a:gd name="connsiteX1" fmla="*/ 3386666 w 4910666"/>
              <a:gd name="connsiteY1" fmla="*/ 2963333 h 3598333"/>
              <a:gd name="connsiteX2" fmla="*/ 4910666 w 4910666"/>
              <a:gd name="connsiteY2" fmla="*/ 0 h 3598333"/>
              <a:gd name="connsiteX0" fmla="*/ 0 w 4910666"/>
              <a:gd name="connsiteY0" fmla="*/ 3598333 h 3598333"/>
              <a:gd name="connsiteX1" fmla="*/ 3626555 w 4910666"/>
              <a:gd name="connsiteY1" fmla="*/ 2808111 h 3598333"/>
              <a:gd name="connsiteX2" fmla="*/ 4910666 w 4910666"/>
              <a:gd name="connsiteY2" fmla="*/ 0 h 3598333"/>
              <a:gd name="connsiteX0" fmla="*/ 0 w 4910666"/>
              <a:gd name="connsiteY0" fmla="*/ 3598333 h 3598333"/>
              <a:gd name="connsiteX1" fmla="*/ 3626555 w 4910666"/>
              <a:gd name="connsiteY1" fmla="*/ 2808111 h 3598333"/>
              <a:gd name="connsiteX2" fmla="*/ 4910666 w 4910666"/>
              <a:gd name="connsiteY2" fmla="*/ 0 h 3598333"/>
              <a:gd name="connsiteX0" fmla="*/ 0 w 4910666"/>
              <a:gd name="connsiteY0" fmla="*/ 3598333 h 3598333"/>
              <a:gd name="connsiteX1" fmla="*/ 3640666 w 4910666"/>
              <a:gd name="connsiteY1" fmla="*/ 2751667 h 3598333"/>
              <a:gd name="connsiteX2" fmla="*/ 4910666 w 4910666"/>
              <a:gd name="connsiteY2" fmla="*/ 0 h 3598333"/>
              <a:gd name="connsiteX0" fmla="*/ 0 w 4910666"/>
              <a:gd name="connsiteY0" fmla="*/ 3598333 h 3598333"/>
              <a:gd name="connsiteX1" fmla="*/ 3640666 w 4910666"/>
              <a:gd name="connsiteY1" fmla="*/ 2751667 h 3598333"/>
              <a:gd name="connsiteX2" fmla="*/ 4910666 w 4910666"/>
              <a:gd name="connsiteY2" fmla="*/ 0 h 3598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10666" h="3598333">
                <a:moveTo>
                  <a:pt x="0" y="3598333"/>
                </a:moveTo>
                <a:cubicBezTo>
                  <a:pt x="910166" y="3573639"/>
                  <a:pt x="2779889" y="3647722"/>
                  <a:pt x="3640666" y="2751667"/>
                </a:cubicBezTo>
                <a:cubicBezTo>
                  <a:pt x="4501443" y="1855612"/>
                  <a:pt x="4910666" y="0"/>
                  <a:pt x="4910666" y="0"/>
                </a:cubicBezTo>
              </a:path>
            </a:pathLst>
          </a:custGeom>
          <a:ln>
            <a:solidFill>
              <a:srgbClr val="1D2C7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7" name="Forma libre 26"/>
          <p:cNvSpPr/>
          <p:nvPr/>
        </p:nvSpPr>
        <p:spPr>
          <a:xfrm rot="5400000">
            <a:off x="3829234" y="89263"/>
            <a:ext cx="2096540" cy="4705421"/>
          </a:xfrm>
          <a:custGeom>
            <a:avLst/>
            <a:gdLst>
              <a:gd name="connsiteX0" fmla="*/ 0 w 2116666"/>
              <a:gd name="connsiteY0" fmla="*/ 2413000 h 2479491"/>
              <a:gd name="connsiteX1" fmla="*/ 1368777 w 2116666"/>
              <a:gd name="connsiteY1" fmla="*/ 2173111 h 2479491"/>
              <a:gd name="connsiteX2" fmla="*/ 2116666 w 2116666"/>
              <a:gd name="connsiteY2" fmla="*/ 0 h 2479491"/>
              <a:gd name="connsiteX3" fmla="*/ 2116666 w 2116666"/>
              <a:gd name="connsiteY3" fmla="*/ 0 h 2479491"/>
              <a:gd name="connsiteX0" fmla="*/ 0 w 2116666"/>
              <a:gd name="connsiteY0" fmla="*/ 2413000 h 2461628"/>
              <a:gd name="connsiteX1" fmla="*/ 1425222 w 2116666"/>
              <a:gd name="connsiteY1" fmla="*/ 2116667 h 2461628"/>
              <a:gd name="connsiteX2" fmla="*/ 2116666 w 2116666"/>
              <a:gd name="connsiteY2" fmla="*/ 0 h 2461628"/>
              <a:gd name="connsiteX3" fmla="*/ 2116666 w 2116666"/>
              <a:gd name="connsiteY3" fmla="*/ 0 h 2461628"/>
              <a:gd name="connsiteX0" fmla="*/ 0 w 2116666"/>
              <a:gd name="connsiteY0" fmla="*/ 2413000 h 2455543"/>
              <a:gd name="connsiteX1" fmla="*/ 1425222 w 2116666"/>
              <a:gd name="connsiteY1" fmla="*/ 2116667 h 2455543"/>
              <a:gd name="connsiteX2" fmla="*/ 2116666 w 2116666"/>
              <a:gd name="connsiteY2" fmla="*/ 0 h 2455543"/>
              <a:gd name="connsiteX3" fmla="*/ 2116666 w 2116666"/>
              <a:gd name="connsiteY3" fmla="*/ 0 h 2455543"/>
              <a:gd name="connsiteX0" fmla="*/ 0 w 2116666"/>
              <a:gd name="connsiteY0" fmla="*/ 2413000 h 2443597"/>
              <a:gd name="connsiteX1" fmla="*/ 1425222 w 2116666"/>
              <a:gd name="connsiteY1" fmla="*/ 2116667 h 2443597"/>
              <a:gd name="connsiteX2" fmla="*/ 2116666 w 2116666"/>
              <a:gd name="connsiteY2" fmla="*/ 0 h 2443597"/>
              <a:gd name="connsiteX3" fmla="*/ 2116666 w 2116666"/>
              <a:gd name="connsiteY3" fmla="*/ 0 h 2443597"/>
              <a:gd name="connsiteX0" fmla="*/ 0 w 2116666"/>
              <a:gd name="connsiteY0" fmla="*/ 2413000 h 2437045"/>
              <a:gd name="connsiteX1" fmla="*/ 1425222 w 2116666"/>
              <a:gd name="connsiteY1" fmla="*/ 2116667 h 2437045"/>
              <a:gd name="connsiteX2" fmla="*/ 2116666 w 2116666"/>
              <a:gd name="connsiteY2" fmla="*/ 0 h 2437045"/>
              <a:gd name="connsiteX3" fmla="*/ 2116666 w 2116666"/>
              <a:gd name="connsiteY3" fmla="*/ 0 h 2437045"/>
              <a:gd name="connsiteX0" fmla="*/ 0 w 2116666"/>
              <a:gd name="connsiteY0" fmla="*/ 2413000 h 2434548"/>
              <a:gd name="connsiteX1" fmla="*/ 1425222 w 2116666"/>
              <a:gd name="connsiteY1" fmla="*/ 2116667 h 2434548"/>
              <a:gd name="connsiteX2" fmla="*/ 2116666 w 2116666"/>
              <a:gd name="connsiteY2" fmla="*/ 0 h 2434548"/>
              <a:gd name="connsiteX3" fmla="*/ 2116666 w 2116666"/>
              <a:gd name="connsiteY3" fmla="*/ 0 h 2434548"/>
              <a:gd name="connsiteX0" fmla="*/ 0 w 2116666"/>
              <a:gd name="connsiteY0" fmla="*/ 2413000 h 2434548"/>
              <a:gd name="connsiteX1" fmla="*/ 1425222 w 2116666"/>
              <a:gd name="connsiteY1" fmla="*/ 2116667 h 2434548"/>
              <a:gd name="connsiteX2" fmla="*/ 2116666 w 2116666"/>
              <a:gd name="connsiteY2" fmla="*/ 0 h 2434548"/>
              <a:gd name="connsiteX3" fmla="*/ 2116666 w 2116666"/>
              <a:gd name="connsiteY3" fmla="*/ 0 h 2434548"/>
              <a:gd name="connsiteX0" fmla="*/ 0 w 2116666"/>
              <a:gd name="connsiteY0" fmla="*/ 2413000 h 2441736"/>
              <a:gd name="connsiteX1" fmla="*/ 1425222 w 2116666"/>
              <a:gd name="connsiteY1" fmla="*/ 2116667 h 2441736"/>
              <a:gd name="connsiteX2" fmla="*/ 2116666 w 2116666"/>
              <a:gd name="connsiteY2" fmla="*/ 0 h 2441736"/>
              <a:gd name="connsiteX3" fmla="*/ 2116666 w 2116666"/>
              <a:gd name="connsiteY3" fmla="*/ 0 h 2441736"/>
              <a:gd name="connsiteX0" fmla="*/ 0 w 2116666"/>
              <a:gd name="connsiteY0" fmla="*/ 2413000 h 2434548"/>
              <a:gd name="connsiteX1" fmla="*/ 1425222 w 2116666"/>
              <a:gd name="connsiteY1" fmla="*/ 2116667 h 2434548"/>
              <a:gd name="connsiteX2" fmla="*/ 2116666 w 2116666"/>
              <a:gd name="connsiteY2" fmla="*/ 0 h 2434548"/>
              <a:gd name="connsiteX3" fmla="*/ 2116666 w 2116666"/>
              <a:gd name="connsiteY3" fmla="*/ 0 h 2434548"/>
              <a:gd name="connsiteX0" fmla="*/ 0 w 2116666"/>
              <a:gd name="connsiteY0" fmla="*/ 2413000 h 2435741"/>
              <a:gd name="connsiteX1" fmla="*/ 1425222 w 2116666"/>
              <a:gd name="connsiteY1" fmla="*/ 2116667 h 2435741"/>
              <a:gd name="connsiteX2" fmla="*/ 2116666 w 2116666"/>
              <a:gd name="connsiteY2" fmla="*/ 0 h 2435741"/>
              <a:gd name="connsiteX3" fmla="*/ 2116666 w 2116666"/>
              <a:gd name="connsiteY3" fmla="*/ 0 h 2435741"/>
              <a:gd name="connsiteX0" fmla="*/ 0 w 2116666"/>
              <a:gd name="connsiteY0" fmla="*/ 2413000 h 2413000"/>
              <a:gd name="connsiteX1" fmla="*/ 1425222 w 2116666"/>
              <a:gd name="connsiteY1" fmla="*/ 2116667 h 2413000"/>
              <a:gd name="connsiteX2" fmla="*/ 2116666 w 2116666"/>
              <a:gd name="connsiteY2" fmla="*/ 0 h 2413000"/>
              <a:gd name="connsiteX3" fmla="*/ 2116666 w 2116666"/>
              <a:gd name="connsiteY3" fmla="*/ 0 h 2413000"/>
              <a:gd name="connsiteX0" fmla="*/ 0 w 2116666"/>
              <a:gd name="connsiteY0" fmla="*/ 2413000 h 2413000"/>
              <a:gd name="connsiteX1" fmla="*/ 1425222 w 2116666"/>
              <a:gd name="connsiteY1" fmla="*/ 2116667 h 2413000"/>
              <a:gd name="connsiteX2" fmla="*/ 2116666 w 2116666"/>
              <a:gd name="connsiteY2" fmla="*/ 0 h 2413000"/>
              <a:gd name="connsiteX3" fmla="*/ 2116666 w 2116666"/>
              <a:gd name="connsiteY3" fmla="*/ 0 h 2413000"/>
              <a:gd name="connsiteX0" fmla="*/ 0 w 2116666"/>
              <a:gd name="connsiteY0" fmla="*/ 2413000 h 2413000"/>
              <a:gd name="connsiteX1" fmla="*/ 1425222 w 2116666"/>
              <a:gd name="connsiteY1" fmla="*/ 2116667 h 2413000"/>
              <a:gd name="connsiteX2" fmla="*/ 2116666 w 2116666"/>
              <a:gd name="connsiteY2" fmla="*/ 0 h 2413000"/>
              <a:gd name="connsiteX3" fmla="*/ 2116666 w 2116666"/>
              <a:gd name="connsiteY3" fmla="*/ 0 h 2413000"/>
              <a:gd name="connsiteX0" fmla="*/ 0 w 3936999"/>
              <a:gd name="connsiteY0" fmla="*/ 2469444 h 2469444"/>
              <a:gd name="connsiteX1" fmla="*/ 3245555 w 3936999"/>
              <a:gd name="connsiteY1" fmla="*/ 2116667 h 2469444"/>
              <a:gd name="connsiteX2" fmla="*/ 3936999 w 3936999"/>
              <a:gd name="connsiteY2" fmla="*/ 0 h 2469444"/>
              <a:gd name="connsiteX3" fmla="*/ 3936999 w 3936999"/>
              <a:gd name="connsiteY3" fmla="*/ 0 h 2469444"/>
              <a:gd name="connsiteX0" fmla="*/ 0 w 3978400"/>
              <a:gd name="connsiteY0" fmla="*/ 3132666 h 3132666"/>
              <a:gd name="connsiteX1" fmla="*/ 3245555 w 3978400"/>
              <a:gd name="connsiteY1" fmla="*/ 2779889 h 3132666"/>
              <a:gd name="connsiteX2" fmla="*/ 3936999 w 3978400"/>
              <a:gd name="connsiteY2" fmla="*/ 663222 h 3132666"/>
              <a:gd name="connsiteX3" fmla="*/ 3894666 w 3978400"/>
              <a:gd name="connsiteY3" fmla="*/ 0 h 3132666"/>
              <a:gd name="connsiteX0" fmla="*/ 0 w 3936999"/>
              <a:gd name="connsiteY0" fmla="*/ 2469444 h 2469444"/>
              <a:gd name="connsiteX1" fmla="*/ 3245555 w 3936999"/>
              <a:gd name="connsiteY1" fmla="*/ 2116667 h 2469444"/>
              <a:gd name="connsiteX2" fmla="*/ 3936999 w 3936999"/>
              <a:gd name="connsiteY2" fmla="*/ 0 h 2469444"/>
              <a:gd name="connsiteX0" fmla="*/ 0 w 4120443"/>
              <a:gd name="connsiteY0" fmla="*/ 3556000 h 3596817"/>
              <a:gd name="connsiteX1" fmla="*/ 3245555 w 4120443"/>
              <a:gd name="connsiteY1" fmla="*/ 3203223 h 3596817"/>
              <a:gd name="connsiteX2" fmla="*/ 4120443 w 4120443"/>
              <a:gd name="connsiteY2" fmla="*/ 0 h 3596817"/>
              <a:gd name="connsiteX0" fmla="*/ 0 w 4120443"/>
              <a:gd name="connsiteY0" fmla="*/ 3556000 h 3596817"/>
              <a:gd name="connsiteX1" fmla="*/ 3245555 w 4120443"/>
              <a:gd name="connsiteY1" fmla="*/ 3203223 h 3596817"/>
              <a:gd name="connsiteX2" fmla="*/ 4120443 w 4120443"/>
              <a:gd name="connsiteY2" fmla="*/ 0 h 3596817"/>
              <a:gd name="connsiteX0" fmla="*/ 0 w 4120443"/>
              <a:gd name="connsiteY0" fmla="*/ 3556000 h 3574570"/>
              <a:gd name="connsiteX1" fmla="*/ 3245555 w 4120443"/>
              <a:gd name="connsiteY1" fmla="*/ 3203223 h 3574570"/>
              <a:gd name="connsiteX2" fmla="*/ 4120443 w 4120443"/>
              <a:gd name="connsiteY2" fmla="*/ 0 h 3574570"/>
              <a:gd name="connsiteX0" fmla="*/ 0 w 4120443"/>
              <a:gd name="connsiteY0" fmla="*/ 3556000 h 3574570"/>
              <a:gd name="connsiteX1" fmla="*/ 3245555 w 4120443"/>
              <a:gd name="connsiteY1" fmla="*/ 3203223 h 3574570"/>
              <a:gd name="connsiteX2" fmla="*/ 4120443 w 4120443"/>
              <a:gd name="connsiteY2" fmla="*/ 0 h 3574570"/>
              <a:gd name="connsiteX0" fmla="*/ 0 w 4120443"/>
              <a:gd name="connsiteY0" fmla="*/ 3556000 h 3565551"/>
              <a:gd name="connsiteX1" fmla="*/ 3287889 w 4120443"/>
              <a:gd name="connsiteY1" fmla="*/ 3175000 h 3565551"/>
              <a:gd name="connsiteX2" fmla="*/ 4120443 w 4120443"/>
              <a:gd name="connsiteY2" fmla="*/ 0 h 3565551"/>
              <a:gd name="connsiteX0" fmla="*/ 0 w 4120443"/>
              <a:gd name="connsiteY0" fmla="*/ 3556000 h 3556000"/>
              <a:gd name="connsiteX1" fmla="*/ 3287889 w 4120443"/>
              <a:gd name="connsiteY1" fmla="*/ 3175000 h 3556000"/>
              <a:gd name="connsiteX2" fmla="*/ 4120443 w 4120443"/>
              <a:gd name="connsiteY2" fmla="*/ 0 h 3556000"/>
              <a:gd name="connsiteX0" fmla="*/ 0 w 4120443"/>
              <a:gd name="connsiteY0" fmla="*/ 3556000 h 3580134"/>
              <a:gd name="connsiteX1" fmla="*/ 3132667 w 4120443"/>
              <a:gd name="connsiteY1" fmla="*/ 3330222 h 3580134"/>
              <a:gd name="connsiteX2" fmla="*/ 4120443 w 4120443"/>
              <a:gd name="connsiteY2" fmla="*/ 0 h 3580134"/>
              <a:gd name="connsiteX0" fmla="*/ 0 w 4120443"/>
              <a:gd name="connsiteY0" fmla="*/ 3556000 h 3575377"/>
              <a:gd name="connsiteX1" fmla="*/ 3132667 w 4120443"/>
              <a:gd name="connsiteY1" fmla="*/ 3330222 h 3575377"/>
              <a:gd name="connsiteX2" fmla="*/ 4120443 w 4120443"/>
              <a:gd name="connsiteY2" fmla="*/ 0 h 3575377"/>
              <a:gd name="connsiteX0" fmla="*/ 0 w 4120443"/>
              <a:gd name="connsiteY0" fmla="*/ 3556000 h 3575377"/>
              <a:gd name="connsiteX1" fmla="*/ 3090334 w 4120443"/>
              <a:gd name="connsiteY1" fmla="*/ 3330222 h 3575377"/>
              <a:gd name="connsiteX2" fmla="*/ 4120443 w 4120443"/>
              <a:gd name="connsiteY2" fmla="*/ 0 h 3575377"/>
              <a:gd name="connsiteX0" fmla="*/ 0 w 4120443"/>
              <a:gd name="connsiteY0" fmla="*/ 3556000 h 3575377"/>
              <a:gd name="connsiteX1" fmla="*/ 3090334 w 4120443"/>
              <a:gd name="connsiteY1" fmla="*/ 3330222 h 3575377"/>
              <a:gd name="connsiteX2" fmla="*/ 4120443 w 4120443"/>
              <a:gd name="connsiteY2" fmla="*/ 0 h 3575377"/>
              <a:gd name="connsiteX0" fmla="*/ 0 w 4120443"/>
              <a:gd name="connsiteY0" fmla="*/ 3556000 h 3558732"/>
              <a:gd name="connsiteX1" fmla="*/ 3090334 w 4120443"/>
              <a:gd name="connsiteY1" fmla="*/ 3330222 h 3558732"/>
              <a:gd name="connsiteX2" fmla="*/ 4120443 w 4120443"/>
              <a:gd name="connsiteY2" fmla="*/ 0 h 3558732"/>
              <a:gd name="connsiteX0" fmla="*/ 0 w 4120443"/>
              <a:gd name="connsiteY0" fmla="*/ 3556000 h 3562424"/>
              <a:gd name="connsiteX1" fmla="*/ 3090334 w 4120443"/>
              <a:gd name="connsiteY1" fmla="*/ 3330222 h 3562424"/>
              <a:gd name="connsiteX2" fmla="*/ 4120443 w 4120443"/>
              <a:gd name="connsiteY2" fmla="*/ 0 h 3562424"/>
              <a:gd name="connsiteX0" fmla="*/ 0 w 4120443"/>
              <a:gd name="connsiteY0" fmla="*/ 3556000 h 3570810"/>
              <a:gd name="connsiteX1" fmla="*/ 3090334 w 4120443"/>
              <a:gd name="connsiteY1" fmla="*/ 3330222 h 3570810"/>
              <a:gd name="connsiteX2" fmla="*/ 4120443 w 4120443"/>
              <a:gd name="connsiteY2" fmla="*/ 0 h 3570810"/>
              <a:gd name="connsiteX0" fmla="*/ 0 w 4120443"/>
              <a:gd name="connsiteY0" fmla="*/ 3556000 h 3585051"/>
              <a:gd name="connsiteX1" fmla="*/ 3090334 w 4120443"/>
              <a:gd name="connsiteY1" fmla="*/ 3330222 h 3585051"/>
              <a:gd name="connsiteX2" fmla="*/ 4120443 w 4120443"/>
              <a:gd name="connsiteY2" fmla="*/ 0 h 3585051"/>
              <a:gd name="connsiteX0" fmla="*/ 0 w 4120443"/>
              <a:gd name="connsiteY0" fmla="*/ 3556000 h 3573033"/>
              <a:gd name="connsiteX1" fmla="*/ 3033890 w 4120443"/>
              <a:gd name="connsiteY1" fmla="*/ 3301999 h 3573033"/>
              <a:gd name="connsiteX2" fmla="*/ 4120443 w 4120443"/>
              <a:gd name="connsiteY2" fmla="*/ 0 h 3573033"/>
              <a:gd name="connsiteX0" fmla="*/ 0 w 4120443"/>
              <a:gd name="connsiteY0" fmla="*/ 3556000 h 3573033"/>
              <a:gd name="connsiteX1" fmla="*/ 3033890 w 4120443"/>
              <a:gd name="connsiteY1" fmla="*/ 3301999 h 3573033"/>
              <a:gd name="connsiteX2" fmla="*/ 4120443 w 4120443"/>
              <a:gd name="connsiteY2" fmla="*/ 0 h 3573033"/>
              <a:gd name="connsiteX0" fmla="*/ 0 w 4120443"/>
              <a:gd name="connsiteY0" fmla="*/ 3556000 h 3592054"/>
              <a:gd name="connsiteX1" fmla="*/ 3033890 w 4120443"/>
              <a:gd name="connsiteY1" fmla="*/ 3301999 h 3592054"/>
              <a:gd name="connsiteX2" fmla="*/ 4120443 w 4120443"/>
              <a:gd name="connsiteY2" fmla="*/ 0 h 3592054"/>
              <a:gd name="connsiteX0" fmla="*/ 0 w 4092221"/>
              <a:gd name="connsiteY0" fmla="*/ 3725333 h 3747537"/>
              <a:gd name="connsiteX1" fmla="*/ 3005668 w 4092221"/>
              <a:gd name="connsiteY1" fmla="*/ 3301999 h 3747537"/>
              <a:gd name="connsiteX2" fmla="*/ 4092221 w 4092221"/>
              <a:gd name="connsiteY2" fmla="*/ 0 h 3747537"/>
              <a:gd name="connsiteX0" fmla="*/ 0 w 4092221"/>
              <a:gd name="connsiteY0" fmla="*/ 3872380 h 3872380"/>
              <a:gd name="connsiteX1" fmla="*/ 3005668 w 4092221"/>
              <a:gd name="connsiteY1" fmla="*/ 3301999 h 3872380"/>
              <a:gd name="connsiteX2" fmla="*/ 4092221 w 4092221"/>
              <a:gd name="connsiteY2" fmla="*/ 0 h 3872380"/>
              <a:gd name="connsiteX0" fmla="*/ 0 w 3933948"/>
              <a:gd name="connsiteY0" fmla="*/ 3857056 h 3857056"/>
              <a:gd name="connsiteX1" fmla="*/ 3005668 w 3933948"/>
              <a:gd name="connsiteY1" fmla="*/ 3286675 h 3857056"/>
              <a:gd name="connsiteX2" fmla="*/ 3933948 w 3933948"/>
              <a:gd name="connsiteY2" fmla="*/ 0 h 3857056"/>
              <a:gd name="connsiteX0" fmla="*/ 0 w 3815243"/>
              <a:gd name="connsiteY0" fmla="*/ 3841732 h 3841732"/>
              <a:gd name="connsiteX1" fmla="*/ 3005668 w 3815243"/>
              <a:gd name="connsiteY1" fmla="*/ 3271351 h 3841732"/>
              <a:gd name="connsiteX2" fmla="*/ 3815243 w 3815243"/>
              <a:gd name="connsiteY2" fmla="*/ 0 h 3841732"/>
              <a:gd name="connsiteX0" fmla="*/ 0 w 3815243"/>
              <a:gd name="connsiteY0" fmla="*/ 3841732 h 3847716"/>
              <a:gd name="connsiteX1" fmla="*/ 3005668 w 3815243"/>
              <a:gd name="connsiteY1" fmla="*/ 3345134 h 3847716"/>
              <a:gd name="connsiteX2" fmla="*/ 3815243 w 3815243"/>
              <a:gd name="connsiteY2" fmla="*/ 0 h 3847716"/>
              <a:gd name="connsiteX0" fmla="*/ 0 w 3815243"/>
              <a:gd name="connsiteY0" fmla="*/ 3841732 h 3841732"/>
              <a:gd name="connsiteX1" fmla="*/ 3005668 w 3815243"/>
              <a:gd name="connsiteY1" fmla="*/ 3345134 h 3841732"/>
              <a:gd name="connsiteX2" fmla="*/ 3815243 w 3815243"/>
              <a:gd name="connsiteY2" fmla="*/ 0 h 3841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5243" h="3841732">
                <a:moveTo>
                  <a:pt x="0" y="3841732"/>
                </a:moveTo>
                <a:cubicBezTo>
                  <a:pt x="790221" y="3824093"/>
                  <a:pt x="2467075" y="3890558"/>
                  <a:pt x="3005668" y="3345134"/>
                </a:cubicBezTo>
                <a:cubicBezTo>
                  <a:pt x="3544261" y="2799710"/>
                  <a:pt x="3791725" y="689094"/>
                  <a:pt x="3815243" y="0"/>
                </a:cubicBezTo>
              </a:path>
            </a:pathLst>
          </a:custGeom>
          <a:ln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1" name="CuadroTexto 30"/>
          <p:cNvSpPr txBox="1"/>
          <p:nvPr/>
        </p:nvSpPr>
        <p:spPr>
          <a:xfrm>
            <a:off x="2195736" y="1340768"/>
            <a:ext cx="372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i="1" dirty="0" smtClean="0"/>
              <a:t>y</a:t>
            </a:r>
            <a:endParaRPr lang="es-ES_tradnl" i="1" dirty="0"/>
          </a:p>
        </p:txBody>
      </p:sp>
      <p:pic>
        <p:nvPicPr>
          <p:cNvPr id="32" name="Imagen 3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097182"/>
            <a:ext cx="131275" cy="120336"/>
          </a:xfrm>
          <a:prstGeom prst="rect">
            <a:avLst/>
          </a:prstGeom>
        </p:spPr>
      </p:pic>
      <p:pic>
        <p:nvPicPr>
          <p:cNvPr id="15" name="Imagen 1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556792"/>
            <a:ext cx="444500" cy="215900"/>
          </a:xfrm>
          <a:prstGeom prst="rect">
            <a:avLst/>
          </a:prstGeom>
        </p:spPr>
      </p:pic>
      <p:pic>
        <p:nvPicPr>
          <p:cNvPr id="16" name="Imagen 1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293096"/>
            <a:ext cx="698500" cy="215900"/>
          </a:xfrm>
          <a:prstGeom prst="rect">
            <a:avLst/>
          </a:prstGeom>
        </p:spPr>
      </p:pic>
      <p:pic>
        <p:nvPicPr>
          <p:cNvPr id="17" name="Imagen 1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204864"/>
            <a:ext cx="584200" cy="279400"/>
          </a:xfrm>
          <a:prstGeom prst="rect">
            <a:avLst/>
          </a:prstGeom>
        </p:spPr>
      </p:pic>
      <p:pic>
        <p:nvPicPr>
          <p:cNvPr id="18" name="Imagen 1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501008"/>
            <a:ext cx="838200" cy="279400"/>
          </a:xfrm>
          <a:prstGeom prst="rect">
            <a:avLst/>
          </a:prstGeom>
        </p:spPr>
      </p:pic>
      <p:pic>
        <p:nvPicPr>
          <p:cNvPr id="19" name="Imagen 18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183" y="2614083"/>
            <a:ext cx="114300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70943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48" grpId="0" animBg="1"/>
      <p:bldP spid="50" grpId="0" animBg="1"/>
      <p:bldP spid="2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7504</TotalTime>
  <Words>196</Words>
  <Application>Microsoft Office PowerPoint</Application>
  <PresentationFormat>Presentació en pantalla (4:3)</PresentationFormat>
  <Paragraphs>76</Paragraphs>
  <Slides>12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12</vt:i4>
      </vt:variant>
    </vt:vector>
  </HeadingPairs>
  <TitlesOfParts>
    <vt:vector size="13" baseType="lpstr">
      <vt:lpstr>NewsPrint</vt:lpstr>
      <vt:lpstr>Funciones exponenciales  y funciones logarítmicas</vt:lpstr>
      <vt:lpstr>Presentació del PowerPoint</vt:lpstr>
      <vt:lpstr>Función exponencial</vt:lpstr>
      <vt:lpstr>Exponencial: representación gráfica</vt:lpstr>
      <vt:lpstr>Propiedades (I)</vt:lpstr>
      <vt:lpstr>Propiedades (II)</vt:lpstr>
      <vt:lpstr>Ejemplo</vt:lpstr>
      <vt:lpstr>Función logarítmica</vt:lpstr>
      <vt:lpstr>Logaritmo: representación gráfica</vt:lpstr>
      <vt:lpstr>Propiedades (I)</vt:lpstr>
      <vt:lpstr>Propiedades (II)</vt:lpstr>
      <vt:lpstr>Ejemplo</vt:lpstr>
    </vt:vector>
  </TitlesOfParts>
  <Company>UPCnet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Trigonometría</dc:title>
  <dc:creator>UPCnet</dc:creator>
  <cp:lastModifiedBy>UPCnet</cp:lastModifiedBy>
  <cp:revision>307</cp:revision>
  <dcterms:created xsi:type="dcterms:W3CDTF">2011-10-17T15:56:10Z</dcterms:created>
  <dcterms:modified xsi:type="dcterms:W3CDTF">2015-12-17T09:11:46Z</dcterms:modified>
</cp:coreProperties>
</file>