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7" r:id="rId3"/>
    <p:sldId id="261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205"/>
    <a:srgbClr val="006600"/>
    <a:srgbClr val="0099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0" autoAdjust="0"/>
  </p:normalViewPr>
  <p:slideViewPr>
    <p:cSldViewPr>
      <p:cViewPr>
        <p:scale>
          <a:sx n="68" d="100"/>
          <a:sy n="68" d="100"/>
        </p:scale>
        <p:origin x="-1296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0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A0E28-3850-4F24-B9D5-C7BC77704254}" type="datetimeFigureOut">
              <a:rPr lang="es-ES" smtClean="0"/>
              <a:t>14/01/2016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93291-D4D0-4B4F-BAE9-2CFFE4CCD2E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23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5E7D-1BD3-4977-93AB-9C38E12CEFEF}" type="datetimeFigureOut">
              <a:rPr lang="ca-ES" smtClean="0"/>
              <a:pPr/>
              <a:t>14/01/2016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ED7B5-2681-41CD-A8A2-6561526EAC46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75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o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28" name="Contenidor de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17" name="Contenidor de peu de pà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or rect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or rect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or rect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or rect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or rect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or rect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4A39FC-03BC-434C-94A6-65A3E9FC8CD4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1" name="Contenidor de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12" name="Contenidor de número de diapositiva 11"/>
          <p:cNvSpPr>
            <a:spLocks noGrp="1"/>
          </p:cNvSpPr>
          <p:nvPr>
            <p:ph type="sldNum" sz="quarter" idx="11"/>
          </p:nvPr>
        </p:nvSpPr>
        <p:spPr>
          <a:xfrm>
            <a:off x="8100392" y="5661248"/>
            <a:ext cx="609600" cy="648072"/>
          </a:xfrm>
          <a:solidFill>
            <a:schemeClr val="bg1"/>
          </a:solidFill>
        </p:spPr>
        <p:txBody>
          <a:bodyPr/>
          <a:lstStyle/>
          <a:p>
            <a:fld id="{704A39FC-03BC-434C-94A6-65A3E9FC8CD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Contenidor de peu de pà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or rect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or rect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or rect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or rect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or rect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or rect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4A39FC-03BC-434C-94A6-65A3E9FC8CD4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Contenidor de conting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3" name="Contenidor de conting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2" name="Contenidor de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14" name="Contenidor de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6" name="Contenidor de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1"/>
          </p:nvPr>
        </p:nvSpPr>
        <p:spPr>
          <a:xfrm>
            <a:off x="8129016" y="5661248"/>
            <a:ext cx="609600" cy="594010"/>
          </a:xfrm>
          <a:solidFill>
            <a:schemeClr val="bg1"/>
          </a:solidFill>
        </p:spPr>
        <p:txBody>
          <a:bodyPr rtlCol="0"/>
          <a:lstStyle/>
          <a:p>
            <a:fld id="{704A39FC-03BC-434C-94A6-65A3E9FC8CD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39FC-03BC-434C-94A6-65A3E9FC8CD4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or rect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8" name="Connector rect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or rect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or rect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tenidor de conting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21" name="Contenidor de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23" name="Contenidor de peu de pà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10" name="Connector rect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or rect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or rect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or rect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tenidor de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21" name="Contenidor de peu de pà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or rect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tenidor de títo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3" name="Contenidor de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4" name="Contenidor de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4EF9E0-4130-487A-8AF4-729C834E7207}" type="datetimeFigureOut">
              <a:rPr lang="es-ES" smtClean="0"/>
              <a:pPr/>
              <a:t>14/01/2016</a:t>
            </a:fld>
            <a:endParaRPr lang="es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or rect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661248"/>
            <a:ext cx="548640" cy="602392"/>
          </a:xfrm>
          <a:prstGeom prst="ellipse">
            <a:avLst/>
          </a:prstGeom>
          <a:solidFill>
            <a:schemeClr val="bg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Conteni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4A39FC-03BC-434C-94A6-65A3E9FC8CD4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20.emf"/><Relationship Id="rId7" Type="http://schemas.openxmlformats.org/officeDocument/2006/relationships/image" Target="../media/image7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7.emf"/><Relationship Id="rId10" Type="http://schemas.openxmlformats.org/officeDocument/2006/relationships/image" Target="../media/image70.emf"/><Relationship Id="rId4" Type="http://schemas.openxmlformats.org/officeDocument/2006/relationships/image" Target="../media/image21.emf"/><Relationship Id="rId9" Type="http://schemas.openxmlformats.org/officeDocument/2006/relationships/image" Target="../media/image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" Type="http://schemas.openxmlformats.org/officeDocument/2006/relationships/image" Target="../media/image19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image" Target="../media/image3.emf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6.emf"/><Relationship Id="rId5" Type="http://schemas.openxmlformats.org/officeDocument/2006/relationships/image" Target="../media/image21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19" Type="http://schemas.openxmlformats.org/officeDocument/2006/relationships/image" Target="../media/image34.emf"/><Relationship Id="rId4" Type="http://schemas.openxmlformats.org/officeDocument/2006/relationships/image" Target="../media/image20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3" Type="http://schemas.openxmlformats.org/officeDocument/2006/relationships/image" Target="../media/image3.emf"/><Relationship Id="rId7" Type="http://schemas.openxmlformats.org/officeDocument/2006/relationships/image" Target="../media/image22.emf"/><Relationship Id="rId12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39.emf"/><Relationship Id="rId5" Type="http://schemas.openxmlformats.org/officeDocument/2006/relationships/image" Target="../media/image21.emf"/><Relationship Id="rId10" Type="http://schemas.openxmlformats.org/officeDocument/2006/relationships/image" Target="../media/image38.emf"/><Relationship Id="rId4" Type="http://schemas.openxmlformats.org/officeDocument/2006/relationships/image" Target="../media/image20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6.emf"/><Relationship Id="rId3" Type="http://schemas.openxmlformats.org/officeDocument/2006/relationships/image" Target="../media/image3.emf"/><Relationship Id="rId7" Type="http://schemas.openxmlformats.org/officeDocument/2006/relationships/image" Target="../media/image22.emf"/><Relationship Id="rId12" Type="http://schemas.openxmlformats.org/officeDocument/2006/relationships/image" Target="../media/image45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44.emf"/><Relationship Id="rId5" Type="http://schemas.openxmlformats.org/officeDocument/2006/relationships/image" Target="../media/image21.emf"/><Relationship Id="rId1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image" Target="../media/image20.emf"/><Relationship Id="rId9" Type="http://schemas.openxmlformats.org/officeDocument/2006/relationships/image" Target="../media/image37.emf"/><Relationship Id="rId14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3" Type="http://schemas.openxmlformats.org/officeDocument/2006/relationships/image" Target="../media/image20.emf"/><Relationship Id="rId21" Type="http://schemas.openxmlformats.org/officeDocument/2006/relationships/image" Target="../media/image62.emf"/><Relationship Id="rId7" Type="http://schemas.openxmlformats.org/officeDocument/2006/relationships/image" Target="../media/image48.emf"/><Relationship Id="rId12" Type="http://schemas.openxmlformats.org/officeDocument/2006/relationships/image" Target="../media/image53.emf"/><Relationship Id="rId17" Type="http://schemas.openxmlformats.org/officeDocument/2006/relationships/image" Target="../media/image58.emf"/><Relationship Id="rId2" Type="http://schemas.openxmlformats.org/officeDocument/2006/relationships/image" Target="../media/image3.emf"/><Relationship Id="rId16" Type="http://schemas.openxmlformats.org/officeDocument/2006/relationships/image" Target="../media/image57.emf"/><Relationship Id="rId20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52.emf"/><Relationship Id="rId5" Type="http://schemas.openxmlformats.org/officeDocument/2006/relationships/image" Target="../media/image17.emf"/><Relationship Id="rId15" Type="http://schemas.openxmlformats.org/officeDocument/2006/relationships/image" Target="../media/image56.emf"/><Relationship Id="rId23" Type="http://schemas.openxmlformats.org/officeDocument/2006/relationships/image" Target="../media/image64.emf"/><Relationship Id="rId10" Type="http://schemas.openxmlformats.org/officeDocument/2006/relationships/image" Target="../media/image51.emf"/><Relationship Id="rId19" Type="http://schemas.openxmlformats.org/officeDocument/2006/relationships/image" Target="../media/image60.emf"/><Relationship Id="rId4" Type="http://schemas.openxmlformats.org/officeDocument/2006/relationships/image" Target="../media/image21.emf"/><Relationship Id="rId9" Type="http://schemas.openxmlformats.org/officeDocument/2006/relationships/image" Target="../media/image50.emf"/><Relationship Id="rId14" Type="http://schemas.openxmlformats.org/officeDocument/2006/relationships/image" Target="../media/image55.emf"/><Relationship Id="rId22" Type="http://schemas.openxmlformats.org/officeDocument/2006/relationships/image" Target="../media/image6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35.emf"/><Relationship Id="rId18" Type="http://schemas.openxmlformats.org/officeDocument/2006/relationships/image" Target="../media/image58.emf"/><Relationship Id="rId3" Type="http://schemas.openxmlformats.org/officeDocument/2006/relationships/image" Target="../media/image20.emf"/><Relationship Id="rId21" Type="http://schemas.openxmlformats.org/officeDocument/2006/relationships/image" Target="../media/image68.jpeg"/><Relationship Id="rId7" Type="http://schemas.openxmlformats.org/officeDocument/2006/relationships/image" Target="../media/image36.emf"/><Relationship Id="rId12" Type="http://schemas.openxmlformats.org/officeDocument/2006/relationships/image" Target="../media/image56.emf"/><Relationship Id="rId17" Type="http://schemas.openxmlformats.org/officeDocument/2006/relationships/image" Target="../media/image54.emf"/><Relationship Id="rId2" Type="http://schemas.openxmlformats.org/officeDocument/2006/relationships/image" Target="../media/image3.emf"/><Relationship Id="rId16" Type="http://schemas.openxmlformats.org/officeDocument/2006/relationships/image" Target="../media/image51.emf"/><Relationship Id="rId20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55.emf"/><Relationship Id="rId5" Type="http://schemas.openxmlformats.org/officeDocument/2006/relationships/image" Target="../media/image17.emf"/><Relationship Id="rId15" Type="http://schemas.openxmlformats.org/officeDocument/2006/relationships/image" Target="../media/image50.emf"/><Relationship Id="rId10" Type="http://schemas.openxmlformats.org/officeDocument/2006/relationships/image" Target="../media/image65.emf"/><Relationship Id="rId19" Type="http://schemas.openxmlformats.org/officeDocument/2006/relationships/image" Target="../media/image66.emf"/><Relationship Id="rId4" Type="http://schemas.openxmlformats.org/officeDocument/2006/relationships/image" Target="../media/image21.emf"/><Relationship Id="rId9" Type="http://schemas.openxmlformats.org/officeDocument/2006/relationships/image" Target="../media/image38.emf"/><Relationship Id="rId14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3" Type="http://schemas.openxmlformats.org/officeDocument/2006/relationships/image" Target="../media/image20.emf"/><Relationship Id="rId7" Type="http://schemas.openxmlformats.org/officeDocument/2006/relationships/image" Target="../media/image48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image" Target="../media/image3.emf"/><Relationship Id="rId16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69.emf"/><Relationship Id="rId5" Type="http://schemas.openxmlformats.org/officeDocument/2006/relationships/image" Target="../media/image17.emf"/><Relationship Id="rId15" Type="http://schemas.openxmlformats.org/officeDocument/2006/relationships/image" Target="../media/image73.emf"/><Relationship Id="rId10" Type="http://schemas.openxmlformats.org/officeDocument/2006/relationships/image" Target="../media/image56.emf"/><Relationship Id="rId19" Type="http://schemas.openxmlformats.org/officeDocument/2006/relationships/image" Target="../media/image77.jpeg"/><Relationship Id="rId4" Type="http://schemas.openxmlformats.org/officeDocument/2006/relationships/image" Target="../media/image21.emf"/><Relationship Id="rId9" Type="http://schemas.openxmlformats.org/officeDocument/2006/relationships/image" Target="../media/image55.emf"/><Relationship Id="rId14" Type="http://schemas.openxmlformats.org/officeDocument/2006/relationships/image" Target="../media/image7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Estudio de funciones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Taller: Representación de funciones</a:t>
            </a:r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7" b="8970"/>
          <a:stretch/>
        </p:blipFill>
        <p:spPr>
          <a:xfrm>
            <a:off x="2627784" y="1700808"/>
            <a:ext cx="901504" cy="2890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7584" y="2564904"/>
            <a:ext cx="291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B00205"/>
                </a:solidFill>
              </a:rPr>
              <a:t>9</a:t>
            </a:r>
            <a:r>
              <a:rPr lang="es-ES_tradnl" b="1" dirty="0" smtClean="0">
                <a:solidFill>
                  <a:srgbClr val="B00205"/>
                </a:solidFill>
              </a:rPr>
              <a:t>) </a:t>
            </a:r>
            <a:r>
              <a:rPr lang="es-ES_tradnl" dirty="0" smtClean="0">
                <a:solidFill>
                  <a:srgbClr val="B00205"/>
                </a:solidFill>
              </a:rPr>
              <a:t>Representación gráfica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3635896" y="1556792"/>
            <a:ext cx="216024" cy="9361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Imagen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1189182" cy="265545"/>
          </a:xfrm>
          <a:prstGeom prst="rect">
            <a:avLst/>
          </a:prstGeom>
        </p:spPr>
      </p:pic>
      <p:pic>
        <p:nvPicPr>
          <p:cNvPr id="39" name="Imagen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1385455" cy="265545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436096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36096" y="20802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43" name="Imagen 4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0" y="2185424"/>
            <a:ext cx="1070578" cy="251901"/>
          </a:xfrm>
          <a:prstGeom prst="rect">
            <a:avLst/>
          </a:prstGeom>
        </p:spPr>
      </p:pic>
      <p:pic>
        <p:nvPicPr>
          <p:cNvPr id="44" name="Imagen 4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8240"/>
            <a:ext cx="2550495" cy="251901"/>
          </a:xfrm>
          <a:prstGeom prst="rect">
            <a:avLst/>
          </a:prstGeom>
        </p:spPr>
      </p:pic>
      <p:cxnSp>
        <p:nvCxnSpPr>
          <p:cNvPr id="45" name="Conector recto de flecha 44"/>
          <p:cNvCxnSpPr/>
          <p:nvPr/>
        </p:nvCxnSpPr>
        <p:spPr>
          <a:xfrm flipV="1">
            <a:off x="4067944" y="2852936"/>
            <a:ext cx="0" cy="367240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/>
          <p:nvPr/>
        </p:nvCxnSpPr>
        <p:spPr>
          <a:xfrm flipH="1" flipV="1">
            <a:off x="4064573" y="4257709"/>
            <a:ext cx="1005789" cy="189"/>
          </a:xfrm>
          <a:prstGeom prst="line">
            <a:avLst/>
          </a:prstGeom>
          <a:ln w="889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/>
          <p:cNvCxnSpPr/>
          <p:nvPr/>
        </p:nvCxnSpPr>
        <p:spPr>
          <a:xfrm flipH="1">
            <a:off x="3100759" y="6050220"/>
            <a:ext cx="967185" cy="1"/>
          </a:xfrm>
          <a:prstGeom prst="line">
            <a:avLst/>
          </a:prstGeom>
          <a:ln w="889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 flipV="1">
            <a:off x="5066128" y="4264379"/>
            <a:ext cx="0" cy="532773"/>
          </a:xfrm>
          <a:prstGeom prst="line">
            <a:avLst/>
          </a:prstGeom>
          <a:ln w="889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V="1">
            <a:off x="1691680" y="4797152"/>
            <a:ext cx="4824536" cy="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flipV="1">
            <a:off x="3100595" y="4797152"/>
            <a:ext cx="0" cy="1237022"/>
          </a:xfrm>
          <a:prstGeom prst="line">
            <a:avLst/>
          </a:prstGeom>
          <a:ln w="889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orma libre 45"/>
          <p:cNvSpPr/>
          <p:nvPr/>
        </p:nvSpPr>
        <p:spPr>
          <a:xfrm>
            <a:off x="2372473" y="3141650"/>
            <a:ext cx="728652" cy="2925847"/>
          </a:xfrm>
          <a:custGeom>
            <a:avLst/>
            <a:gdLst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528477 w 2208398"/>
              <a:gd name="connsiteY3" fmla="*/ 1815102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528477 w 2208398"/>
              <a:gd name="connsiteY3" fmla="*/ 1815102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599251 w 2208398"/>
              <a:gd name="connsiteY1" fmla="*/ 354541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197450"/>
              <a:gd name="connsiteY0" fmla="*/ 4074516 h 4074516"/>
              <a:gd name="connsiteX1" fmla="*/ 588303 w 2197450"/>
              <a:gd name="connsiteY1" fmla="*/ 354541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88303 w 2197450"/>
              <a:gd name="connsiteY1" fmla="*/ 354541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55461 w 2197450"/>
              <a:gd name="connsiteY1" fmla="*/ 342299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55461 w 2197450"/>
              <a:gd name="connsiteY1" fmla="*/ 342299 h 4074516"/>
              <a:gd name="connsiteX2" fmla="*/ 1572267 w 2197450"/>
              <a:gd name="connsiteY2" fmla="*/ 2757767 h 4074516"/>
              <a:gd name="connsiteX3" fmla="*/ 2197450 w 2197450"/>
              <a:gd name="connsiteY3" fmla="*/ 0 h 4074516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1668287"/>
              <a:gd name="connsiteY0" fmla="*/ 3732257 h 3732257"/>
              <a:gd name="connsiteX1" fmla="*/ 555461 w 1668287"/>
              <a:gd name="connsiteY1" fmla="*/ 40 h 3732257"/>
              <a:gd name="connsiteX2" fmla="*/ 1572267 w 1668287"/>
              <a:gd name="connsiteY2" fmla="*/ 2415508 h 3732257"/>
              <a:gd name="connsiteX3" fmla="*/ 1442867 w 1668287"/>
              <a:gd name="connsiteY3" fmla="*/ 2795103 h 3732257"/>
              <a:gd name="connsiteX0" fmla="*/ 0 w 1442867"/>
              <a:gd name="connsiteY0" fmla="*/ 3739595 h 3739595"/>
              <a:gd name="connsiteX1" fmla="*/ 555461 w 1442867"/>
              <a:gd name="connsiteY1" fmla="*/ 7378 h 3739595"/>
              <a:gd name="connsiteX2" fmla="*/ 1442867 w 1442867"/>
              <a:gd name="connsiteY2" fmla="*/ 2802441 h 3739595"/>
              <a:gd name="connsiteX0" fmla="*/ 0 w 1442867"/>
              <a:gd name="connsiteY0" fmla="*/ 3740155 h 3740155"/>
              <a:gd name="connsiteX1" fmla="*/ 555461 w 1442867"/>
              <a:gd name="connsiteY1" fmla="*/ 7938 h 3740155"/>
              <a:gd name="connsiteX2" fmla="*/ 1442867 w 1442867"/>
              <a:gd name="connsiteY2" fmla="*/ 2803001 h 3740155"/>
              <a:gd name="connsiteX0" fmla="*/ 0 w 1442867"/>
              <a:gd name="connsiteY0" fmla="*/ 4196654 h 4196654"/>
              <a:gd name="connsiteX1" fmla="*/ 363286 w 1442867"/>
              <a:gd name="connsiteY1" fmla="*/ 6626 h 4196654"/>
              <a:gd name="connsiteX2" fmla="*/ 1442867 w 1442867"/>
              <a:gd name="connsiteY2" fmla="*/ 3259500 h 4196654"/>
              <a:gd name="connsiteX0" fmla="*/ 0 w 1079581"/>
              <a:gd name="connsiteY0" fmla="*/ 6626 h 3259500"/>
              <a:gd name="connsiteX1" fmla="*/ 1079581 w 1079581"/>
              <a:gd name="connsiteY1" fmla="*/ 3259500 h 3259500"/>
              <a:gd name="connsiteX0" fmla="*/ 0 w 1079581"/>
              <a:gd name="connsiteY0" fmla="*/ 0 h 3252874"/>
              <a:gd name="connsiteX1" fmla="*/ 1079581 w 1079581"/>
              <a:gd name="connsiteY1" fmla="*/ 3252874 h 3252874"/>
              <a:gd name="connsiteX0" fmla="*/ 0 w 870695"/>
              <a:gd name="connsiteY0" fmla="*/ 0 h 3280903"/>
              <a:gd name="connsiteX1" fmla="*/ 870695 w 870695"/>
              <a:gd name="connsiteY1" fmla="*/ 3280903 h 3280903"/>
              <a:gd name="connsiteX0" fmla="*/ 0 w 870695"/>
              <a:gd name="connsiteY0" fmla="*/ 0 h 3280903"/>
              <a:gd name="connsiteX1" fmla="*/ 870695 w 870695"/>
              <a:gd name="connsiteY1" fmla="*/ 3280903 h 3280903"/>
              <a:gd name="connsiteX0" fmla="*/ 0 w 803852"/>
              <a:gd name="connsiteY0" fmla="*/ 0 h 3262217"/>
              <a:gd name="connsiteX1" fmla="*/ 803852 w 803852"/>
              <a:gd name="connsiteY1" fmla="*/ 3262217 h 3262217"/>
              <a:gd name="connsiteX0" fmla="*/ 0 w 770430"/>
              <a:gd name="connsiteY0" fmla="*/ 0 h 3271559"/>
              <a:gd name="connsiteX1" fmla="*/ 770430 w 770430"/>
              <a:gd name="connsiteY1" fmla="*/ 3271559 h 3271559"/>
              <a:gd name="connsiteX0" fmla="*/ 0 w 770430"/>
              <a:gd name="connsiteY0" fmla="*/ 0 h 3271559"/>
              <a:gd name="connsiteX1" fmla="*/ 770430 w 770430"/>
              <a:gd name="connsiteY1" fmla="*/ 3271559 h 3271559"/>
              <a:gd name="connsiteX0" fmla="*/ 0 w 728652"/>
              <a:gd name="connsiteY0" fmla="*/ 0 h 3271559"/>
              <a:gd name="connsiteX1" fmla="*/ 728652 w 728652"/>
              <a:gd name="connsiteY1" fmla="*/ 3271559 h 327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8652" h="3271559">
                <a:moveTo>
                  <a:pt x="0" y="0"/>
                </a:moveTo>
                <a:cubicBezTo>
                  <a:pt x="31591" y="329647"/>
                  <a:pt x="451866" y="2511737"/>
                  <a:pt x="728652" y="327155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4" name="Forma libre 83"/>
          <p:cNvSpPr/>
          <p:nvPr/>
        </p:nvSpPr>
        <p:spPr>
          <a:xfrm flipH="1">
            <a:off x="5090038" y="3140968"/>
            <a:ext cx="210614" cy="1121000"/>
          </a:xfrm>
          <a:custGeom>
            <a:avLst/>
            <a:gdLst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528477 w 2208398"/>
              <a:gd name="connsiteY3" fmla="*/ 1815102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528477 w 2208398"/>
              <a:gd name="connsiteY3" fmla="*/ 1815102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599251 w 2208398"/>
              <a:gd name="connsiteY1" fmla="*/ 354541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197450"/>
              <a:gd name="connsiteY0" fmla="*/ 4074516 h 4074516"/>
              <a:gd name="connsiteX1" fmla="*/ 588303 w 2197450"/>
              <a:gd name="connsiteY1" fmla="*/ 354541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88303 w 2197450"/>
              <a:gd name="connsiteY1" fmla="*/ 354541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55461 w 2197450"/>
              <a:gd name="connsiteY1" fmla="*/ 342299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55461 w 2197450"/>
              <a:gd name="connsiteY1" fmla="*/ 342299 h 4074516"/>
              <a:gd name="connsiteX2" fmla="*/ 1572267 w 2197450"/>
              <a:gd name="connsiteY2" fmla="*/ 2757767 h 4074516"/>
              <a:gd name="connsiteX3" fmla="*/ 2197450 w 2197450"/>
              <a:gd name="connsiteY3" fmla="*/ 0 h 4074516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1668287"/>
              <a:gd name="connsiteY0" fmla="*/ 3732257 h 3732257"/>
              <a:gd name="connsiteX1" fmla="*/ 555461 w 1668287"/>
              <a:gd name="connsiteY1" fmla="*/ 40 h 3732257"/>
              <a:gd name="connsiteX2" fmla="*/ 1572267 w 1668287"/>
              <a:gd name="connsiteY2" fmla="*/ 2415508 h 3732257"/>
              <a:gd name="connsiteX3" fmla="*/ 1442867 w 1668287"/>
              <a:gd name="connsiteY3" fmla="*/ 2795103 h 3732257"/>
              <a:gd name="connsiteX0" fmla="*/ 0 w 1442867"/>
              <a:gd name="connsiteY0" fmla="*/ 3739595 h 3739595"/>
              <a:gd name="connsiteX1" fmla="*/ 555461 w 1442867"/>
              <a:gd name="connsiteY1" fmla="*/ 7378 h 3739595"/>
              <a:gd name="connsiteX2" fmla="*/ 1442867 w 1442867"/>
              <a:gd name="connsiteY2" fmla="*/ 2802441 h 3739595"/>
              <a:gd name="connsiteX0" fmla="*/ 0 w 1442867"/>
              <a:gd name="connsiteY0" fmla="*/ 3740155 h 3740155"/>
              <a:gd name="connsiteX1" fmla="*/ 555461 w 1442867"/>
              <a:gd name="connsiteY1" fmla="*/ 7938 h 3740155"/>
              <a:gd name="connsiteX2" fmla="*/ 1442867 w 1442867"/>
              <a:gd name="connsiteY2" fmla="*/ 2803001 h 3740155"/>
              <a:gd name="connsiteX0" fmla="*/ 0 w 1442867"/>
              <a:gd name="connsiteY0" fmla="*/ 4196654 h 4196654"/>
              <a:gd name="connsiteX1" fmla="*/ 363286 w 1442867"/>
              <a:gd name="connsiteY1" fmla="*/ 6626 h 4196654"/>
              <a:gd name="connsiteX2" fmla="*/ 1442867 w 1442867"/>
              <a:gd name="connsiteY2" fmla="*/ 3259500 h 4196654"/>
              <a:gd name="connsiteX0" fmla="*/ 0 w 1079581"/>
              <a:gd name="connsiteY0" fmla="*/ 6626 h 3259500"/>
              <a:gd name="connsiteX1" fmla="*/ 1079581 w 1079581"/>
              <a:gd name="connsiteY1" fmla="*/ 3259500 h 3259500"/>
              <a:gd name="connsiteX0" fmla="*/ 0 w 1079581"/>
              <a:gd name="connsiteY0" fmla="*/ 0 h 3252874"/>
              <a:gd name="connsiteX1" fmla="*/ 1079581 w 1079581"/>
              <a:gd name="connsiteY1" fmla="*/ 3252874 h 3252874"/>
              <a:gd name="connsiteX0" fmla="*/ 0 w 870695"/>
              <a:gd name="connsiteY0" fmla="*/ 0 h 3280903"/>
              <a:gd name="connsiteX1" fmla="*/ 870695 w 870695"/>
              <a:gd name="connsiteY1" fmla="*/ 3280903 h 3280903"/>
              <a:gd name="connsiteX0" fmla="*/ 0 w 870695"/>
              <a:gd name="connsiteY0" fmla="*/ 0 h 3280903"/>
              <a:gd name="connsiteX1" fmla="*/ 870695 w 870695"/>
              <a:gd name="connsiteY1" fmla="*/ 3280903 h 3280903"/>
              <a:gd name="connsiteX0" fmla="*/ 0 w 803852"/>
              <a:gd name="connsiteY0" fmla="*/ 0 h 3262217"/>
              <a:gd name="connsiteX1" fmla="*/ 803852 w 803852"/>
              <a:gd name="connsiteY1" fmla="*/ 3262217 h 3262217"/>
              <a:gd name="connsiteX0" fmla="*/ 0 w 770430"/>
              <a:gd name="connsiteY0" fmla="*/ 0 h 3271559"/>
              <a:gd name="connsiteX1" fmla="*/ 770430 w 770430"/>
              <a:gd name="connsiteY1" fmla="*/ 3271559 h 3271559"/>
              <a:gd name="connsiteX0" fmla="*/ 0 w 770430"/>
              <a:gd name="connsiteY0" fmla="*/ 0 h 3271559"/>
              <a:gd name="connsiteX1" fmla="*/ 770430 w 770430"/>
              <a:gd name="connsiteY1" fmla="*/ 3271559 h 3271559"/>
              <a:gd name="connsiteX0" fmla="*/ 0 w 728652"/>
              <a:gd name="connsiteY0" fmla="*/ 0 h 3271559"/>
              <a:gd name="connsiteX1" fmla="*/ 728652 w 728652"/>
              <a:gd name="connsiteY1" fmla="*/ 3271559 h 3271559"/>
              <a:gd name="connsiteX0" fmla="*/ 0 w 210614"/>
              <a:gd name="connsiteY0" fmla="*/ 0 h 1253455"/>
              <a:gd name="connsiteX1" fmla="*/ 210614 w 210614"/>
              <a:gd name="connsiteY1" fmla="*/ 1253455 h 1253455"/>
              <a:gd name="connsiteX0" fmla="*/ 0 w 210614"/>
              <a:gd name="connsiteY0" fmla="*/ 0 h 1253455"/>
              <a:gd name="connsiteX1" fmla="*/ 210614 w 210614"/>
              <a:gd name="connsiteY1" fmla="*/ 1253455 h 125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614" h="1253455">
                <a:moveTo>
                  <a:pt x="0" y="0"/>
                </a:moveTo>
                <a:cubicBezTo>
                  <a:pt x="31591" y="329647"/>
                  <a:pt x="176136" y="1147648"/>
                  <a:pt x="210614" y="125345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2" name="Forma libre 81"/>
          <p:cNvSpPr/>
          <p:nvPr/>
        </p:nvSpPr>
        <p:spPr>
          <a:xfrm>
            <a:off x="3094472" y="3256821"/>
            <a:ext cx="1972452" cy="2811150"/>
          </a:xfrm>
          <a:custGeom>
            <a:avLst/>
            <a:gdLst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478584 w 2208398"/>
              <a:gd name="connsiteY3" fmla="*/ 1819638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528477 w 2208398"/>
              <a:gd name="connsiteY3" fmla="*/ 1815102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099460 w 2208398"/>
              <a:gd name="connsiteY2" fmla="*/ 1554274 h 3070640"/>
              <a:gd name="connsiteX3" fmla="*/ 1528477 w 2208398"/>
              <a:gd name="connsiteY3" fmla="*/ 1815102 h 3070640"/>
              <a:gd name="connsiteX4" fmla="*/ 2208398 w 2208398"/>
              <a:gd name="connsiteY4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653989 w 2208398"/>
              <a:gd name="connsiteY1" fmla="*/ 1260479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208398"/>
              <a:gd name="connsiteY0" fmla="*/ 3070640 h 3070640"/>
              <a:gd name="connsiteX1" fmla="*/ 599251 w 2208398"/>
              <a:gd name="connsiteY1" fmla="*/ 354541 h 3070640"/>
              <a:gd name="connsiteX2" fmla="*/ 1528477 w 2208398"/>
              <a:gd name="connsiteY2" fmla="*/ 1815102 h 3070640"/>
              <a:gd name="connsiteX3" fmla="*/ 2208398 w 2208398"/>
              <a:gd name="connsiteY3" fmla="*/ 0 h 3070640"/>
              <a:gd name="connsiteX0" fmla="*/ 0 w 2197450"/>
              <a:gd name="connsiteY0" fmla="*/ 4074516 h 4074516"/>
              <a:gd name="connsiteX1" fmla="*/ 588303 w 2197450"/>
              <a:gd name="connsiteY1" fmla="*/ 354541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88303 w 2197450"/>
              <a:gd name="connsiteY1" fmla="*/ 354541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55461 w 2197450"/>
              <a:gd name="connsiteY1" fmla="*/ 342299 h 4074516"/>
              <a:gd name="connsiteX2" fmla="*/ 1517529 w 2197450"/>
              <a:gd name="connsiteY2" fmla="*/ 1815102 h 4074516"/>
              <a:gd name="connsiteX3" fmla="*/ 2197450 w 2197450"/>
              <a:gd name="connsiteY3" fmla="*/ 0 h 4074516"/>
              <a:gd name="connsiteX0" fmla="*/ 0 w 2197450"/>
              <a:gd name="connsiteY0" fmla="*/ 4074516 h 4074516"/>
              <a:gd name="connsiteX1" fmla="*/ 555461 w 2197450"/>
              <a:gd name="connsiteY1" fmla="*/ 342299 h 4074516"/>
              <a:gd name="connsiteX2" fmla="*/ 1572267 w 2197450"/>
              <a:gd name="connsiteY2" fmla="*/ 2757767 h 4074516"/>
              <a:gd name="connsiteX3" fmla="*/ 2197450 w 2197450"/>
              <a:gd name="connsiteY3" fmla="*/ 0 h 4074516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1572267 w 2186502"/>
              <a:gd name="connsiteY2" fmla="*/ 3712674 h 5029423"/>
              <a:gd name="connsiteX3" fmla="*/ 2186502 w 2186502"/>
              <a:gd name="connsiteY3" fmla="*/ 0 h 5029423"/>
              <a:gd name="connsiteX0" fmla="*/ 0 w 2186502"/>
              <a:gd name="connsiteY0" fmla="*/ 5029423 h 5029423"/>
              <a:gd name="connsiteX1" fmla="*/ 555461 w 2186502"/>
              <a:gd name="connsiteY1" fmla="*/ 1297206 h 5029423"/>
              <a:gd name="connsiteX2" fmla="*/ 2186502 w 2186502"/>
              <a:gd name="connsiteY2" fmla="*/ 0 h 5029423"/>
              <a:gd name="connsiteX0" fmla="*/ 0 w 1305223"/>
              <a:gd name="connsiteY0" fmla="*/ 3732964 h 4071332"/>
              <a:gd name="connsiteX1" fmla="*/ 555461 w 1305223"/>
              <a:gd name="connsiteY1" fmla="*/ 747 h 4071332"/>
              <a:gd name="connsiteX2" fmla="*/ 1305223 w 1305223"/>
              <a:gd name="connsiteY2" fmla="*/ 4059037 h 4071332"/>
              <a:gd name="connsiteX0" fmla="*/ 0 w 1305223"/>
              <a:gd name="connsiteY0" fmla="*/ 3732964 h 4059037"/>
              <a:gd name="connsiteX1" fmla="*/ 555461 w 1305223"/>
              <a:gd name="connsiteY1" fmla="*/ 747 h 4059037"/>
              <a:gd name="connsiteX2" fmla="*/ 1305223 w 1305223"/>
              <a:gd name="connsiteY2" fmla="*/ 4059037 h 4059037"/>
              <a:gd name="connsiteX0" fmla="*/ 0 w 2039623"/>
              <a:gd name="connsiteY0" fmla="*/ 5109741 h 5109741"/>
              <a:gd name="connsiteX1" fmla="*/ 555461 w 2039623"/>
              <a:gd name="connsiteY1" fmla="*/ 1377524 h 5109741"/>
              <a:gd name="connsiteX2" fmla="*/ 2039623 w 2039623"/>
              <a:gd name="connsiteY2" fmla="*/ 1350532 h 5109741"/>
              <a:gd name="connsiteX0" fmla="*/ 0 w 2039623"/>
              <a:gd name="connsiteY0" fmla="*/ 6134454 h 6134454"/>
              <a:gd name="connsiteX1" fmla="*/ 1220741 w 2039623"/>
              <a:gd name="connsiteY1" fmla="*/ 359596 h 6134454"/>
              <a:gd name="connsiteX2" fmla="*/ 2039623 w 2039623"/>
              <a:gd name="connsiteY2" fmla="*/ 2375245 h 6134454"/>
              <a:gd name="connsiteX0" fmla="*/ 0 w 2039623"/>
              <a:gd name="connsiteY0" fmla="*/ 5859861 h 5859861"/>
              <a:gd name="connsiteX1" fmla="*/ 1220741 w 2039623"/>
              <a:gd name="connsiteY1" fmla="*/ 85003 h 5859861"/>
              <a:gd name="connsiteX2" fmla="*/ 2039623 w 2039623"/>
              <a:gd name="connsiteY2" fmla="*/ 2100652 h 5859861"/>
              <a:gd name="connsiteX0" fmla="*/ 0 w 2039623"/>
              <a:gd name="connsiteY0" fmla="*/ 5774894 h 5774894"/>
              <a:gd name="connsiteX1" fmla="*/ 1220741 w 2039623"/>
              <a:gd name="connsiteY1" fmla="*/ 36 h 5774894"/>
              <a:gd name="connsiteX2" fmla="*/ 2039623 w 2039623"/>
              <a:gd name="connsiteY2" fmla="*/ 2015685 h 5774894"/>
              <a:gd name="connsiteX0" fmla="*/ 0 w 2039623"/>
              <a:gd name="connsiteY0" fmla="*/ 5774869 h 5774869"/>
              <a:gd name="connsiteX1" fmla="*/ 1220741 w 2039623"/>
              <a:gd name="connsiteY1" fmla="*/ 11 h 5774869"/>
              <a:gd name="connsiteX2" fmla="*/ 2039623 w 2039623"/>
              <a:gd name="connsiteY2" fmla="*/ 2015660 h 5774869"/>
              <a:gd name="connsiteX0" fmla="*/ 0 w 2039623"/>
              <a:gd name="connsiteY0" fmla="*/ 5774873 h 5774873"/>
              <a:gd name="connsiteX1" fmla="*/ 1220741 w 2039623"/>
              <a:gd name="connsiteY1" fmla="*/ 15 h 5774873"/>
              <a:gd name="connsiteX2" fmla="*/ 2039623 w 2039623"/>
              <a:gd name="connsiteY2" fmla="*/ 2015664 h 577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623" h="5774873">
                <a:moveTo>
                  <a:pt x="0" y="5774873"/>
                </a:moveTo>
                <a:cubicBezTo>
                  <a:pt x="230854" y="3626254"/>
                  <a:pt x="811685" y="-8558"/>
                  <a:pt x="1220741" y="15"/>
                </a:cubicBezTo>
                <a:cubicBezTo>
                  <a:pt x="1629797" y="8588"/>
                  <a:pt x="1924463" y="1513488"/>
                  <a:pt x="2039623" y="201566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7" name="Conector recto 36"/>
          <p:cNvCxnSpPr/>
          <p:nvPr/>
        </p:nvCxnSpPr>
        <p:spPr>
          <a:xfrm>
            <a:off x="3995936" y="3251560"/>
            <a:ext cx="576064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  <a:prstDash val="dash"/>
            <a:head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ipse 53"/>
          <p:cNvSpPr/>
          <p:nvPr/>
        </p:nvSpPr>
        <p:spPr>
          <a:xfrm>
            <a:off x="4023311" y="3337097"/>
            <a:ext cx="91438" cy="9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Elipse 54"/>
          <p:cNvSpPr/>
          <p:nvPr/>
        </p:nvSpPr>
        <p:spPr>
          <a:xfrm>
            <a:off x="3404542" y="4750085"/>
            <a:ext cx="91438" cy="9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Elipse 56"/>
          <p:cNvSpPr/>
          <p:nvPr/>
        </p:nvSpPr>
        <p:spPr>
          <a:xfrm>
            <a:off x="2681207" y="4756472"/>
            <a:ext cx="91438" cy="9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Elipse 60"/>
          <p:cNvSpPr/>
          <p:nvPr/>
        </p:nvSpPr>
        <p:spPr>
          <a:xfrm>
            <a:off x="4235556" y="3211635"/>
            <a:ext cx="91438" cy="9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0" name="CuadroTexto 69"/>
          <p:cNvSpPr txBox="1"/>
          <p:nvPr/>
        </p:nvSpPr>
        <p:spPr>
          <a:xfrm>
            <a:off x="2915816" y="450912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dirty="0" smtClean="0"/>
              <a:t>–2</a:t>
            </a:r>
            <a:endParaRPr lang="es-ES_tradnl" sz="1100" dirty="0"/>
          </a:p>
        </p:txBody>
      </p:sp>
      <p:sp>
        <p:nvSpPr>
          <p:cNvPr id="73" name="CuadroTexto 72"/>
          <p:cNvSpPr txBox="1"/>
          <p:nvPr/>
        </p:nvSpPr>
        <p:spPr>
          <a:xfrm>
            <a:off x="4932040" y="4797152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dirty="0" smtClean="0"/>
              <a:t>2</a:t>
            </a:r>
            <a:endParaRPr lang="es-ES_tradnl" sz="1100" dirty="0"/>
          </a:p>
        </p:txBody>
      </p:sp>
      <p:sp>
        <p:nvSpPr>
          <p:cNvPr id="77" name="CuadroTexto 76"/>
          <p:cNvSpPr txBox="1"/>
          <p:nvPr/>
        </p:nvSpPr>
        <p:spPr>
          <a:xfrm>
            <a:off x="6228184" y="4509120"/>
            <a:ext cx="288030" cy="287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i="1" dirty="0" smtClean="0"/>
              <a:t>x</a:t>
            </a:r>
            <a:endParaRPr lang="es-ES_tradnl" sz="1200" i="1" dirty="0"/>
          </a:p>
        </p:txBody>
      </p:sp>
      <p:sp>
        <p:nvSpPr>
          <p:cNvPr id="80" name="Elipse 79"/>
          <p:cNvSpPr/>
          <p:nvPr/>
        </p:nvSpPr>
        <p:spPr>
          <a:xfrm>
            <a:off x="3051477" y="6001858"/>
            <a:ext cx="91438" cy="9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1" name="Elipse 80"/>
          <p:cNvSpPr/>
          <p:nvPr/>
        </p:nvSpPr>
        <p:spPr>
          <a:xfrm>
            <a:off x="5021207" y="4216030"/>
            <a:ext cx="91438" cy="9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7" name="CuadroTexto 86"/>
          <p:cNvSpPr txBox="1"/>
          <p:nvPr/>
        </p:nvSpPr>
        <p:spPr>
          <a:xfrm>
            <a:off x="3779912" y="3212976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dirty="0" smtClean="0"/>
              <a:t>3</a:t>
            </a:r>
            <a:endParaRPr lang="es-ES_tradnl" sz="1100" dirty="0"/>
          </a:p>
        </p:txBody>
      </p:sp>
      <p:sp>
        <p:nvSpPr>
          <p:cNvPr id="92" name="CuadroTexto 91"/>
          <p:cNvSpPr txBox="1"/>
          <p:nvPr/>
        </p:nvSpPr>
        <p:spPr>
          <a:xfrm>
            <a:off x="4067944" y="5877272"/>
            <a:ext cx="341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dirty="0" smtClean="0"/>
              <a:t>–3</a:t>
            </a:r>
            <a:endParaRPr lang="es-ES_tradnl" sz="1100" dirty="0"/>
          </a:p>
        </p:txBody>
      </p:sp>
      <p:sp>
        <p:nvSpPr>
          <p:cNvPr id="93" name="CuadroTexto 92"/>
          <p:cNvSpPr txBox="1"/>
          <p:nvPr/>
        </p:nvSpPr>
        <p:spPr>
          <a:xfrm>
            <a:off x="3802692" y="4143385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dirty="0" smtClean="0"/>
              <a:t>1</a:t>
            </a:r>
            <a:endParaRPr lang="es-ES_tradnl" sz="1100" dirty="0"/>
          </a:p>
        </p:txBody>
      </p:sp>
      <p:pic>
        <p:nvPicPr>
          <p:cNvPr id="30" name="Imagen 2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314876" cy="181293"/>
          </a:xfrm>
          <a:prstGeom prst="rect">
            <a:avLst/>
          </a:prstGeom>
        </p:spPr>
      </p:pic>
      <p:pic>
        <p:nvPicPr>
          <p:cNvPr id="31" name="Imagen 30" descr="eli_guanyador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338265" cy="3871161"/>
          </a:xfrm>
          <a:prstGeom prst="rect">
            <a:avLst/>
          </a:prstGeom>
        </p:spPr>
      </p:pic>
      <p:pic>
        <p:nvPicPr>
          <p:cNvPr id="38" name="Imagen 3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69160"/>
            <a:ext cx="306528" cy="97532"/>
          </a:xfrm>
          <a:prstGeom prst="rect">
            <a:avLst/>
          </a:prstGeom>
        </p:spPr>
      </p:pic>
      <p:pic>
        <p:nvPicPr>
          <p:cNvPr id="47" name="Imagen 4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69160"/>
            <a:ext cx="306528" cy="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11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4" grpId="0" animBg="1"/>
      <p:bldP spid="82" grpId="0" animBg="1"/>
      <p:bldP spid="54" grpId="0" animBg="1"/>
      <p:bldP spid="55" grpId="0" animBg="1"/>
      <p:bldP spid="57" grpId="0" animBg="1"/>
      <p:bldP spid="61" grpId="0" animBg="1"/>
      <p:bldP spid="70" grpId="0"/>
      <p:bldP spid="73" grpId="0"/>
      <p:bldP spid="77" grpId="0"/>
      <p:bldP spid="80" grpId="0" animBg="1"/>
      <p:bldP spid="81" grpId="0" animBg="1"/>
      <p:bldP spid="87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Problema 1</a:t>
            </a:r>
            <a:r>
              <a:rPr lang="es-ES" dirty="0" smtClean="0"/>
              <a:t>: </a:t>
            </a:r>
          </a:p>
          <a:p>
            <a:pPr marL="0" indent="0">
              <a:buNone/>
            </a:pPr>
            <a:r>
              <a:rPr lang="es-ES" dirty="0" smtClean="0"/>
              <a:t>                      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Representar gráficamente</a:t>
            </a:r>
            <a:endParaRPr lang="es-ES" dirty="0"/>
          </a:p>
        </p:txBody>
      </p:sp>
      <p:pic>
        <p:nvPicPr>
          <p:cNvPr id="2" name="Picture 2" descr="D:\MOOC Camins\Eli\eli_estudiant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233672" cy="40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52" y="3623562"/>
            <a:ext cx="2781300" cy="3175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781300" cy="317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9552" y="2276872"/>
            <a:ext cx="137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B00205"/>
                </a:solidFill>
              </a:rPr>
              <a:t>1) </a:t>
            </a:r>
            <a:r>
              <a:rPr lang="es-ES_tradnl" dirty="0" smtClean="0">
                <a:solidFill>
                  <a:srgbClr val="B00205"/>
                </a:solidFill>
              </a:rPr>
              <a:t>Dominio</a:t>
            </a:r>
            <a:endParaRPr lang="es-ES_tradnl" dirty="0">
              <a:solidFill>
                <a:srgbClr val="B00205"/>
              </a:solidFill>
            </a:endParaRPr>
          </a:p>
        </p:txBody>
      </p:sp>
      <p:pic>
        <p:nvPicPr>
          <p:cNvPr id="4" name="Imagen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880"/>
            <a:ext cx="939800" cy="2921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39552" y="2852936"/>
            <a:ext cx="15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B00205"/>
                </a:solidFill>
              </a:rPr>
              <a:t>2) </a:t>
            </a:r>
            <a:r>
              <a:rPr lang="es-ES_tradnl" dirty="0" smtClean="0">
                <a:solidFill>
                  <a:srgbClr val="B00205"/>
                </a:solidFill>
              </a:rPr>
              <a:t>Simetrías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15816" y="2852936"/>
            <a:ext cx="160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Sin simetrías</a:t>
            </a:r>
            <a:endParaRPr lang="es-ES_tradnl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24248" y="3501008"/>
            <a:ext cx="362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Reformulamos el valor absoluto:</a:t>
            </a:r>
            <a:endParaRPr lang="es-ES_tradnl" dirty="0"/>
          </a:p>
        </p:txBody>
      </p:sp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80" y="3501008"/>
            <a:ext cx="1397000" cy="317500"/>
          </a:xfrm>
          <a:prstGeom prst="rect">
            <a:avLst/>
          </a:prstGeom>
        </p:spPr>
      </p:pic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1219200" cy="355600"/>
          </a:xfrm>
          <a:prstGeom prst="rect">
            <a:avLst/>
          </a:prstGeom>
        </p:spPr>
      </p:pic>
      <p:pic>
        <p:nvPicPr>
          <p:cNvPr id="21" name="Imagen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72" y="4509120"/>
            <a:ext cx="1168400" cy="317500"/>
          </a:xfrm>
          <a:prstGeom prst="rect">
            <a:avLst/>
          </a:prstGeom>
        </p:spPr>
      </p:pic>
      <p:pic>
        <p:nvPicPr>
          <p:cNvPr id="22" name="Imagen 2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40" y="4906592"/>
            <a:ext cx="1231900" cy="355600"/>
          </a:xfrm>
          <a:prstGeom prst="rect">
            <a:avLst/>
          </a:prstGeom>
        </p:spPr>
      </p:pic>
      <p:pic>
        <p:nvPicPr>
          <p:cNvPr id="23" name="Imagen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941168"/>
            <a:ext cx="1320800" cy="304800"/>
          </a:xfrm>
          <a:prstGeom prst="rect">
            <a:avLst/>
          </a:prstGeom>
        </p:spPr>
      </p:pic>
      <p:pic>
        <p:nvPicPr>
          <p:cNvPr id="24" name="Imagen 2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1320800" cy="3048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139952" y="41397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139952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26" name="Abrir llave 25"/>
          <p:cNvSpPr/>
          <p:nvPr/>
        </p:nvSpPr>
        <p:spPr>
          <a:xfrm>
            <a:off x="2436416" y="4005064"/>
            <a:ext cx="288032" cy="1368152"/>
          </a:xfrm>
          <a:prstGeom prst="leftBrace">
            <a:avLst>
              <a:gd name="adj1" fmla="val 105000"/>
              <a:gd name="adj2" fmla="val 50000"/>
            </a:avLst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7" name="Imagen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84" y="4157418"/>
            <a:ext cx="825500" cy="304800"/>
          </a:xfrm>
          <a:prstGeom prst="rect">
            <a:avLst/>
          </a:prstGeom>
        </p:spPr>
      </p:pic>
      <p:pic>
        <p:nvPicPr>
          <p:cNvPr id="29" name="Imagen 2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96" y="4941168"/>
            <a:ext cx="825500" cy="304800"/>
          </a:xfrm>
          <a:prstGeom prst="rect">
            <a:avLst/>
          </a:prstGeom>
        </p:spPr>
      </p:pic>
      <p:pic>
        <p:nvPicPr>
          <p:cNvPr id="30" name="Imagen 2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0" y="4221088"/>
            <a:ext cx="266700" cy="177800"/>
          </a:xfrm>
          <a:prstGeom prst="rect">
            <a:avLst/>
          </a:prstGeom>
        </p:spPr>
      </p:pic>
      <p:pic>
        <p:nvPicPr>
          <p:cNvPr id="31" name="Imagen 3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0" y="5013176"/>
            <a:ext cx="266700" cy="177800"/>
          </a:xfrm>
          <a:prstGeom prst="rect">
            <a:avLst/>
          </a:prstGeom>
        </p:spPr>
      </p:pic>
      <p:pic>
        <p:nvPicPr>
          <p:cNvPr id="2049" name="Imagen 204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5672216"/>
            <a:ext cx="2286000" cy="219364"/>
          </a:xfrm>
          <a:prstGeom prst="rect">
            <a:avLst/>
          </a:prstGeom>
        </p:spPr>
      </p:pic>
      <p:pic>
        <p:nvPicPr>
          <p:cNvPr id="2050" name="Imagen 204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24" y="6248280"/>
            <a:ext cx="2286000" cy="219364"/>
          </a:xfrm>
          <a:prstGeom prst="rect">
            <a:avLst/>
          </a:prstGeom>
        </p:spPr>
      </p:pic>
      <p:pic>
        <p:nvPicPr>
          <p:cNvPr id="37" name="Imagen 3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28371"/>
            <a:ext cx="750455" cy="277091"/>
          </a:xfrm>
          <a:prstGeom prst="rect">
            <a:avLst/>
          </a:prstGeom>
        </p:spPr>
      </p:pic>
      <p:pic>
        <p:nvPicPr>
          <p:cNvPr id="38" name="Imagen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4435"/>
            <a:ext cx="750455" cy="277091"/>
          </a:xfrm>
          <a:prstGeom prst="rect">
            <a:avLst/>
          </a:prstGeom>
        </p:spPr>
      </p:pic>
      <p:pic>
        <p:nvPicPr>
          <p:cNvPr id="2054" name="Imagen 2053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694606"/>
            <a:ext cx="254000" cy="161636"/>
          </a:xfrm>
          <a:prstGeom prst="rect">
            <a:avLst/>
          </a:prstGeom>
        </p:spPr>
      </p:pic>
      <p:pic>
        <p:nvPicPr>
          <p:cNvPr id="41" name="Imagen 40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70670"/>
            <a:ext cx="254000" cy="161636"/>
          </a:xfrm>
          <a:prstGeom prst="rect">
            <a:avLst/>
          </a:prstGeom>
        </p:spPr>
      </p:pic>
      <p:sp>
        <p:nvSpPr>
          <p:cNvPr id="2055" name="CuadroTexto 2054"/>
          <p:cNvSpPr txBox="1"/>
          <p:nvPr/>
        </p:nvSpPr>
        <p:spPr>
          <a:xfrm>
            <a:off x="7092280" y="170080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Continua</a:t>
            </a:r>
            <a:endParaRPr lang="es-ES_tradnl" dirty="0"/>
          </a:p>
        </p:txBody>
      </p:sp>
      <p:pic>
        <p:nvPicPr>
          <p:cNvPr id="2056" name="Imagen 2055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6" y="6179159"/>
            <a:ext cx="1177636" cy="277091"/>
          </a:xfrm>
          <a:prstGeom prst="rect">
            <a:avLst/>
          </a:prstGeom>
        </p:spPr>
      </p:pic>
      <p:pic>
        <p:nvPicPr>
          <p:cNvPr id="2057" name="Imagen 2056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03095"/>
            <a:ext cx="2747818" cy="277091"/>
          </a:xfrm>
          <a:prstGeom prst="rect">
            <a:avLst/>
          </a:prstGeom>
        </p:spPr>
      </p:pic>
      <p:pic>
        <p:nvPicPr>
          <p:cNvPr id="45" name="Imagen 4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693899"/>
            <a:ext cx="254000" cy="161636"/>
          </a:xfrm>
          <a:prstGeom prst="rect">
            <a:avLst/>
          </a:prstGeom>
        </p:spPr>
      </p:pic>
      <p:pic>
        <p:nvPicPr>
          <p:cNvPr id="46" name="Imagen 45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69963"/>
            <a:ext cx="254000" cy="161636"/>
          </a:xfrm>
          <a:prstGeom prst="rect">
            <a:avLst/>
          </a:prstGeom>
        </p:spPr>
      </p:pic>
      <p:sp>
        <p:nvSpPr>
          <p:cNvPr id="2" name="Abrir llave 1"/>
          <p:cNvSpPr/>
          <p:nvPr/>
        </p:nvSpPr>
        <p:spPr>
          <a:xfrm>
            <a:off x="2274280" y="5588000"/>
            <a:ext cx="130944" cy="362520"/>
          </a:xfrm>
          <a:prstGeom prst="leftBrace">
            <a:avLst>
              <a:gd name="adj1" fmla="val 8750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Abrir llave 34"/>
          <p:cNvSpPr/>
          <p:nvPr/>
        </p:nvSpPr>
        <p:spPr>
          <a:xfrm>
            <a:off x="2267744" y="6165304"/>
            <a:ext cx="130944" cy="362520"/>
          </a:xfrm>
          <a:prstGeom prst="leftBrace">
            <a:avLst>
              <a:gd name="adj1" fmla="val 8750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Abrir llave 35"/>
          <p:cNvSpPr/>
          <p:nvPr/>
        </p:nvSpPr>
        <p:spPr>
          <a:xfrm flipH="1">
            <a:off x="4860032" y="6165304"/>
            <a:ext cx="130944" cy="362520"/>
          </a:xfrm>
          <a:prstGeom prst="leftBrace">
            <a:avLst>
              <a:gd name="adj1" fmla="val 8750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Abrir llave 38"/>
          <p:cNvSpPr/>
          <p:nvPr/>
        </p:nvSpPr>
        <p:spPr>
          <a:xfrm flipH="1">
            <a:off x="4860032" y="5589240"/>
            <a:ext cx="130944" cy="362520"/>
          </a:xfrm>
          <a:prstGeom prst="leftBrace">
            <a:avLst>
              <a:gd name="adj1" fmla="val 8750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3468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5" grpId="0"/>
      <p:bldP spid="17" grpId="0"/>
      <p:bldP spid="25" grpId="0"/>
      <p:bldP spid="28" grpId="0"/>
      <p:bldP spid="26" grpId="0" animBg="1"/>
      <p:bldP spid="2" grpId="0" animBg="1"/>
      <p:bldP spid="35" grpId="0" animBg="1"/>
      <p:bldP spid="36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2781300" cy="317500"/>
          </a:xfrm>
          <a:prstGeom prst="rect">
            <a:avLst/>
          </a:prstGeom>
        </p:spPr>
      </p:pic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932545" cy="311727"/>
          </a:xfrm>
          <a:prstGeom prst="rect">
            <a:avLst/>
          </a:prstGeom>
        </p:spPr>
      </p:pic>
      <p:sp>
        <p:nvSpPr>
          <p:cNvPr id="36" name="Abrir llave 35"/>
          <p:cNvSpPr/>
          <p:nvPr/>
        </p:nvSpPr>
        <p:spPr>
          <a:xfrm>
            <a:off x="3563888" y="2204864"/>
            <a:ext cx="216024" cy="936104"/>
          </a:xfrm>
          <a:prstGeom prst="leftBrace">
            <a:avLst>
              <a:gd name="adj1" fmla="val 105000"/>
              <a:gd name="adj2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6872"/>
            <a:ext cx="1189182" cy="265545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0928"/>
            <a:ext cx="1385455" cy="265545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5376636" y="2245010"/>
            <a:ext cx="49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0" name="CuadroTexto 39"/>
          <p:cNvSpPr txBox="1"/>
          <p:nvPr/>
        </p:nvSpPr>
        <p:spPr>
          <a:xfrm>
            <a:off x="5438830" y="2758358"/>
            <a:ext cx="42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42" name="Imagen 4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95" y="2839658"/>
            <a:ext cx="1070578" cy="251901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55" y="2331828"/>
            <a:ext cx="2550495" cy="251901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467544" y="3356992"/>
            <a:ext cx="412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B00205"/>
                </a:solidFill>
              </a:rPr>
              <a:t>3</a:t>
            </a:r>
            <a:r>
              <a:rPr lang="es-ES_tradnl" b="1" dirty="0" smtClean="0">
                <a:solidFill>
                  <a:srgbClr val="B00205"/>
                </a:solidFill>
              </a:rPr>
              <a:t>) </a:t>
            </a:r>
            <a:r>
              <a:rPr lang="es-ES_tradnl" dirty="0" smtClean="0">
                <a:solidFill>
                  <a:srgbClr val="B00205"/>
                </a:solidFill>
              </a:rPr>
              <a:t>Puntos de intersección con los ejes</a:t>
            </a:r>
            <a:endParaRPr lang="es-ES_tradnl" dirty="0">
              <a:solidFill>
                <a:srgbClr val="B00205"/>
              </a:solidFill>
            </a:endParaRPr>
          </a:p>
        </p:txBody>
      </p:sp>
      <p:pic>
        <p:nvPicPr>
          <p:cNvPr id="47" name="Imagen 4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1016000" cy="292100"/>
          </a:xfrm>
          <a:prstGeom prst="rect">
            <a:avLst/>
          </a:prstGeom>
        </p:spPr>
      </p:pic>
      <p:pic>
        <p:nvPicPr>
          <p:cNvPr id="48" name="Imagen 4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37112"/>
            <a:ext cx="1041400" cy="292100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259632" y="3789040"/>
            <a:ext cx="50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/>
              <a:t>OY</a:t>
            </a:r>
            <a:endParaRPr lang="es-ES_tradnl" sz="1600" b="1" dirty="0"/>
          </a:p>
        </p:txBody>
      </p:sp>
      <p:sp>
        <p:nvSpPr>
          <p:cNvPr id="50" name="CuadroTexto 49"/>
          <p:cNvSpPr txBox="1"/>
          <p:nvPr/>
        </p:nvSpPr>
        <p:spPr>
          <a:xfrm>
            <a:off x="1259632" y="4365104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/>
              <a:t>OX</a:t>
            </a:r>
            <a:endParaRPr lang="es-ES_tradnl" sz="1600" b="1" dirty="0"/>
          </a:p>
        </p:txBody>
      </p:sp>
      <p:pic>
        <p:nvPicPr>
          <p:cNvPr id="51" name="Imagen 5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2374900" cy="3175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3" y="4931959"/>
            <a:ext cx="1674091" cy="265545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8" y="4954446"/>
            <a:ext cx="1870364" cy="265545"/>
          </a:xfrm>
          <a:prstGeom prst="rect">
            <a:avLst/>
          </a:prstGeom>
        </p:spPr>
      </p:pic>
      <p:pic>
        <p:nvPicPr>
          <p:cNvPr id="2061" name="Imagen 206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3671455" cy="265545"/>
          </a:xfrm>
          <a:prstGeom prst="rect">
            <a:avLst/>
          </a:prstGeom>
        </p:spPr>
      </p:pic>
      <p:pic>
        <p:nvPicPr>
          <p:cNvPr id="2063" name="Imagen 2062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17232"/>
            <a:ext cx="3463636" cy="265545"/>
          </a:xfrm>
          <a:prstGeom prst="rect">
            <a:avLst/>
          </a:prstGeom>
        </p:spPr>
      </p:pic>
      <p:pic>
        <p:nvPicPr>
          <p:cNvPr id="2065" name="Imagen 206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949280"/>
            <a:ext cx="1916545" cy="265545"/>
          </a:xfrm>
          <a:prstGeom prst="rect">
            <a:avLst/>
          </a:prstGeom>
        </p:spPr>
      </p:pic>
      <p:pic>
        <p:nvPicPr>
          <p:cNvPr id="2066" name="Imagen 2065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517232"/>
            <a:ext cx="2112818" cy="265545"/>
          </a:xfrm>
          <a:prstGeom prst="rect">
            <a:avLst/>
          </a:prstGeom>
        </p:spPr>
      </p:pic>
      <p:cxnSp>
        <p:nvCxnSpPr>
          <p:cNvPr id="2069" name="Conector recto 2068"/>
          <p:cNvCxnSpPr/>
          <p:nvPr/>
        </p:nvCxnSpPr>
        <p:spPr>
          <a:xfrm>
            <a:off x="4427984" y="4941168"/>
            <a:ext cx="0" cy="1440160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Agrupar 2"/>
          <p:cNvGrpSpPr/>
          <p:nvPr/>
        </p:nvGrpSpPr>
        <p:grpSpPr>
          <a:xfrm>
            <a:off x="2339752" y="4941168"/>
            <a:ext cx="1944216" cy="360040"/>
            <a:chOff x="2339752" y="4941168"/>
            <a:chExt cx="1944216" cy="360040"/>
          </a:xfrm>
        </p:grpSpPr>
        <p:pic>
          <p:nvPicPr>
            <p:cNvPr id="2058" name="Imagen 2057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990689"/>
              <a:ext cx="1835727" cy="254000"/>
            </a:xfrm>
            <a:prstGeom prst="rect">
              <a:avLst/>
            </a:prstGeom>
          </p:spPr>
        </p:pic>
        <p:sp>
          <p:nvSpPr>
            <p:cNvPr id="2070" name="Rectángulo 2069"/>
            <p:cNvSpPr/>
            <p:nvPr/>
          </p:nvSpPr>
          <p:spPr>
            <a:xfrm>
              <a:off x="2339752" y="4941168"/>
              <a:ext cx="1944216" cy="360040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6660232" y="4941168"/>
            <a:ext cx="1944216" cy="360040"/>
            <a:chOff x="6660232" y="4941168"/>
            <a:chExt cx="1944216" cy="360040"/>
          </a:xfrm>
        </p:grpSpPr>
        <p:pic>
          <p:nvPicPr>
            <p:cNvPr id="2067" name="Imagen 2066" descr="latex-image-1.pd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126" y="5013176"/>
              <a:ext cx="1742314" cy="241405"/>
            </a:xfrm>
            <a:prstGeom prst="rect">
              <a:avLst/>
            </a:prstGeom>
          </p:spPr>
        </p:pic>
        <p:sp>
          <p:nvSpPr>
            <p:cNvPr id="71" name="Rectángulo 70"/>
            <p:cNvSpPr/>
            <p:nvPr/>
          </p:nvSpPr>
          <p:spPr>
            <a:xfrm>
              <a:off x="6660232" y="4941168"/>
              <a:ext cx="1944216" cy="360040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3707904" y="3789040"/>
            <a:ext cx="1656184" cy="360040"/>
            <a:chOff x="3707904" y="3789040"/>
            <a:chExt cx="1656184" cy="360040"/>
          </a:xfrm>
        </p:grpSpPr>
        <p:pic>
          <p:nvPicPr>
            <p:cNvPr id="2053" name="Imagen 2052" descr="latex-image-1.pdf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861048"/>
              <a:ext cx="1327727" cy="254000"/>
            </a:xfrm>
            <a:prstGeom prst="rect">
              <a:avLst/>
            </a:prstGeom>
          </p:spPr>
        </p:pic>
        <p:sp>
          <p:nvSpPr>
            <p:cNvPr id="72" name="Rectángulo 71"/>
            <p:cNvSpPr/>
            <p:nvPr/>
          </p:nvSpPr>
          <p:spPr>
            <a:xfrm>
              <a:off x="3707904" y="3789040"/>
              <a:ext cx="1656184" cy="360040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351556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0" grpId="0"/>
      <p:bldP spid="44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agen 205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6"/>
            <a:ext cx="1131455" cy="254000"/>
          </a:xfrm>
          <a:prstGeom prst="rect">
            <a:avLst/>
          </a:prstGeom>
        </p:spPr>
      </p:pic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7" b="8970"/>
          <a:stretch/>
        </p:blipFill>
        <p:spPr>
          <a:xfrm>
            <a:off x="2627784" y="1700808"/>
            <a:ext cx="901504" cy="28902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7584" y="2564904"/>
            <a:ext cx="14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B00205"/>
                </a:solidFill>
              </a:rPr>
              <a:t>4</a:t>
            </a:r>
            <a:r>
              <a:rPr lang="es-ES_tradnl" b="1" dirty="0" smtClean="0">
                <a:solidFill>
                  <a:srgbClr val="B00205"/>
                </a:solidFill>
              </a:rPr>
              <a:t>) </a:t>
            </a:r>
            <a:r>
              <a:rPr lang="es-ES_tradnl" dirty="0" smtClean="0">
                <a:solidFill>
                  <a:srgbClr val="B00205"/>
                </a:solidFill>
              </a:rPr>
              <a:t>Asíntotas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7584" y="3140968"/>
            <a:ext cx="161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B00205"/>
                </a:solidFill>
              </a:rPr>
              <a:t>5</a:t>
            </a:r>
            <a:r>
              <a:rPr lang="es-ES_tradnl" b="1" dirty="0" smtClean="0">
                <a:solidFill>
                  <a:srgbClr val="B00205"/>
                </a:solidFill>
              </a:rPr>
              <a:t>) </a:t>
            </a:r>
            <a:r>
              <a:rPr lang="es-ES_tradnl" dirty="0" smtClean="0">
                <a:solidFill>
                  <a:srgbClr val="B00205"/>
                </a:solidFill>
              </a:rPr>
              <a:t>Monotonía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059832" y="2564904"/>
            <a:ext cx="158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Sin asíntotas</a:t>
            </a:r>
            <a:endParaRPr lang="es-ES_tradnl" dirty="0"/>
          </a:p>
        </p:txBody>
      </p:sp>
      <p:sp>
        <p:nvSpPr>
          <p:cNvPr id="35" name="Abrir llave 34"/>
          <p:cNvSpPr/>
          <p:nvPr/>
        </p:nvSpPr>
        <p:spPr>
          <a:xfrm>
            <a:off x="3635896" y="1556792"/>
            <a:ext cx="216024" cy="9361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Imagen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1189182" cy="265545"/>
          </a:xfrm>
          <a:prstGeom prst="rect">
            <a:avLst/>
          </a:prstGeom>
        </p:spPr>
      </p:pic>
      <p:pic>
        <p:nvPicPr>
          <p:cNvPr id="39" name="Imagen 3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1385455" cy="265545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436096" y="15567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36096" y="2080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43" name="Imagen 4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0" y="2185424"/>
            <a:ext cx="1070578" cy="251901"/>
          </a:xfrm>
          <a:prstGeom prst="rect">
            <a:avLst/>
          </a:prstGeom>
        </p:spPr>
      </p:pic>
      <p:pic>
        <p:nvPicPr>
          <p:cNvPr id="44" name="Imagen 4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8240"/>
            <a:ext cx="2550495" cy="251901"/>
          </a:xfrm>
          <a:prstGeom prst="rect">
            <a:avLst/>
          </a:prstGeom>
        </p:spPr>
      </p:pic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77206"/>
            <a:ext cx="723900" cy="203200"/>
          </a:xfrm>
          <a:prstGeom prst="rect">
            <a:avLst/>
          </a:prstGeom>
        </p:spPr>
      </p:pic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914400" cy="203200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0" y="3807090"/>
            <a:ext cx="863600" cy="292100"/>
          </a:xfrm>
          <a:prstGeom prst="rect">
            <a:avLst/>
          </a:prstGeom>
        </p:spPr>
      </p:pic>
      <p:sp>
        <p:nvSpPr>
          <p:cNvPr id="47" name="Abrir llave 46"/>
          <p:cNvSpPr/>
          <p:nvPr/>
        </p:nvSpPr>
        <p:spPr>
          <a:xfrm>
            <a:off x="2110770" y="3645024"/>
            <a:ext cx="216024" cy="9361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CuadroTexto 47"/>
          <p:cNvSpPr txBox="1"/>
          <p:nvPr/>
        </p:nvSpPr>
        <p:spPr>
          <a:xfrm>
            <a:off x="3478922" y="3664464"/>
            <a:ext cx="532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478922" y="4187960"/>
            <a:ext cx="66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51" name="Imagen 5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78" y="3755912"/>
            <a:ext cx="2550495" cy="251901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13176"/>
            <a:ext cx="3111500" cy="419100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00" y="5551264"/>
            <a:ext cx="812800" cy="254000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517232"/>
            <a:ext cx="812800" cy="254000"/>
          </a:xfrm>
          <a:prstGeom prst="rect">
            <a:avLst/>
          </a:prstGeom>
        </p:spPr>
      </p:pic>
      <p:pic>
        <p:nvPicPr>
          <p:cNvPr id="16" name="Imagen 15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3" y="4976489"/>
            <a:ext cx="2781300" cy="419100"/>
          </a:xfrm>
          <a:prstGeom prst="rect">
            <a:avLst/>
          </a:prstGeom>
        </p:spPr>
      </p:pic>
      <p:cxnSp>
        <p:nvCxnSpPr>
          <p:cNvPr id="55" name="Conector recto 54"/>
          <p:cNvCxnSpPr/>
          <p:nvPr/>
        </p:nvCxnSpPr>
        <p:spPr>
          <a:xfrm>
            <a:off x="4427984" y="5013176"/>
            <a:ext cx="0" cy="1296144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" name="CuadroTexto 2047"/>
          <p:cNvSpPr txBox="1"/>
          <p:nvPr/>
        </p:nvSpPr>
        <p:spPr>
          <a:xfrm>
            <a:off x="971600" y="5949280"/>
            <a:ext cx="293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Cambio de monotonía (signo)</a:t>
            </a:r>
            <a:endParaRPr lang="es-ES_tradnl" sz="16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716016" y="5949280"/>
            <a:ext cx="293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Cambio de monotonía (signo)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8103805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47" grpId="0" animBg="1"/>
      <p:bldP spid="48" grpId="0"/>
      <p:bldP spid="49" grpId="0"/>
      <p:bldP spid="2048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34" y="4800479"/>
            <a:ext cx="3463636" cy="496455"/>
          </a:xfrm>
          <a:prstGeom prst="rect">
            <a:avLst/>
          </a:prstGeom>
        </p:spPr>
      </p:pic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7" b="8970"/>
          <a:stretch/>
        </p:blipFill>
        <p:spPr>
          <a:xfrm>
            <a:off x="2627784" y="1700808"/>
            <a:ext cx="901504" cy="2890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7584" y="2564904"/>
            <a:ext cx="161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B00205"/>
                </a:solidFill>
              </a:rPr>
              <a:t>5</a:t>
            </a:r>
            <a:r>
              <a:rPr lang="es-ES_tradnl" b="1" dirty="0" smtClean="0">
                <a:solidFill>
                  <a:srgbClr val="B00205"/>
                </a:solidFill>
              </a:rPr>
              <a:t>) </a:t>
            </a:r>
            <a:r>
              <a:rPr lang="es-ES_tradnl" dirty="0" smtClean="0">
                <a:solidFill>
                  <a:srgbClr val="B00205"/>
                </a:solidFill>
              </a:rPr>
              <a:t>Monotonía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3635896" y="1556792"/>
            <a:ext cx="216024" cy="9361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Imagen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1189182" cy="265545"/>
          </a:xfrm>
          <a:prstGeom prst="rect">
            <a:avLst/>
          </a:prstGeom>
        </p:spPr>
      </p:pic>
      <p:pic>
        <p:nvPicPr>
          <p:cNvPr id="39" name="Imagen 3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1385455" cy="265545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436096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36096" y="20802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43" name="Imagen 4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0" y="2185424"/>
            <a:ext cx="1070578" cy="251901"/>
          </a:xfrm>
          <a:prstGeom prst="rect">
            <a:avLst/>
          </a:prstGeom>
        </p:spPr>
      </p:pic>
      <p:pic>
        <p:nvPicPr>
          <p:cNvPr id="44" name="Imagen 4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8240"/>
            <a:ext cx="2550495" cy="251901"/>
          </a:xfrm>
          <a:prstGeom prst="rect">
            <a:avLst/>
          </a:prstGeom>
        </p:spPr>
      </p:pic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93" y="3129134"/>
            <a:ext cx="658091" cy="184727"/>
          </a:xfrm>
          <a:prstGeom prst="rect">
            <a:avLst/>
          </a:prstGeom>
        </p:spPr>
      </p:pic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831273" cy="184727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3" y="3163059"/>
            <a:ext cx="785091" cy="265545"/>
          </a:xfrm>
          <a:prstGeom prst="rect">
            <a:avLst/>
          </a:prstGeom>
        </p:spPr>
      </p:pic>
      <p:sp>
        <p:nvSpPr>
          <p:cNvPr id="47" name="Abrir llave 46"/>
          <p:cNvSpPr/>
          <p:nvPr/>
        </p:nvSpPr>
        <p:spPr>
          <a:xfrm>
            <a:off x="1997198" y="3030265"/>
            <a:ext cx="216024" cy="8510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CuadroTexto 47"/>
          <p:cNvSpPr txBox="1"/>
          <p:nvPr/>
        </p:nvSpPr>
        <p:spPr>
          <a:xfrm>
            <a:off x="3365350" y="3023943"/>
            <a:ext cx="70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365349" y="3547439"/>
            <a:ext cx="61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51" name="Imagen 5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37" y="3110053"/>
            <a:ext cx="2318632" cy="229001"/>
          </a:xfrm>
          <a:prstGeom prst="rect">
            <a:avLst/>
          </a:prstGeom>
        </p:spPr>
      </p:pic>
      <p:pic>
        <p:nvPicPr>
          <p:cNvPr id="2" name="Imagen 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33044"/>
            <a:ext cx="1066800" cy="292100"/>
          </a:xfrm>
          <a:prstGeom prst="rect">
            <a:avLst/>
          </a:prstGeom>
        </p:spPr>
      </p:pic>
      <p:pic>
        <p:nvPicPr>
          <p:cNvPr id="18" name="Imagen 1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4895273" cy="496455"/>
          </a:xfrm>
          <a:prstGeom prst="rect">
            <a:avLst/>
          </a:prstGeom>
        </p:spPr>
      </p:pic>
      <p:sp>
        <p:nvSpPr>
          <p:cNvPr id="68" name="Abrir llave 67"/>
          <p:cNvSpPr/>
          <p:nvPr/>
        </p:nvSpPr>
        <p:spPr>
          <a:xfrm>
            <a:off x="2195736" y="4221088"/>
            <a:ext cx="216024" cy="1008112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0" y="5413913"/>
            <a:ext cx="1454727" cy="588818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03848" y="5517232"/>
            <a:ext cx="2016224" cy="360040"/>
            <a:chOff x="3203848" y="5517232"/>
            <a:chExt cx="2016224" cy="360040"/>
          </a:xfrm>
        </p:grpSpPr>
        <p:sp>
          <p:nvSpPr>
            <p:cNvPr id="70" name="Rectángulo 69"/>
            <p:cNvSpPr/>
            <p:nvPr/>
          </p:nvSpPr>
          <p:spPr>
            <a:xfrm>
              <a:off x="3203848" y="5517232"/>
              <a:ext cx="2016224" cy="360040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0" name="Imagen 19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337" y="5589240"/>
              <a:ext cx="1835727" cy="254000"/>
            </a:xfrm>
            <a:prstGeom prst="rect">
              <a:avLst/>
            </a:prstGeom>
          </p:spPr>
        </p:pic>
      </p:grpSp>
      <p:pic>
        <p:nvPicPr>
          <p:cNvPr id="71" name="Imagen 70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1028595" cy="2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844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7" b="8970"/>
          <a:stretch/>
        </p:blipFill>
        <p:spPr>
          <a:xfrm>
            <a:off x="2627784" y="1700808"/>
            <a:ext cx="901504" cy="2890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7584" y="2564904"/>
            <a:ext cx="161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B00205"/>
                </a:solidFill>
              </a:rPr>
              <a:t>5</a:t>
            </a:r>
            <a:r>
              <a:rPr lang="es-ES_tradnl" b="1" dirty="0" smtClean="0">
                <a:solidFill>
                  <a:srgbClr val="B00205"/>
                </a:solidFill>
              </a:rPr>
              <a:t>) </a:t>
            </a:r>
            <a:r>
              <a:rPr lang="es-ES_tradnl" dirty="0" smtClean="0">
                <a:solidFill>
                  <a:srgbClr val="B00205"/>
                </a:solidFill>
              </a:rPr>
              <a:t>Monotonía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3635896" y="1556792"/>
            <a:ext cx="216024" cy="9361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Imagen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1189182" cy="265545"/>
          </a:xfrm>
          <a:prstGeom prst="rect">
            <a:avLst/>
          </a:prstGeom>
        </p:spPr>
      </p:pic>
      <p:pic>
        <p:nvPicPr>
          <p:cNvPr id="39" name="Imagen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1385455" cy="265545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436096" y="15567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36096" y="2080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43" name="Imagen 4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0" y="2185424"/>
            <a:ext cx="1070578" cy="251901"/>
          </a:xfrm>
          <a:prstGeom prst="rect">
            <a:avLst/>
          </a:prstGeom>
        </p:spPr>
      </p:pic>
      <p:pic>
        <p:nvPicPr>
          <p:cNvPr id="44" name="Imagen 4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8240"/>
            <a:ext cx="2550495" cy="251901"/>
          </a:xfrm>
          <a:prstGeom prst="rect">
            <a:avLst/>
          </a:prstGeom>
        </p:spPr>
      </p:pic>
      <p:cxnSp>
        <p:nvCxnSpPr>
          <p:cNvPr id="30" name="Conector recto 29"/>
          <p:cNvCxnSpPr/>
          <p:nvPr/>
        </p:nvCxnSpPr>
        <p:spPr>
          <a:xfrm>
            <a:off x="1296342" y="3301927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2346341" y="3301927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396340" y="3301927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4446339" y="3301927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5496338" y="3301927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611560" y="3645024"/>
            <a:ext cx="7848872" cy="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611560" y="4077072"/>
            <a:ext cx="7848872" cy="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3721217" y="3645024"/>
            <a:ext cx="274719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+</a:t>
            </a:r>
            <a:endParaRPr lang="es-ES_tradnl" dirty="0"/>
          </a:p>
        </p:txBody>
      </p:sp>
      <p:sp>
        <p:nvSpPr>
          <p:cNvPr id="55" name="CuadroTexto 54"/>
          <p:cNvSpPr txBox="1"/>
          <p:nvPr/>
        </p:nvSpPr>
        <p:spPr>
          <a:xfrm>
            <a:off x="7956376" y="3645024"/>
            <a:ext cx="274719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+</a:t>
            </a:r>
            <a:endParaRPr lang="es-ES_tradnl" dirty="0"/>
          </a:p>
        </p:txBody>
      </p:sp>
      <p:sp>
        <p:nvSpPr>
          <p:cNvPr id="56" name="CuadroTexto 55"/>
          <p:cNvSpPr txBox="1"/>
          <p:nvPr/>
        </p:nvSpPr>
        <p:spPr>
          <a:xfrm>
            <a:off x="5868144" y="3645024"/>
            <a:ext cx="261836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–</a:t>
            </a:r>
            <a:endParaRPr lang="es-ES_tradnl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860032" y="3645024"/>
            <a:ext cx="261836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0</a:t>
            </a:r>
            <a:endParaRPr lang="es-ES_tradnl" dirty="0"/>
          </a:p>
        </p:txBody>
      </p:sp>
      <p:pic>
        <p:nvPicPr>
          <p:cNvPr id="59" name="Imagen 58" descr="Ej7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2" b="-13020"/>
          <a:stretch/>
        </p:blipFill>
        <p:spPr>
          <a:xfrm>
            <a:off x="683568" y="4156844"/>
            <a:ext cx="481081" cy="313105"/>
          </a:xfrm>
          <a:prstGeom prst="rect">
            <a:avLst/>
          </a:prstGeom>
        </p:spPr>
      </p:pic>
      <p:pic>
        <p:nvPicPr>
          <p:cNvPr id="60" name="Imagen 59" descr="f'(x)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463403" cy="241775"/>
          </a:xfrm>
          <a:prstGeom prst="rect">
            <a:avLst/>
          </a:prstGeom>
        </p:spPr>
      </p:pic>
      <p:pic>
        <p:nvPicPr>
          <p:cNvPr id="61" name="Imagen 60" descr="x=a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0" b="491"/>
          <a:stretch/>
        </p:blipFill>
        <p:spPr>
          <a:xfrm>
            <a:off x="809229" y="3402879"/>
            <a:ext cx="183478" cy="121296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4716016" y="4149080"/>
            <a:ext cx="612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Máx.</a:t>
            </a:r>
            <a:endParaRPr lang="es-ES_tradnl" sz="1600" dirty="0">
              <a:latin typeface="Times"/>
              <a:cs typeface="Times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6732240" y="4149080"/>
            <a:ext cx="5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Mín.</a:t>
            </a:r>
            <a:endParaRPr lang="es-ES_tradnl" sz="1600" dirty="0">
              <a:latin typeface="Times"/>
              <a:cs typeface="Times"/>
            </a:endParaRPr>
          </a:p>
        </p:txBody>
      </p:sp>
      <p:cxnSp>
        <p:nvCxnSpPr>
          <p:cNvPr id="64" name="Conector recto de flecha 63"/>
          <p:cNvCxnSpPr/>
          <p:nvPr/>
        </p:nvCxnSpPr>
        <p:spPr>
          <a:xfrm flipV="1">
            <a:off x="3707904" y="4221088"/>
            <a:ext cx="376983" cy="188492"/>
          </a:xfrm>
          <a:prstGeom prst="straightConnector1">
            <a:avLst/>
          </a:prstGeom>
          <a:ln w="19050">
            <a:solidFill>
              <a:schemeClr val="accent6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>
            <a:off x="1547664" y="4221088"/>
            <a:ext cx="376983" cy="188492"/>
          </a:xfrm>
          <a:prstGeom prst="straightConnector1">
            <a:avLst/>
          </a:prstGeom>
          <a:ln w="19050">
            <a:solidFill>
              <a:schemeClr val="accent6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 flipV="1">
            <a:off x="7884368" y="4221088"/>
            <a:ext cx="376983" cy="188492"/>
          </a:xfrm>
          <a:prstGeom prst="straightConnector1">
            <a:avLst/>
          </a:prstGeom>
          <a:ln w="19050">
            <a:solidFill>
              <a:schemeClr val="accent6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854364" cy="219364"/>
          </a:xfrm>
          <a:prstGeom prst="rect">
            <a:avLst/>
          </a:prstGeom>
        </p:spPr>
      </p:pic>
      <p:pic>
        <p:nvPicPr>
          <p:cNvPr id="4" name="Imagen 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56992"/>
            <a:ext cx="750455" cy="219364"/>
          </a:xfrm>
          <a:prstGeom prst="rect">
            <a:avLst/>
          </a:prstGeom>
        </p:spPr>
      </p:pic>
      <p:pic>
        <p:nvPicPr>
          <p:cNvPr id="5" name="Imagen 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588818" cy="219364"/>
          </a:xfrm>
          <a:prstGeom prst="rect">
            <a:avLst/>
          </a:prstGeom>
        </p:spPr>
      </p:pic>
      <p:pic>
        <p:nvPicPr>
          <p:cNvPr id="13" name="Imagen 1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56992"/>
            <a:ext cx="692727" cy="219364"/>
          </a:xfrm>
          <a:prstGeom prst="rect">
            <a:avLst/>
          </a:prstGeom>
        </p:spPr>
      </p:pic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56992"/>
            <a:ext cx="242455" cy="150091"/>
          </a:xfrm>
          <a:prstGeom prst="rect">
            <a:avLst/>
          </a:prstGeom>
        </p:spPr>
      </p:pic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56992"/>
            <a:ext cx="92364" cy="150091"/>
          </a:xfrm>
          <a:prstGeom prst="rect">
            <a:avLst/>
          </a:prstGeom>
        </p:spPr>
      </p:pic>
      <p:pic>
        <p:nvPicPr>
          <p:cNvPr id="16" name="Imagen 15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254000" cy="161636"/>
          </a:xfrm>
          <a:prstGeom prst="rect">
            <a:avLst/>
          </a:prstGeom>
        </p:spPr>
      </p:pic>
      <p:cxnSp>
        <p:nvCxnSpPr>
          <p:cNvPr id="67" name="Conector recto 66"/>
          <p:cNvCxnSpPr/>
          <p:nvPr/>
        </p:nvCxnSpPr>
        <p:spPr>
          <a:xfrm>
            <a:off x="6546337" y="3301927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7596336" y="3301927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>
            <a:off x="5796136" y="4221088"/>
            <a:ext cx="376983" cy="188492"/>
          </a:xfrm>
          <a:prstGeom prst="straightConnector1">
            <a:avLst/>
          </a:prstGeom>
          <a:ln w="19050">
            <a:solidFill>
              <a:schemeClr val="accent6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2627784" y="4149080"/>
            <a:ext cx="5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Mín.</a:t>
            </a:r>
            <a:endParaRPr lang="es-ES_tradnl" sz="1600" dirty="0">
              <a:latin typeface="Times"/>
              <a:cs typeface="Times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1691680" y="3645024"/>
            <a:ext cx="261836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–</a:t>
            </a:r>
            <a:endParaRPr lang="es-ES_tradnl" dirty="0"/>
          </a:p>
        </p:txBody>
      </p:sp>
      <p:pic>
        <p:nvPicPr>
          <p:cNvPr id="83" name="Imagen 82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53" y="3720985"/>
            <a:ext cx="114300" cy="241300"/>
          </a:xfrm>
          <a:prstGeom prst="rect">
            <a:avLst/>
          </a:prstGeom>
        </p:spPr>
      </p:pic>
      <p:pic>
        <p:nvPicPr>
          <p:cNvPr id="84" name="Imagen 83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17032"/>
            <a:ext cx="114300" cy="241300"/>
          </a:xfrm>
          <a:prstGeom prst="rect">
            <a:avLst/>
          </a:prstGeom>
        </p:spPr>
      </p:pic>
      <p:sp>
        <p:nvSpPr>
          <p:cNvPr id="85" name="CuadroTexto 84"/>
          <p:cNvSpPr txBox="1"/>
          <p:nvPr/>
        </p:nvSpPr>
        <p:spPr>
          <a:xfrm>
            <a:off x="827584" y="4725144"/>
            <a:ext cx="249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B00205"/>
                </a:solidFill>
              </a:rPr>
              <a:t>6) </a:t>
            </a:r>
            <a:r>
              <a:rPr lang="es-ES_tradnl" dirty="0" smtClean="0">
                <a:solidFill>
                  <a:srgbClr val="B00205"/>
                </a:solidFill>
              </a:rPr>
              <a:t>Extremos relativos</a:t>
            </a:r>
            <a:endParaRPr lang="es-ES_tradnl" dirty="0">
              <a:solidFill>
                <a:srgbClr val="B00205"/>
              </a:solidFill>
            </a:endParaRPr>
          </a:p>
        </p:txBody>
      </p:sp>
      <p:pic>
        <p:nvPicPr>
          <p:cNvPr id="87" name="Imagen 86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229200"/>
            <a:ext cx="1193800" cy="241300"/>
          </a:xfrm>
          <a:prstGeom prst="rect">
            <a:avLst/>
          </a:prstGeom>
        </p:spPr>
      </p:pic>
      <p:pic>
        <p:nvPicPr>
          <p:cNvPr id="88" name="Imagen 87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37312"/>
            <a:ext cx="825500" cy="241300"/>
          </a:xfrm>
          <a:prstGeom prst="rect">
            <a:avLst/>
          </a:prstGeom>
        </p:spPr>
      </p:pic>
      <p:pic>
        <p:nvPicPr>
          <p:cNvPr id="89" name="Imagen 88" descr="latex-image-1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33256"/>
            <a:ext cx="1308100" cy="24130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3563888" y="5229200"/>
            <a:ext cx="1584176" cy="360040"/>
            <a:chOff x="3563888" y="5229200"/>
            <a:chExt cx="1584176" cy="360040"/>
          </a:xfrm>
        </p:grpSpPr>
        <p:pic>
          <p:nvPicPr>
            <p:cNvPr id="90" name="Imagen 89" descr="latex-image-1.pdf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5301208"/>
              <a:ext cx="1466273" cy="219364"/>
            </a:xfrm>
            <a:prstGeom prst="rect">
              <a:avLst/>
            </a:prstGeom>
          </p:spPr>
        </p:pic>
        <p:sp>
          <p:nvSpPr>
            <p:cNvPr id="93" name="Rectángulo 92"/>
            <p:cNvSpPr/>
            <p:nvPr/>
          </p:nvSpPr>
          <p:spPr>
            <a:xfrm>
              <a:off x="3563888" y="5229200"/>
              <a:ext cx="1584176" cy="360040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3563888" y="5661248"/>
            <a:ext cx="1728192" cy="360040"/>
            <a:chOff x="3563888" y="5661248"/>
            <a:chExt cx="1728192" cy="360040"/>
          </a:xfrm>
        </p:grpSpPr>
        <p:pic>
          <p:nvPicPr>
            <p:cNvPr id="91" name="Imagen 90" descr="latex-image-1.pdf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5733256"/>
              <a:ext cx="1570182" cy="219364"/>
            </a:xfrm>
            <a:prstGeom prst="rect">
              <a:avLst/>
            </a:prstGeom>
          </p:spPr>
        </p:pic>
        <p:sp>
          <p:nvSpPr>
            <p:cNvPr id="94" name="Rectángulo 93"/>
            <p:cNvSpPr/>
            <p:nvPr/>
          </p:nvSpPr>
          <p:spPr>
            <a:xfrm>
              <a:off x="3563888" y="5661248"/>
              <a:ext cx="1728192" cy="360040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563888" y="6144312"/>
            <a:ext cx="1296144" cy="360040"/>
            <a:chOff x="3563888" y="6144312"/>
            <a:chExt cx="1296144" cy="360040"/>
          </a:xfrm>
        </p:grpSpPr>
        <p:pic>
          <p:nvPicPr>
            <p:cNvPr id="92" name="Imagen 91" descr="latex-image-1.pdf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6237312"/>
              <a:ext cx="1143000" cy="219364"/>
            </a:xfrm>
            <a:prstGeom prst="rect">
              <a:avLst/>
            </a:prstGeom>
          </p:spPr>
        </p:pic>
        <p:sp>
          <p:nvSpPr>
            <p:cNvPr id="95" name="Rectángulo 94"/>
            <p:cNvSpPr/>
            <p:nvPr/>
          </p:nvSpPr>
          <p:spPr>
            <a:xfrm>
              <a:off x="3563888" y="6144312"/>
              <a:ext cx="1296144" cy="360040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96" name="CuadroTexto 95"/>
          <p:cNvSpPr txBox="1"/>
          <p:nvPr/>
        </p:nvSpPr>
        <p:spPr>
          <a:xfrm>
            <a:off x="5292080" y="5661248"/>
            <a:ext cx="612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Máx.</a:t>
            </a:r>
            <a:endParaRPr lang="es-ES_tradnl" sz="1600" dirty="0">
              <a:latin typeface="Times"/>
              <a:cs typeface="Times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4860032" y="6165304"/>
            <a:ext cx="5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Mín.</a:t>
            </a:r>
            <a:endParaRPr lang="es-ES_tradnl" sz="1600" dirty="0">
              <a:latin typeface="Times"/>
              <a:cs typeface="Times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148064" y="5229200"/>
            <a:ext cx="5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Mín.</a:t>
            </a:r>
            <a:endParaRPr lang="es-ES_tradnl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629046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62" grpId="0"/>
      <p:bldP spid="63" grpId="0"/>
      <p:bldP spid="81" grpId="0"/>
      <p:bldP spid="82" grpId="0"/>
      <p:bldP spid="85" grpId="0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7" b="8970"/>
          <a:stretch/>
        </p:blipFill>
        <p:spPr>
          <a:xfrm>
            <a:off x="2627784" y="1700808"/>
            <a:ext cx="901504" cy="2890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7584" y="2564904"/>
            <a:ext cx="315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B00205"/>
                </a:solidFill>
              </a:rPr>
              <a:t>7) </a:t>
            </a:r>
            <a:r>
              <a:rPr lang="es-ES_tradnl" dirty="0" smtClean="0">
                <a:solidFill>
                  <a:srgbClr val="B00205"/>
                </a:solidFill>
              </a:rPr>
              <a:t>Concavidad y convexidad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3635896" y="1556792"/>
            <a:ext cx="216024" cy="9361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Imagen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1189182" cy="265545"/>
          </a:xfrm>
          <a:prstGeom prst="rect">
            <a:avLst/>
          </a:prstGeom>
        </p:spPr>
      </p:pic>
      <p:pic>
        <p:nvPicPr>
          <p:cNvPr id="39" name="Imagen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1385455" cy="265545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436096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36096" y="20802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43" name="Imagen 4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0" y="2185424"/>
            <a:ext cx="1070578" cy="251901"/>
          </a:xfrm>
          <a:prstGeom prst="rect">
            <a:avLst/>
          </a:prstGeom>
        </p:spPr>
      </p:pic>
      <p:pic>
        <p:nvPicPr>
          <p:cNvPr id="44" name="Imagen 4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8240"/>
            <a:ext cx="2550495" cy="251901"/>
          </a:xfrm>
          <a:prstGeom prst="rect">
            <a:avLst/>
          </a:prstGeom>
        </p:spPr>
      </p:pic>
      <p:pic>
        <p:nvPicPr>
          <p:cNvPr id="6" name="Imagen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93" y="3129134"/>
            <a:ext cx="658091" cy="184727"/>
          </a:xfrm>
          <a:prstGeom prst="rect">
            <a:avLst/>
          </a:prstGeom>
        </p:spPr>
      </p:pic>
      <p:pic>
        <p:nvPicPr>
          <p:cNvPr id="8" name="Imagen 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831273" cy="184727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3" y="3163059"/>
            <a:ext cx="785091" cy="265545"/>
          </a:xfrm>
          <a:prstGeom prst="rect">
            <a:avLst/>
          </a:prstGeom>
        </p:spPr>
      </p:pic>
      <p:sp>
        <p:nvSpPr>
          <p:cNvPr id="47" name="Abrir llave 46"/>
          <p:cNvSpPr/>
          <p:nvPr/>
        </p:nvSpPr>
        <p:spPr>
          <a:xfrm>
            <a:off x="1997198" y="3030265"/>
            <a:ext cx="216024" cy="8510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CuadroTexto 47"/>
          <p:cNvSpPr txBox="1"/>
          <p:nvPr/>
        </p:nvSpPr>
        <p:spPr>
          <a:xfrm>
            <a:off x="3365350" y="3023943"/>
            <a:ext cx="62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365350" y="3547439"/>
            <a:ext cx="55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51" name="Imagen 5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37" y="3110053"/>
            <a:ext cx="2318632" cy="229001"/>
          </a:xfrm>
          <a:prstGeom prst="rect">
            <a:avLst/>
          </a:prstGeom>
        </p:spPr>
      </p:pic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4" y="4221088"/>
            <a:ext cx="787400" cy="254000"/>
          </a:xfrm>
          <a:prstGeom prst="rect">
            <a:avLst/>
          </a:prstGeom>
        </p:spPr>
      </p:pic>
      <p:sp>
        <p:nvSpPr>
          <p:cNvPr id="31" name="Abrir llave 30"/>
          <p:cNvSpPr/>
          <p:nvPr/>
        </p:nvSpPr>
        <p:spPr>
          <a:xfrm>
            <a:off x="1979712" y="4056080"/>
            <a:ext cx="216024" cy="8510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2833312" y="4050428"/>
            <a:ext cx="5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833312" y="4573924"/>
            <a:ext cx="53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37" name="Imagen 3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00" y="4136538"/>
            <a:ext cx="2318632" cy="229001"/>
          </a:xfrm>
          <a:prstGeom prst="rect">
            <a:avLst/>
          </a:prstGeom>
        </p:spPr>
      </p:pic>
      <p:pic>
        <p:nvPicPr>
          <p:cNvPr id="38" name="Imagen 3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653136"/>
            <a:ext cx="266701" cy="165100"/>
          </a:xfrm>
          <a:prstGeom prst="rect">
            <a:avLst/>
          </a:prstGeom>
        </p:spPr>
      </p:pic>
      <p:pic>
        <p:nvPicPr>
          <p:cNvPr id="41" name="Imagen 40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9080"/>
            <a:ext cx="101600" cy="165100"/>
          </a:xfrm>
          <a:prstGeom prst="rect">
            <a:avLst/>
          </a:prstGeom>
        </p:spPr>
      </p:pic>
      <p:pic>
        <p:nvPicPr>
          <p:cNvPr id="45" name="Imagen 44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48" y="3645024"/>
            <a:ext cx="1028595" cy="230909"/>
          </a:xfrm>
          <a:prstGeom prst="rect">
            <a:avLst/>
          </a:prstGeom>
        </p:spPr>
      </p:pic>
      <p:pic>
        <p:nvPicPr>
          <p:cNvPr id="46" name="Imagen 4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97" y="4653136"/>
            <a:ext cx="1028595" cy="230909"/>
          </a:xfrm>
          <a:prstGeom prst="rect">
            <a:avLst/>
          </a:prstGeom>
        </p:spPr>
      </p:pic>
      <p:cxnSp>
        <p:nvCxnSpPr>
          <p:cNvPr id="53" name="Conector recto 52"/>
          <p:cNvCxnSpPr/>
          <p:nvPr/>
        </p:nvCxnSpPr>
        <p:spPr>
          <a:xfrm>
            <a:off x="3275856" y="5157192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4427984" y="5157192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5580112" y="5157192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1187624" y="5500289"/>
            <a:ext cx="6624736" cy="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1187624" y="5932337"/>
            <a:ext cx="6624736" cy="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555776" y="5517232"/>
            <a:ext cx="274719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+</a:t>
            </a:r>
            <a:endParaRPr lang="es-ES_tradnl" dirty="0"/>
          </a:p>
        </p:txBody>
      </p:sp>
      <p:pic>
        <p:nvPicPr>
          <p:cNvPr id="64" name="Imagen 63" descr="Ej7.pdf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52" b="-13020"/>
          <a:stretch/>
        </p:blipFill>
        <p:spPr>
          <a:xfrm>
            <a:off x="1403648" y="6021288"/>
            <a:ext cx="481081" cy="313105"/>
          </a:xfrm>
          <a:prstGeom prst="rect">
            <a:avLst/>
          </a:prstGeom>
        </p:spPr>
      </p:pic>
      <p:pic>
        <p:nvPicPr>
          <p:cNvPr id="66" name="Imagen 65" descr="x=a.pdf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0" b="491"/>
          <a:stretch/>
        </p:blipFill>
        <p:spPr>
          <a:xfrm>
            <a:off x="1547664" y="5301208"/>
            <a:ext cx="183478" cy="121296"/>
          </a:xfrm>
          <a:prstGeom prst="rect">
            <a:avLst/>
          </a:prstGeom>
        </p:spPr>
      </p:pic>
      <p:sp>
        <p:nvSpPr>
          <p:cNvPr id="69" name="CuadroTexto 68"/>
          <p:cNvSpPr txBox="1"/>
          <p:nvPr/>
        </p:nvSpPr>
        <p:spPr>
          <a:xfrm>
            <a:off x="5868144" y="6021288"/>
            <a:ext cx="5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Mín.</a:t>
            </a:r>
            <a:endParaRPr lang="es-ES_tradnl" sz="1600" dirty="0">
              <a:latin typeface="Times"/>
              <a:cs typeface="Times"/>
            </a:endParaRPr>
          </a:p>
        </p:txBody>
      </p:sp>
      <p:pic>
        <p:nvPicPr>
          <p:cNvPr id="74" name="Imagen 73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229200"/>
            <a:ext cx="854364" cy="219364"/>
          </a:xfrm>
          <a:prstGeom prst="rect">
            <a:avLst/>
          </a:prstGeom>
        </p:spPr>
      </p:pic>
      <p:pic>
        <p:nvPicPr>
          <p:cNvPr id="77" name="Imagen 76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29200"/>
            <a:ext cx="692727" cy="219364"/>
          </a:xfrm>
          <a:prstGeom prst="rect">
            <a:avLst/>
          </a:prstGeom>
        </p:spPr>
      </p:pic>
      <p:pic>
        <p:nvPicPr>
          <p:cNvPr id="78" name="Imagen 7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229200"/>
            <a:ext cx="242455" cy="150091"/>
          </a:xfrm>
          <a:prstGeom prst="rect">
            <a:avLst/>
          </a:prstGeom>
        </p:spPr>
      </p:pic>
      <p:pic>
        <p:nvPicPr>
          <p:cNvPr id="79" name="Imagen 78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229200"/>
            <a:ext cx="92364" cy="150091"/>
          </a:xfrm>
          <a:prstGeom prst="rect">
            <a:avLst/>
          </a:prstGeom>
        </p:spPr>
      </p:pic>
      <p:cxnSp>
        <p:nvCxnSpPr>
          <p:cNvPr id="82" name="Conector recto 81"/>
          <p:cNvCxnSpPr/>
          <p:nvPr/>
        </p:nvCxnSpPr>
        <p:spPr>
          <a:xfrm>
            <a:off x="6732240" y="5157192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uadroTexto 83"/>
          <p:cNvSpPr txBox="1"/>
          <p:nvPr/>
        </p:nvSpPr>
        <p:spPr>
          <a:xfrm>
            <a:off x="3563888" y="6021288"/>
            <a:ext cx="57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latin typeface="Times"/>
                <a:cs typeface="Times"/>
              </a:rPr>
              <a:t>Mín.</a:t>
            </a:r>
            <a:endParaRPr lang="es-ES_tradnl" sz="1600" dirty="0">
              <a:latin typeface="Times"/>
              <a:cs typeface="Times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4886228" y="5517232"/>
            <a:ext cx="261836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–</a:t>
            </a:r>
            <a:endParaRPr lang="es-ES_tradnl" dirty="0"/>
          </a:p>
        </p:txBody>
      </p:sp>
      <p:pic>
        <p:nvPicPr>
          <p:cNvPr id="86" name="Imagen 85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589240"/>
            <a:ext cx="114300" cy="241300"/>
          </a:xfrm>
          <a:prstGeom prst="rect">
            <a:avLst/>
          </a:prstGeom>
        </p:spPr>
      </p:pic>
      <p:pic>
        <p:nvPicPr>
          <p:cNvPr id="87" name="Imagen 86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89240"/>
            <a:ext cx="114300" cy="241300"/>
          </a:xfrm>
          <a:prstGeom prst="rect">
            <a:avLst/>
          </a:prstGeom>
        </p:spPr>
      </p:pic>
      <p:pic>
        <p:nvPicPr>
          <p:cNvPr id="4" name="Imagen 3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229200"/>
            <a:ext cx="588818" cy="219364"/>
          </a:xfrm>
          <a:prstGeom prst="rect">
            <a:avLst/>
          </a:prstGeom>
        </p:spPr>
      </p:pic>
      <p:cxnSp>
        <p:nvCxnSpPr>
          <p:cNvPr id="88" name="Conector recto 87"/>
          <p:cNvCxnSpPr/>
          <p:nvPr/>
        </p:nvCxnSpPr>
        <p:spPr>
          <a:xfrm>
            <a:off x="2123728" y="5157192"/>
            <a:ext cx="0" cy="1256610"/>
          </a:xfrm>
          <a:prstGeom prst="line">
            <a:avLst/>
          </a:prstGeom>
          <a:ln w="19050">
            <a:solidFill>
              <a:srgbClr val="B002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uadroTexto 88"/>
          <p:cNvSpPr txBox="1"/>
          <p:nvPr/>
        </p:nvSpPr>
        <p:spPr>
          <a:xfrm>
            <a:off x="7164288" y="5517232"/>
            <a:ext cx="274719" cy="322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+</a:t>
            </a:r>
            <a:endParaRPr lang="es-ES_tradnl" dirty="0"/>
          </a:p>
        </p:txBody>
      </p:sp>
      <p:sp>
        <p:nvSpPr>
          <p:cNvPr id="90" name="Forma libre 89"/>
          <p:cNvSpPr/>
          <p:nvPr/>
        </p:nvSpPr>
        <p:spPr>
          <a:xfrm>
            <a:off x="4716016" y="6021288"/>
            <a:ext cx="594512" cy="283722"/>
          </a:xfrm>
          <a:custGeom>
            <a:avLst/>
            <a:gdLst>
              <a:gd name="connsiteX0" fmla="*/ 0 w 594512"/>
              <a:gd name="connsiteY0" fmla="*/ 283722 h 283722"/>
              <a:gd name="connsiteX1" fmla="*/ 310768 w 594512"/>
              <a:gd name="connsiteY1" fmla="*/ 13 h 283722"/>
              <a:gd name="connsiteX2" fmla="*/ 594512 w 594512"/>
              <a:gd name="connsiteY2" fmla="*/ 270212 h 28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512" h="283722">
                <a:moveTo>
                  <a:pt x="0" y="283722"/>
                </a:moveTo>
                <a:cubicBezTo>
                  <a:pt x="105841" y="142993"/>
                  <a:pt x="211683" y="2265"/>
                  <a:pt x="310768" y="13"/>
                </a:cubicBezTo>
                <a:cubicBezTo>
                  <a:pt x="409853" y="-2239"/>
                  <a:pt x="594512" y="270212"/>
                  <a:pt x="594512" y="270212"/>
                </a:cubicBezTo>
              </a:path>
            </a:pathLst>
          </a:custGeom>
          <a:ln w="12700">
            <a:solidFill>
              <a:schemeClr val="accent6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1" name="Forma libre 90"/>
          <p:cNvSpPr/>
          <p:nvPr/>
        </p:nvSpPr>
        <p:spPr>
          <a:xfrm flipV="1">
            <a:off x="7020272" y="6021288"/>
            <a:ext cx="594512" cy="283722"/>
          </a:xfrm>
          <a:custGeom>
            <a:avLst/>
            <a:gdLst>
              <a:gd name="connsiteX0" fmla="*/ 0 w 594512"/>
              <a:gd name="connsiteY0" fmla="*/ 283722 h 283722"/>
              <a:gd name="connsiteX1" fmla="*/ 310768 w 594512"/>
              <a:gd name="connsiteY1" fmla="*/ 13 h 283722"/>
              <a:gd name="connsiteX2" fmla="*/ 594512 w 594512"/>
              <a:gd name="connsiteY2" fmla="*/ 270212 h 28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512" h="283722">
                <a:moveTo>
                  <a:pt x="0" y="283722"/>
                </a:moveTo>
                <a:cubicBezTo>
                  <a:pt x="105841" y="142993"/>
                  <a:pt x="211683" y="2265"/>
                  <a:pt x="310768" y="13"/>
                </a:cubicBezTo>
                <a:cubicBezTo>
                  <a:pt x="409853" y="-2239"/>
                  <a:pt x="594512" y="270212"/>
                  <a:pt x="594512" y="270212"/>
                </a:cubicBezTo>
              </a:path>
            </a:pathLst>
          </a:custGeom>
          <a:ln w="12700">
            <a:solidFill>
              <a:schemeClr val="accent6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2" name="Forma libre 91"/>
          <p:cNvSpPr/>
          <p:nvPr/>
        </p:nvSpPr>
        <p:spPr>
          <a:xfrm flipV="1">
            <a:off x="2393312" y="6021288"/>
            <a:ext cx="594512" cy="283722"/>
          </a:xfrm>
          <a:custGeom>
            <a:avLst/>
            <a:gdLst>
              <a:gd name="connsiteX0" fmla="*/ 0 w 594512"/>
              <a:gd name="connsiteY0" fmla="*/ 283722 h 283722"/>
              <a:gd name="connsiteX1" fmla="*/ 310768 w 594512"/>
              <a:gd name="connsiteY1" fmla="*/ 13 h 283722"/>
              <a:gd name="connsiteX2" fmla="*/ 594512 w 594512"/>
              <a:gd name="connsiteY2" fmla="*/ 270212 h 28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512" h="283722">
                <a:moveTo>
                  <a:pt x="0" y="283722"/>
                </a:moveTo>
                <a:cubicBezTo>
                  <a:pt x="105841" y="142993"/>
                  <a:pt x="211683" y="2265"/>
                  <a:pt x="310768" y="13"/>
                </a:cubicBezTo>
                <a:cubicBezTo>
                  <a:pt x="409853" y="-2239"/>
                  <a:pt x="594512" y="270212"/>
                  <a:pt x="594512" y="270212"/>
                </a:cubicBezTo>
              </a:path>
            </a:pathLst>
          </a:custGeom>
          <a:ln w="12700">
            <a:solidFill>
              <a:schemeClr val="accent6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4" name="Imagen 93" descr="f''(x)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89240"/>
            <a:ext cx="571500" cy="266700"/>
          </a:xfrm>
          <a:prstGeom prst="rect">
            <a:avLst/>
          </a:prstGeom>
        </p:spPr>
      </p:pic>
      <p:pic>
        <p:nvPicPr>
          <p:cNvPr id="24" name="Imagen 23" descr="eli_idea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88840"/>
            <a:ext cx="1526614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599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61" grpId="0"/>
      <p:bldP spid="69" grpId="0"/>
      <p:bldP spid="84" grpId="0"/>
      <p:bldP spid="85" grpId="0"/>
      <p:bldP spid="89" grpId="0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contingut 6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1954560" cy="792088"/>
          </a:xfrm>
        </p:spPr>
        <p:txBody>
          <a:bodyPr/>
          <a:lstStyle/>
          <a:p>
            <a:r>
              <a:rPr lang="es-ES" dirty="0" smtClean="0">
                <a:solidFill>
                  <a:srgbClr val="006600"/>
                </a:solidFill>
              </a:rPr>
              <a:t>Solución</a:t>
            </a:r>
            <a:r>
              <a:rPr lang="es-ES" dirty="0" smtClean="0"/>
              <a:t>: </a:t>
            </a:r>
          </a:p>
        </p:txBody>
      </p:sp>
      <p:sp>
        <p:nvSpPr>
          <p:cNvPr id="9" name="Títo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dirty="0" smtClean="0"/>
              <a:t>Representación de Funciones</a:t>
            </a:r>
            <a:endParaRPr lang="es-ES" dirty="0"/>
          </a:p>
        </p:txBody>
      </p:sp>
      <p:pic>
        <p:nvPicPr>
          <p:cNvPr id="10" name="Imagen 9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7" b="8970"/>
          <a:stretch/>
        </p:blipFill>
        <p:spPr>
          <a:xfrm>
            <a:off x="2627784" y="1700808"/>
            <a:ext cx="901504" cy="28902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27584" y="2564904"/>
            <a:ext cx="222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B00205"/>
                </a:solidFill>
              </a:rPr>
              <a:t>8</a:t>
            </a:r>
            <a:r>
              <a:rPr lang="es-ES_tradnl" b="1" dirty="0" smtClean="0">
                <a:solidFill>
                  <a:srgbClr val="B00205"/>
                </a:solidFill>
              </a:rPr>
              <a:t>) </a:t>
            </a:r>
            <a:r>
              <a:rPr lang="es-ES_tradnl" dirty="0" smtClean="0">
                <a:solidFill>
                  <a:srgbClr val="B00205"/>
                </a:solidFill>
              </a:rPr>
              <a:t>Tabla de valores</a:t>
            </a:r>
            <a:endParaRPr lang="es-ES_tradnl" dirty="0">
              <a:solidFill>
                <a:srgbClr val="B00205"/>
              </a:solidFill>
            </a:endParaRPr>
          </a:p>
        </p:txBody>
      </p:sp>
      <p:sp>
        <p:nvSpPr>
          <p:cNvPr id="35" name="Abrir llave 34"/>
          <p:cNvSpPr/>
          <p:nvPr/>
        </p:nvSpPr>
        <p:spPr>
          <a:xfrm>
            <a:off x="3635896" y="1556792"/>
            <a:ext cx="216024" cy="936104"/>
          </a:xfrm>
          <a:prstGeom prst="leftBrace">
            <a:avLst>
              <a:gd name="adj1" fmla="val 105000"/>
              <a:gd name="adj2" fmla="val 36156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Imagen 3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1189182" cy="265545"/>
          </a:xfrm>
          <a:prstGeom prst="rect">
            <a:avLst/>
          </a:prstGeom>
        </p:spPr>
      </p:pic>
      <p:pic>
        <p:nvPicPr>
          <p:cNvPr id="39" name="Imagen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1385455" cy="265545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5436096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36096" y="20802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</a:t>
            </a:r>
            <a:endParaRPr lang="es-ES_tradnl" dirty="0"/>
          </a:p>
        </p:txBody>
      </p:sp>
      <p:pic>
        <p:nvPicPr>
          <p:cNvPr id="43" name="Imagen 4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0" y="2185424"/>
            <a:ext cx="1070578" cy="251901"/>
          </a:xfrm>
          <a:prstGeom prst="rect">
            <a:avLst/>
          </a:prstGeom>
        </p:spPr>
      </p:pic>
      <p:pic>
        <p:nvPicPr>
          <p:cNvPr id="44" name="Imagen 4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48240"/>
            <a:ext cx="2550495" cy="251901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4067944" y="3068960"/>
            <a:ext cx="2232248" cy="2848041"/>
            <a:chOff x="1187624" y="3429000"/>
            <a:chExt cx="2088232" cy="2664296"/>
          </a:xfrm>
        </p:grpSpPr>
        <p:cxnSp>
          <p:nvCxnSpPr>
            <p:cNvPr id="58" name="Conector recto 57"/>
            <p:cNvCxnSpPr/>
            <p:nvPr/>
          </p:nvCxnSpPr>
          <p:spPr>
            <a:xfrm>
              <a:off x="1187624" y="3758932"/>
              <a:ext cx="2088232" cy="0"/>
            </a:xfrm>
            <a:prstGeom prst="line">
              <a:avLst/>
            </a:prstGeom>
            <a:ln w="19050">
              <a:solidFill>
                <a:srgbClr val="B002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/>
            <p:cNvCxnSpPr/>
            <p:nvPr/>
          </p:nvCxnSpPr>
          <p:spPr>
            <a:xfrm>
              <a:off x="1187624" y="4151840"/>
              <a:ext cx="2088232" cy="0"/>
            </a:xfrm>
            <a:prstGeom prst="line">
              <a:avLst/>
            </a:prstGeom>
            <a:ln w="19050">
              <a:solidFill>
                <a:srgbClr val="B002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Imagen 63" descr="Ej7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52" b="-13020"/>
            <a:stretch/>
          </p:blipFill>
          <p:spPr>
            <a:xfrm>
              <a:off x="2555776" y="3429000"/>
              <a:ext cx="481081" cy="313105"/>
            </a:xfrm>
            <a:prstGeom prst="rect">
              <a:avLst/>
            </a:prstGeom>
          </p:spPr>
        </p:pic>
        <p:pic>
          <p:nvPicPr>
            <p:cNvPr id="66" name="Imagen 65" descr="x=a.pdf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60" b="491"/>
            <a:stretch/>
          </p:blipFill>
          <p:spPr>
            <a:xfrm>
              <a:off x="1547664" y="3522000"/>
              <a:ext cx="183478" cy="121296"/>
            </a:xfrm>
            <a:prstGeom prst="rect">
              <a:avLst/>
            </a:prstGeom>
          </p:spPr>
        </p:pic>
        <p:pic>
          <p:nvPicPr>
            <p:cNvPr id="78" name="Imagen 77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267476"/>
              <a:ext cx="242455" cy="150091"/>
            </a:xfrm>
            <a:prstGeom prst="rect">
              <a:avLst/>
            </a:prstGeom>
          </p:spPr>
        </p:pic>
        <p:pic>
          <p:nvPicPr>
            <p:cNvPr id="79" name="Imagen 78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5827563"/>
              <a:ext cx="92364" cy="150091"/>
            </a:xfrm>
            <a:prstGeom prst="rect">
              <a:avLst/>
            </a:prstGeom>
          </p:spPr>
        </p:pic>
        <p:cxnSp>
          <p:nvCxnSpPr>
            <p:cNvPr id="88" name="Conector recto 87"/>
            <p:cNvCxnSpPr/>
            <p:nvPr/>
          </p:nvCxnSpPr>
          <p:spPr>
            <a:xfrm>
              <a:off x="2195736" y="3429000"/>
              <a:ext cx="0" cy="2664296"/>
            </a:xfrm>
            <a:prstGeom prst="line">
              <a:avLst/>
            </a:prstGeom>
            <a:ln w="19050">
              <a:solidFill>
                <a:srgbClr val="B002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/>
            <p:cNvCxnSpPr/>
            <p:nvPr/>
          </p:nvCxnSpPr>
          <p:spPr>
            <a:xfrm>
              <a:off x="1187624" y="4926111"/>
              <a:ext cx="2088232" cy="0"/>
            </a:xfrm>
            <a:prstGeom prst="line">
              <a:avLst/>
            </a:prstGeom>
            <a:ln w="19050">
              <a:solidFill>
                <a:srgbClr val="B002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/>
            <p:cNvCxnSpPr/>
            <p:nvPr/>
          </p:nvCxnSpPr>
          <p:spPr>
            <a:xfrm>
              <a:off x="1187624" y="4533203"/>
              <a:ext cx="2088232" cy="0"/>
            </a:xfrm>
            <a:prstGeom prst="line">
              <a:avLst/>
            </a:prstGeom>
            <a:ln w="19050">
              <a:solidFill>
                <a:srgbClr val="B002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15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299" y="3874568"/>
              <a:ext cx="508000" cy="161636"/>
            </a:xfrm>
            <a:prstGeom prst="rect">
              <a:avLst/>
            </a:prstGeom>
          </p:spPr>
        </p:pic>
        <p:pic>
          <p:nvPicPr>
            <p:cNvPr id="17" name="Imagen 16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776" y="4648839"/>
              <a:ext cx="508000" cy="161636"/>
            </a:xfrm>
            <a:prstGeom prst="rect">
              <a:avLst/>
            </a:prstGeom>
          </p:spPr>
        </p:pic>
        <p:pic>
          <p:nvPicPr>
            <p:cNvPr id="18" name="Imagen 17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5041747"/>
              <a:ext cx="103909" cy="161636"/>
            </a:xfrm>
            <a:prstGeom prst="rect">
              <a:avLst/>
            </a:prstGeom>
          </p:spPr>
        </p:pic>
        <p:pic>
          <p:nvPicPr>
            <p:cNvPr id="19" name="Imagen 18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434655"/>
              <a:ext cx="254000" cy="161636"/>
            </a:xfrm>
            <a:prstGeom prst="rect">
              <a:avLst/>
            </a:prstGeom>
          </p:spPr>
        </p:pic>
        <p:cxnSp>
          <p:nvCxnSpPr>
            <p:cNvPr id="67" name="Conector recto 66"/>
            <p:cNvCxnSpPr/>
            <p:nvPr/>
          </p:nvCxnSpPr>
          <p:spPr>
            <a:xfrm>
              <a:off x="1187624" y="5319019"/>
              <a:ext cx="2088232" cy="0"/>
            </a:xfrm>
            <a:prstGeom prst="line">
              <a:avLst/>
            </a:prstGeom>
            <a:ln w="19050">
              <a:solidFill>
                <a:srgbClr val="B002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/>
            <p:cNvCxnSpPr/>
            <p:nvPr/>
          </p:nvCxnSpPr>
          <p:spPr>
            <a:xfrm>
              <a:off x="1187624" y="5711927"/>
              <a:ext cx="2088232" cy="0"/>
            </a:xfrm>
            <a:prstGeom prst="line">
              <a:avLst/>
            </a:prstGeom>
            <a:ln w="19050">
              <a:solidFill>
                <a:srgbClr val="B0020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Imagen 70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4653136"/>
              <a:ext cx="103909" cy="161636"/>
            </a:xfrm>
            <a:prstGeom prst="rect">
              <a:avLst/>
            </a:prstGeom>
          </p:spPr>
        </p:pic>
        <p:pic>
          <p:nvPicPr>
            <p:cNvPr id="72" name="Imagen 71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861048"/>
              <a:ext cx="103909" cy="161636"/>
            </a:xfrm>
            <a:prstGeom prst="rect">
              <a:avLst/>
            </a:prstGeom>
          </p:spPr>
        </p:pic>
        <p:pic>
          <p:nvPicPr>
            <p:cNvPr id="22" name="Imagen 21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5034168"/>
              <a:ext cx="103909" cy="161636"/>
            </a:xfrm>
            <a:prstGeom prst="rect">
              <a:avLst/>
            </a:prstGeom>
          </p:spPr>
        </p:pic>
        <p:pic>
          <p:nvPicPr>
            <p:cNvPr id="23" name="Imagen 22" descr="latex-image-1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899" y="4301178"/>
              <a:ext cx="242455" cy="161636"/>
            </a:xfrm>
            <a:prstGeom prst="rect">
              <a:avLst/>
            </a:prstGeom>
          </p:spPr>
        </p:pic>
        <p:pic>
          <p:nvPicPr>
            <p:cNvPr id="25" name="Imagen 24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5815760"/>
              <a:ext cx="80818" cy="150091"/>
            </a:xfrm>
            <a:prstGeom prst="rect">
              <a:avLst/>
            </a:prstGeom>
          </p:spPr>
        </p:pic>
        <p:pic>
          <p:nvPicPr>
            <p:cNvPr id="26" name="Imagen 25" descr="latex-image-1.pd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320" y="5427604"/>
              <a:ext cx="357909" cy="161636"/>
            </a:xfrm>
            <a:prstGeom prst="rect">
              <a:avLst/>
            </a:prstGeom>
          </p:spPr>
        </p:pic>
      </p:grpSp>
      <p:pic>
        <p:nvPicPr>
          <p:cNvPr id="29" name="Imagen 28" descr="eli_dubte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1499855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769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tzat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F0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4837</TotalTime>
  <Words>182</Words>
  <Application>Microsoft Office PowerPoint</Application>
  <PresentationFormat>Presentació en pantalla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1" baseType="lpstr">
      <vt:lpstr>Mirador</vt:lpstr>
      <vt:lpstr>Estudio de funciones</vt:lpstr>
      <vt:lpstr>Representación de Funciones</vt:lpstr>
      <vt:lpstr>Representación de Funciones</vt:lpstr>
      <vt:lpstr>Representación de Funciones</vt:lpstr>
      <vt:lpstr>Representación de Funciones</vt:lpstr>
      <vt:lpstr>Representación de Funciones</vt:lpstr>
      <vt:lpstr>Representación de Funciones</vt:lpstr>
      <vt:lpstr>Representación de Funciones</vt:lpstr>
      <vt:lpstr>Representación de Funciones</vt:lpstr>
      <vt:lpstr>Representación de Funciones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UPCnet</cp:lastModifiedBy>
  <cp:revision>190</cp:revision>
  <dcterms:created xsi:type="dcterms:W3CDTF">2014-09-27T12:12:04Z</dcterms:created>
  <dcterms:modified xsi:type="dcterms:W3CDTF">2016-01-14T10:50:31Z</dcterms:modified>
</cp:coreProperties>
</file>